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4" r:id="rId4"/>
  </p:sldMasterIdLst>
  <p:notesMasterIdLst>
    <p:notesMasterId r:id="rId21"/>
  </p:notesMasterIdLst>
  <p:handoutMasterIdLst>
    <p:handoutMasterId r:id="rId22"/>
  </p:handoutMasterIdLst>
  <p:sldIdLst>
    <p:sldId id="355" r:id="rId5"/>
    <p:sldId id="372" r:id="rId6"/>
    <p:sldId id="367" r:id="rId7"/>
    <p:sldId id="375" r:id="rId8"/>
    <p:sldId id="378" r:id="rId9"/>
    <p:sldId id="379" r:id="rId10"/>
    <p:sldId id="380" r:id="rId11"/>
    <p:sldId id="381" r:id="rId12"/>
    <p:sldId id="382" r:id="rId13"/>
    <p:sldId id="384" r:id="rId14"/>
    <p:sldId id="385" r:id="rId15"/>
    <p:sldId id="386" r:id="rId16"/>
    <p:sldId id="388" r:id="rId17"/>
    <p:sldId id="389" r:id="rId18"/>
    <p:sldId id="390" r:id="rId19"/>
    <p:sldId id="3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5086EB-B396-41A7-8A0E-FB4DEA8B0160}" v="10" dt="2023-04-22T04:17:39.845"/>
  </p1510:revLst>
</p1510:revInfo>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1333" autoAdjust="0"/>
  </p:normalViewPr>
  <p:slideViewPr>
    <p:cSldViewPr snapToGrid="0">
      <p:cViewPr varScale="1">
        <p:scale>
          <a:sx n="61" d="100"/>
          <a:sy n="61" d="100"/>
        </p:scale>
        <p:origin x="876" y="3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1" csCatId="colorful" phldr="1"/>
      <dgm:spPr/>
      <dgm:t>
        <a:bodyPr/>
        <a:lstStyle/>
        <a:p>
          <a:endParaRPr lang="en-US"/>
        </a:p>
      </dgm:t>
    </dgm:pt>
    <dgm:pt modelId="{25E771E7-8CF7-4491-9507-55BFE693DC7B}">
      <dgm:prSet phldrT="[Text]"/>
      <dgm:spPr/>
      <dgm:t>
        <a:bodyPr/>
        <a:lstStyle/>
        <a:p>
          <a:r>
            <a:rPr lang="en-US" dirty="0"/>
            <a:t>1</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buFont typeface="Arial" panose="020B0604020202020204" pitchFamily="34" charset="0"/>
            <a:buChar char="•"/>
          </a:pPr>
          <a:r>
            <a:rPr lang="en-US" sz="1400" b="0" i="0" dirty="0"/>
            <a:t>Preparation and Develop a project plan</a:t>
          </a:r>
        </a:p>
        <a:p>
          <a:pPr>
            <a:buFont typeface="Arial" panose="020B0604020202020204" pitchFamily="34" charset="0"/>
            <a:buChar char="•"/>
          </a:pPr>
          <a:r>
            <a:rPr lang="en-US" sz="1400" b="0" i="0" dirty="0"/>
            <a:t>(3</a:t>
          </a:r>
          <a:r>
            <a:rPr lang="en-US" sz="1400" b="0" i="0" baseline="30000" dirty="0"/>
            <a:t>rd</a:t>
          </a:r>
          <a:r>
            <a:rPr lang="en-US" sz="1400" b="0" i="0" dirty="0"/>
            <a:t> March)</a:t>
          </a:r>
          <a:endParaRPr lang="en-US" sz="14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dgm:t>
        <a:bodyPr/>
        <a:lstStyle/>
        <a:p>
          <a:r>
            <a:rPr lang="en-US" dirty="0"/>
            <a:t>2</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buFont typeface="Arial" panose="020B0604020202020204" pitchFamily="34" charset="0"/>
            <a:buChar char="•"/>
          </a:pPr>
          <a:r>
            <a:rPr lang="en-US" sz="1400" b="0" i="0" dirty="0"/>
            <a:t>Configure, Build and Test Slurm Controller</a:t>
          </a:r>
        </a:p>
        <a:p>
          <a:pPr>
            <a:buFont typeface="Arial" panose="020B0604020202020204" pitchFamily="34" charset="0"/>
            <a:buChar char="•"/>
          </a:pPr>
          <a:r>
            <a:rPr lang="en-US" sz="1400" b="0" i="0" dirty="0"/>
            <a:t>(3</a:t>
          </a:r>
          <a:r>
            <a:rPr lang="en-US" sz="1400" b="0" i="0" baseline="30000" dirty="0"/>
            <a:t>rd</a:t>
          </a:r>
          <a:r>
            <a:rPr lang="en-US" sz="1400" b="0" i="0" dirty="0"/>
            <a:t> March ) </a:t>
          </a:r>
          <a:endParaRPr lang="en-US" sz="14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dgm:t>
        <a:bodyPr/>
        <a:lstStyle/>
        <a:p>
          <a:r>
            <a:rPr lang="en-US" dirty="0"/>
            <a:t>3</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a:buFont typeface="Arial" panose="020B0604020202020204" pitchFamily="34" charset="0"/>
            <a:buChar char="•"/>
          </a:pPr>
          <a:r>
            <a:rPr lang="en-US" sz="1400" b="0" i="0" dirty="0"/>
            <a:t>Configure  and Build Slurm worker nodes and integrate them to the team cluster</a:t>
          </a:r>
        </a:p>
        <a:p>
          <a:pPr>
            <a:buFont typeface="Arial" panose="020B0604020202020204" pitchFamily="34" charset="0"/>
            <a:buChar char="•"/>
          </a:pPr>
          <a:r>
            <a:rPr lang="en-US" sz="1400" b="0" i="0" dirty="0"/>
            <a:t>(April 12</a:t>
          </a:r>
          <a:r>
            <a:rPr lang="en-US" sz="1400" b="0" i="0" baseline="30000" dirty="0"/>
            <a:t>th</a:t>
          </a:r>
          <a:r>
            <a:rPr lang="en-US" sz="1400" b="0" i="0" dirty="0"/>
            <a:t>)</a:t>
          </a:r>
          <a:endParaRPr lang="en-US" sz="1400" dirty="0"/>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dgm:spPr/>
      <dgm:t>
        <a:bodyPr/>
        <a:lstStyle/>
        <a:p>
          <a:r>
            <a:rPr lang="en-US" dirty="0"/>
            <a:t>4</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dgm:t>
        <a:bodyPr/>
        <a:lstStyle/>
        <a:p>
          <a:r>
            <a:rPr lang="en-US" dirty="0"/>
            <a:t>5</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custT="1"/>
      <dgm:spPr/>
      <dgm:t>
        <a:bodyPr/>
        <a:lstStyle/>
        <a:p>
          <a:pPr>
            <a:buFont typeface="Arial" panose="020B0604020202020204" pitchFamily="34" charset="0"/>
            <a:buChar char="•"/>
          </a:pPr>
          <a:r>
            <a:rPr lang="en-US" sz="1400" b="0" i="0" dirty="0"/>
            <a:t>Provision accounts on Slurm</a:t>
          </a:r>
        </a:p>
        <a:p>
          <a:pPr>
            <a:buFont typeface="Arial" panose="020B0604020202020204" pitchFamily="34" charset="0"/>
            <a:buChar char="•"/>
          </a:pPr>
          <a:r>
            <a:rPr lang="en-US" sz="1400" b="0" i="0" dirty="0"/>
            <a:t>(April 19</a:t>
          </a:r>
          <a:r>
            <a:rPr lang="en-US" sz="1400" b="0" i="0" baseline="30000" dirty="0"/>
            <a:t>th</a:t>
          </a:r>
          <a:r>
            <a:rPr lang="en-US" sz="1400" b="0" i="0" dirty="0"/>
            <a:t>)</a:t>
          </a:r>
          <a:endParaRPr lang="en-US" sz="1400" dirty="0"/>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custT="1"/>
      <dgm:spPr/>
      <dgm:t>
        <a:bodyPr/>
        <a:lstStyle/>
        <a:p>
          <a:pPr>
            <a:buFont typeface="Arial" panose="020B0604020202020204" pitchFamily="34" charset="0"/>
            <a:buChar char="•"/>
          </a:pPr>
          <a:r>
            <a:rPr lang="en-US" sz="1400" dirty="0"/>
            <a:t>Submit parallel jobs by submitting multiple jobs using array and chain submission</a:t>
          </a:r>
        </a:p>
        <a:p>
          <a:pPr>
            <a:buFont typeface="Arial" panose="020B0604020202020204" pitchFamily="34" charset="0"/>
            <a:buChar char="•"/>
          </a:pPr>
          <a:r>
            <a:rPr lang="en-US" sz="1400" dirty="0"/>
            <a:t>April 19</a:t>
          </a:r>
          <a:r>
            <a:rPr lang="en-US" sz="1400" baseline="30000" dirty="0"/>
            <a:t>th</a:t>
          </a:r>
          <a:endParaRPr lang="en-US" sz="1400" dirty="0"/>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D01CD2D9-469D-405D-AADE-125EC0100DD0}">
      <dgm:prSet/>
      <dgm:spPr/>
      <dgm:t>
        <a:bodyPr/>
        <a:lstStyle/>
        <a:p>
          <a:r>
            <a:rPr lang="en-US" dirty="0"/>
            <a:t>7</a:t>
          </a:r>
        </a:p>
      </dgm:t>
    </dgm:pt>
    <dgm:pt modelId="{323B745E-281C-40B3-93A0-E3795388A822}" type="parTrans" cxnId="{D79D49FA-A429-4687-9E0F-01AA268577CC}">
      <dgm:prSet/>
      <dgm:spPr/>
      <dgm:t>
        <a:bodyPr/>
        <a:lstStyle/>
        <a:p>
          <a:endParaRPr lang="en-US"/>
        </a:p>
      </dgm:t>
    </dgm:pt>
    <dgm:pt modelId="{DFE80E61-7673-4901-8BFF-755B6886AEA9}" type="sibTrans" cxnId="{D79D49FA-A429-4687-9E0F-01AA268577CC}">
      <dgm:prSet/>
      <dgm:spPr/>
      <dgm:t>
        <a:bodyPr/>
        <a:lstStyle/>
        <a:p>
          <a:endParaRPr lang="en-US"/>
        </a:p>
      </dgm:t>
    </dgm:pt>
    <dgm:pt modelId="{CC01C8D0-F950-4226-8D24-745A5C13949F}">
      <dgm:prSet/>
      <dgm:spPr/>
      <dgm:t>
        <a:bodyPr/>
        <a:lstStyle/>
        <a:p>
          <a:r>
            <a:rPr lang="en-US" dirty="0"/>
            <a:t>6</a:t>
          </a:r>
        </a:p>
      </dgm:t>
    </dgm:pt>
    <dgm:pt modelId="{59034B72-4655-450F-92CD-350165628C00}" type="parTrans" cxnId="{0309C300-82BC-45C7-AFAA-CBD95E646419}">
      <dgm:prSet/>
      <dgm:spPr/>
      <dgm:t>
        <a:bodyPr/>
        <a:lstStyle/>
        <a:p>
          <a:endParaRPr lang="en-US"/>
        </a:p>
      </dgm:t>
    </dgm:pt>
    <dgm:pt modelId="{374ECF85-9CFF-44BC-835D-CD2357B2B522}" type="sibTrans" cxnId="{0309C300-82BC-45C7-AFAA-CBD95E646419}">
      <dgm:prSet/>
      <dgm:spPr/>
      <dgm:t>
        <a:bodyPr/>
        <a:lstStyle/>
        <a:p>
          <a:endParaRPr lang="en-US"/>
        </a:p>
      </dgm:t>
    </dgm:pt>
    <dgm:pt modelId="{6D8D9813-5BC8-44A7-8A1F-3A95F5554532}">
      <dgm:prSet/>
      <dgm:spPr/>
      <dgm:t>
        <a:bodyPr/>
        <a:lstStyle/>
        <a:p>
          <a:pPr>
            <a:buNone/>
          </a:pPr>
          <a:r>
            <a:rPr lang="en-US" dirty="0"/>
            <a:t>Test the integrated system by submitting jobs to the cluster</a:t>
          </a:r>
        </a:p>
        <a:p>
          <a:pPr>
            <a:buNone/>
          </a:pPr>
          <a:r>
            <a:rPr lang="en-US" dirty="0"/>
            <a:t>April 19</a:t>
          </a:r>
          <a:r>
            <a:rPr lang="en-US" baseline="30000" dirty="0"/>
            <a:t>th</a:t>
          </a:r>
          <a:endParaRPr lang="en-US" dirty="0"/>
        </a:p>
      </dgm:t>
    </dgm:pt>
    <dgm:pt modelId="{BFD55E56-6B7B-4A76-A010-B7877B86033D}" type="parTrans" cxnId="{FDEBC864-CD13-4FB2-975E-58D60A31F61D}">
      <dgm:prSet/>
      <dgm:spPr/>
      <dgm:t>
        <a:bodyPr/>
        <a:lstStyle/>
        <a:p>
          <a:endParaRPr lang="en-US"/>
        </a:p>
      </dgm:t>
    </dgm:pt>
    <dgm:pt modelId="{CE462FC2-BB3C-4573-92B5-9B27A9E895E0}" type="sibTrans" cxnId="{FDEBC864-CD13-4FB2-975E-58D60A31F61D}">
      <dgm:prSet/>
      <dgm:spPr/>
      <dgm:t>
        <a:bodyPr/>
        <a:lstStyle/>
        <a:p>
          <a:endParaRPr lang="en-US"/>
        </a:p>
      </dgm:t>
    </dgm:pt>
    <dgm:pt modelId="{AF014449-9153-448F-9FE3-305ADD1687A3}">
      <dgm:prSet custT="1"/>
      <dgm:spPr/>
      <dgm:t>
        <a:bodyPr/>
        <a:lstStyle/>
        <a:p>
          <a:pPr>
            <a:buFont typeface="Arial" panose="020B0604020202020204" pitchFamily="34" charset="0"/>
            <a:buChar char="•"/>
          </a:pPr>
          <a:endParaRPr lang="en-US" sz="1400" b="0" i="0" dirty="0"/>
        </a:p>
      </dgm:t>
    </dgm:pt>
    <dgm:pt modelId="{54D0070C-6565-4E2E-9B6D-8A1D77CC5F70}" type="parTrans" cxnId="{2274ABA0-576D-4522-BF17-C8FCD4A02658}">
      <dgm:prSet/>
      <dgm:spPr/>
      <dgm:t>
        <a:bodyPr/>
        <a:lstStyle/>
        <a:p>
          <a:endParaRPr lang="en-US"/>
        </a:p>
      </dgm:t>
    </dgm:pt>
    <dgm:pt modelId="{D8DB695A-2242-4148-B97B-3E8FF17086FB}" type="sibTrans" cxnId="{2274ABA0-576D-4522-BF17-C8FCD4A02658}">
      <dgm:prSet/>
      <dgm:spPr/>
      <dgm:t>
        <a:bodyPr/>
        <a:lstStyle/>
        <a:p>
          <a:endParaRPr lang="en-US"/>
        </a:p>
      </dgm:t>
    </dgm:pt>
    <dgm:pt modelId="{A68799F1-88E6-4F3D-8CF5-0D350199240F}">
      <dgm:prSet/>
      <dgm:spPr/>
      <dgm:t>
        <a:bodyPr/>
        <a:lstStyle/>
        <a:p>
          <a:r>
            <a:rPr lang="en-US" dirty="0"/>
            <a:t>Setup and test QOS</a:t>
          </a:r>
        </a:p>
        <a:p>
          <a:r>
            <a:rPr lang="en-US" dirty="0"/>
            <a:t>April 19</a:t>
          </a:r>
          <a:r>
            <a:rPr lang="en-US" baseline="30000" dirty="0"/>
            <a:t>th</a:t>
          </a:r>
          <a:endParaRPr lang="en-US" dirty="0"/>
        </a:p>
      </dgm:t>
    </dgm:pt>
    <dgm:pt modelId="{9C297F97-549C-4DC1-B27A-FB681ADB3C48}" type="parTrans" cxnId="{FDF0902B-B3AF-41A4-9B2B-AA01AC816F78}">
      <dgm:prSet/>
      <dgm:spPr/>
      <dgm:t>
        <a:bodyPr/>
        <a:lstStyle/>
        <a:p>
          <a:endParaRPr lang="en-US"/>
        </a:p>
      </dgm:t>
    </dgm:pt>
    <dgm:pt modelId="{28014091-A84A-4384-8FCA-5858C757A570}" type="sibTrans" cxnId="{FDF0902B-B3AF-41A4-9B2B-AA01AC816F78}">
      <dgm:prSet/>
      <dgm:spPr/>
      <dgm:t>
        <a:bodyPr/>
        <a:lstStyle/>
        <a:p>
          <a:endParaRPr lang="en-US"/>
        </a:p>
      </dgm:t>
    </dgm:pt>
    <dgm:pt modelId="{AA61EE14-C8EA-400D-BF2A-8B4C64FED9F7}">
      <dgm:prSet/>
      <dgm:spPr/>
      <dgm:t>
        <a:bodyPr/>
        <a:lstStyle/>
        <a:p>
          <a:endParaRPr lang="en-US" dirty="0"/>
        </a:p>
      </dgm:t>
    </dgm:pt>
    <dgm:pt modelId="{F861D316-FDAB-4073-91FE-BEFE9554D0D2}" type="parTrans" cxnId="{87878D92-071D-4175-9A84-B3070BC5110F}">
      <dgm:prSet/>
      <dgm:spPr/>
      <dgm:t>
        <a:bodyPr/>
        <a:lstStyle/>
        <a:p>
          <a:endParaRPr lang="en-US"/>
        </a:p>
      </dgm:t>
    </dgm:pt>
    <dgm:pt modelId="{FDEB5B1F-4CDA-47A8-ADEF-138769BD8968}" type="sibTrans" cxnId="{87878D92-071D-4175-9A84-B3070BC5110F}">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7">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7">
        <dgm:presLayoutVars>
          <dgm:bulletEnabled val="1"/>
        </dgm:presLayoutVars>
      </dgm:prSet>
      <dgm:spPr/>
    </dgm:pt>
    <dgm:pt modelId="{38893DF2-F8BF-45A3-9200-4CD8C329334E}" type="pres">
      <dgm:prSet presAssocID="{25E771E7-8CF7-4491-9507-55BFE693DC7B}" presName="ConnectLine" presStyleLbl="callout" presStyleIdx="0" presStyleCnt="7"/>
      <dgm:spPr>
        <a:solidFill>
          <a:schemeClr val="accent2">
            <a:hueOff val="0"/>
            <a:satOff val="0"/>
            <a:lumOff val="0"/>
            <a:alphaOff val="0"/>
          </a:schemeClr>
        </a:solidFill>
        <a:ln w="12700" cap="flat" cmpd="sng" algn="ctr">
          <a:solidFill>
            <a:schemeClr val="accent2"/>
          </a:solidFill>
          <a:prstDash val="dash"/>
          <a:miter lim="800000"/>
        </a:ln>
        <a:effectLst/>
      </dgm:spPr>
    </dgm:pt>
    <dgm:pt modelId="{5A62AEC3-EC27-4AFA-B56B-79326645CDDC}" type="pres">
      <dgm:prSet presAssocID="{25E771E7-8CF7-4491-9507-55BFE693DC7B}" presName="ConnectLineEnd" presStyleLbl="lnNode1" presStyleIdx="0" presStyleCnt="7" custLinFactNeighborY="91360"/>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7">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7" custScaleX="92093">
        <dgm:presLayoutVars>
          <dgm:bulletEnabled val="1"/>
        </dgm:presLayoutVars>
      </dgm:prSet>
      <dgm:spPr/>
    </dgm:pt>
    <dgm:pt modelId="{F51F39F5-A989-488C-BFD6-69D558D451E8}" type="pres">
      <dgm:prSet presAssocID="{D76BB3CF-DF5A-41FB-B6A4-25743CF1642F}" presName="ConnectLine" presStyleLbl="callout" presStyleIdx="1" presStyleCnt="7"/>
      <dgm:spPr>
        <a:solidFill>
          <a:schemeClr val="accent2">
            <a:hueOff val="0"/>
            <a:satOff val="0"/>
            <a:lumOff val="0"/>
            <a:alphaOff val="0"/>
          </a:schemeClr>
        </a:solidFill>
        <a:ln w="12700" cap="flat" cmpd="sng" algn="ctr">
          <a:solidFill>
            <a:schemeClr val="accent3"/>
          </a:solidFill>
          <a:prstDash val="dash"/>
          <a:miter lim="800000"/>
        </a:ln>
        <a:effectLst/>
      </dgm:spPr>
    </dgm:pt>
    <dgm:pt modelId="{A5349257-4327-4545-9142-153EF70CC757}" type="pres">
      <dgm:prSet presAssocID="{D76BB3CF-DF5A-41FB-B6A4-25743CF1642F}" presName="ConnectLineEnd" presStyleLbl="lnNode1" presStyleIdx="1" presStyleCnt="7" custLinFactNeighborX="476" custLinFactNeighborY="-82224"/>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7">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7">
        <dgm:presLayoutVars>
          <dgm:bulletEnabled val="1"/>
        </dgm:presLayoutVars>
      </dgm:prSet>
      <dgm:spPr/>
    </dgm:pt>
    <dgm:pt modelId="{0D377583-EAA6-47CC-B504-762FB6EBAB9C}" type="pres">
      <dgm:prSet presAssocID="{8F3B4B19-33F4-47AC-BE4E-B66181ED98B4}" presName="ConnectLine" presStyleLbl="callout" presStyleIdx="2" presStyleCnt="7"/>
      <dgm:spPr>
        <a:solidFill>
          <a:schemeClr val="accent2">
            <a:hueOff val="0"/>
            <a:satOff val="0"/>
            <a:lumOff val="0"/>
            <a:alphaOff val="0"/>
          </a:schemeClr>
        </a:solidFill>
        <a:ln w="12700" cap="flat" cmpd="sng" algn="ctr">
          <a:solidFill>
            <a:schemeClr val="accent4"/>
          </a:solidFill>
          <a:prstDash val="dash"/>
          <a:miter lim="800000"/>
        </a:ln>
        <a:effectLst/>
      </dgm:spPr>
    </dgm:pt>
    <dgm:pt modelId="{72321D10-9092-4E81-9AD7-ACA033236CC0}" type="pres">
      <dgm:prSet presAssocID="{8F3B4B19-33F4-47AC-BE4E-B66181ED98B4}" presName="ConnectLineEnd" presStyleLbl="lnNode1" presStyleIdx="2" presStyleCnt="7" custLinFactNeighborX="2997" custLinFactNeighborY="91360"/>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7">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7">
        <dgm:presLayoutVars>
          <dgm:bulletEnabled val="1"/>
        </dgm:presLayoutVars>
      </dgm:prSet>
      <dgm:spPr/>
    </dgm:pt>
    <dgm:pt modelId="{3F96C175-FC65-44B4-B1A3-BD3686077937}" type="pres">
      <dgm:prSet presAssocID="{80CB43E4-C30F-4DCA-A3E9-D12FA78CE0FB}" presName="ConnectLine" presStyleLbl="callout" presStyleIdx="3" presStyleCnt="7"/>
      <dgm:spPr>
        <a:solidFill>
          <a:schemeClr val="accent2">
            <a:hueOff val="0"/>
            <a:satOff val="0"/>
            <a:lumOff val="0"/>
            <a:alphaOff val="0"/>
          </a:schemeClr>
        </a:solidFill>
        <a:ln w="12700" cap="flat" cmpd="sng" algn="ctr">
          <a:solidFill>
            <a:schemeClr val="accent5"/>
          </a:solidFill>
          <a:prstDash val="dash"/>
          <a:miter lim="800000"/>
        </a:ln>
        <a:effectLst/>
      </dgm:spPr>
    </dgm:pt>
    <dgm:pt modelId="{E150CCC3-D56D-4BD2-8570-DF61526015EB}" type="pres">
      <dgm:prSet presAssocID="{80CB43E4-C30F-4DCA-A3E9-D12FA78CE0FB}" presName="ConnectLineEnd" presStyleLbl="lnNode1" presStyleIdx="3" presStyleCnt="7" custLinFactNeighborY="-91360"/>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7">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7">
        <dgm:presLayoutVars>
          <dgm:bulletEnabled val="1"/>
        </dgm:presLayoutVars>
      </dgm:prSet>
      <dgm:spPr/>
    </dgm:pt>
    <dgm:pt modelId="{5012A99F-560A-4636-953C-5F263876E566}" type="pres">
      <dgm:prSet presAssocID="{6C230327-1904-47CB-BB1D-FD9D9F4A90BF}" presName="ConnectLine" presStyleLbl="callout" presStyleIdx="4" presStyleCnt="7"/>
      <dgm:spPr>
        <a:solidFill>
          <a:schemeClr val="accent2">
            <a:hueOff val="0"/>
            <a:satOff val="0"/>
            <a:lumOff val="0"/>
            <a:alphaOff val="0"/>
          </a:schemeClr>
        </a:solidFill>
        <a:ln w="12700" cap="flat" cmpd="sng" algn="ctr">
          <a:solidFill>
            <a:schemeClr val="accent6"/>
          </a:solidFill>
          <a:prstDash val="dash"/>
          <a:miter lim="800000"/>
        </a:ln>
        <a:effectLst/>
      </dgm:spPr>
    </dgm:pt>
    <dgm:pt modelId="{456F09DE-8CFF-414A-A967-17AF417A13B8}" type="pres">
      <dgm:prSet presAssocID="{6C230327-1904-47CB-BB1D-FD9D9F4A90BF}" presName="ConnectLineEnd" presStyleLbl="lnNode1" presStyleIdx="4" presStyleCnt="7" custLinFactNeighborX="1809" custLinFactNeighborY="91362"/>
      <dgm:spPr/>
    </dgm:pt>
    <dgm:pt modelId="{C11A432F-80B7-4941-B5AB-3A959DC1769B}" type="pres">
      <dgm:prSet presAssocID="{6C230327-1904-47CB-BB1D-FD9D9F4A90BF}" presName="EmptyPane" presStyleCnt="0"/>
      <dgm:spPr/>
    </dgm:pt>
    <dgm:pt modelId="{DF79949E-CA6C-4918-9BCA-F13F7B37B915}" type="pres">
      <dgm:prSet presAssocID="{383C96B1-5630-4111-BDC2-DC9415E1D3B9}" presName="spaceBetweenRectangles" presStyleCnt="0"/>
      <dgm:spPr/>
    </dgm:pt>
    <dgm:pt modelId="{04B8C36B-FA8C-44D4-A456-8C92963E1F7B}" type="pres">
      <dgm:prSet presAssocID="{CC01C8D0-F950-4226-8D24-745A5C13949F}" presName="composite" presStyleCnt="0"/>
      <dgm:spPr/>
    </dgm:pt>
    <dgm:pt modelId="{22DBC6EC-DC0B-4E70-9A64-F239625048C8}" type="pres">
      <dgm:prSet presAssocID="{CC01C8D0-F950-4226-8D24-745A5C13949F}" presName="Parent1" presStyleLbl="alignNode1" presStyleIdx="5" presStyleCnt="7">
        <dgm:presLayoutVars>
          <dgm:chMax val="1"/>
          <dgm:chPref val="1"/>
          <dgm:bulletEnabled val="1"/>
        </dgm:presLayoutVars>
      </dgm:prSet>
      <dgm:spPr/>
    </dgm:pt>
    <dgm:pt modelId="{525CFD12-1805-4E25-840A-DC3732879B6A}" type="pres">
      <dgm:prSet presAssocID="{CC01C8D0-F950-4226-8D24-745A5C13949F}" presName="Childtext1" presStyleLbl="revTx" presStyleIdx="5" presStyleCnt="7">
        <dgm:presLayoutVars>
          <dgm:bulletEnabled val="1"/>
        </dgm:presLayoutVars>
      </dgm:prSet>
      <dgm:spPr/>
    </dgm:pt>
    <dgm:pt modelId="{B35093D6-29C5-4206-A0C5-C457290C1911}" type="pres">
      <dgm:prSet presAssocID="{CC01C8D0-F950-4226-8D24-745A5C13949F}" presName="ConnectLine" presStyleLbl="callout" presStyleIdx="5" presStyleCnt="7"/>
      <dgm:spPr>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dash"/>
          <a:miter lim="800000"/>
        </a:ln>
        <a:effectLst/>
      </dgm:spPr>
    </dgm:pt>
    <dgm:pt modelId="{FFA2C558-E882-46FE-824F-15B6543B1F5C}" type="pres">
      <dgm:prSet presAssocID="{CC01C8D0-F950-4226-8D24-745A5C13949F}" presName="ConnectLineEnd" presStyleLbl="lnNode1" presStyleIdx="5" presStyleCnt="7"/>
      <dgm:spPr/>
    </dgm:pt>
    <dgm:pt modelId="{FE1C277C-1FB5-4B9E-8ED2-032D5018D32D}" type="pres">
      <dgm:prSet presAssocID="{CC01C8D0-F950-4226-8D24-745A5C13949F}" presName="EmptyPane" presStyleCnt="0"/>
      <dgm:spPr/>
    </dgm:pt>
    <dgm:pt modelId="{3348D93E-6B4E-4D62-BB06-755CCA889AE4}" type="pres">
      <dgm:prSet presAssocID="{374ECF85-9CFF-44BC-835D-CD2357B2B522}" presName="spaceBetweenRectangles" presStyleCnt="0"/>
      <dgm:spPr/>
    </dgm:pt>
    <dgm:pt modelId="{492C281A-864C-4B17-A697-9B13BEE6FF7A}" type="pres">
      <dgm:prSet presAssocID="{D01CD2D9-469D-405D-AADE-125EC0100DD0}" presName="composite" presStyleCnt="0"/>
      <dgm:spPr/>
    </dgm:pt>
    <dgm:pt modelId="{AEE2E27C-44F9-42ED-B398-DE37FB8D07FB}" type="pres">
      <dgm:prSet presAssocID="{D01CD2D9-469D-405D-AADE-125EC0100DD0}" presName="Parent1" presStyleLbl="alignNode1" presStyleIdx="6" presStyleCnt="7">
        <dgm:presLayoutVars>
          <dgm:chMax val="1"/>
          <dgm:chPref val="1"/>
          <dgm:bulletEnabled val="1"/>
        </dgm:presLayoutVars>
      </dgm:prSet>
      <dgm:spPr/>
    </dgm:pt>
    <dgm:pt modelId="{91978A02-6825-4AF8-9CE7-1B88A85B8EE3}" type="pres">
      <dgm:prSet presAssocID="{D01CD2D9-469D-405D-AADE-125EC0100DD0}" presName="Childtext1" presStyleLbl="revTx" presStyleIdx="6" presStyleCnt="7">
        <dgm:presLayoutVars>
          <dgm:bulletEnabled val="1"/>
        </dgm:presLayoutVars>
      </dgm:prSet>
      <dgm:spPr/>
    </dgm:pt>
    <dgm:pt modelId="{F542D745-CAD8-4A1A-AE68-7AF0B275A87D}" type="pres">
      <dgm:prSet presAssocID="{D01CD2D9-469D-405D-AADE-125EC0100DD0}" presName="ConnectLine" presStyleLbl="callout" presStyleIdx="6" presStyleCnt="7"/>
      <dgm:spPr>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dash"/>
          <a:miter lim="800000"/>
        </a:ln>
        <a:effectLst/>
      </dgm:spPr>
    </dgm:pt>
    <dgm:pt modelId="{6819BD34-1E12-489A-8A0C-2D8BA729FA0C}" type="pres">
      <dgm:prSet presAssocID="{D01CD2D9-469D-405D-AADE-125EC0100DD0}" presName="ConnectLineEnd" presStyleLbl="lnNode1" presStyleIdx="6" presStyleCnt="7"/>
      <dgm:spPr/>
    </dgm:pt>
    <dgm:pt modelId="{59DA6B4C-D6A8-468C-BD5C-423225C00B1B}" type="pres">
      <dgm:prSet presAssocID="{D01CD2D9-469D-405D-AADE-125EC0100DD0}" presName="EmptyPane" presStyleCnt="0"/>
      <dgm:spPr/>
    </dgm:pt>
  </dgm:ptLst>
  <dgm:cxnLst>
    <dgm:cxn modelId="{0309C300-82BC-45C7-AFAA-CBD95E646419}" srcId="{013DD35D-9765-4E5F-95CE-DA45F3637BF5}" destId="{CC01C8D0-F950-4226-8D24-745A5C13949F}" srcOrd="5" destOrd="0" parTransId="{59034B72-4655-450F-92CD-350165628C00}" sibTransId="{374ECF85-9CFF-44BC-835D-CD2357B2B522}"/>
    <dgm:cxn modelId="{4B4BB302-6D68-46A1-83BF-ED4715D62D4C}" type="presOf" srcId="{EB81D1D4-3A06-49A6-9CBB-2A11D66B1783}" destId="{A27629C2-87D9-4163-9365-FC275ADC4CA0}"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813B1A1E-AE79-4CF8-99CC-5215C3FC44F8}" type="presOf" srcId="{AA61EE14-C8EA-400D-BF2A-8B4C64FED9F7}" destId="{525CFD12-1805-4E25-840A-DC3732879B6A}" srcOrd="0" destOrd="1" presId="urn:microsoft.com/office/officeart/2016/7/layout/RoundedRectangleTimeline#2"/>
    <dgm:cxn modelId="{DD176C1E-CFBD-428E-9AE1-BC44A205AE40}" type="presOf" srcId="{D76BB3CF-DF5A-41FB-B6A4-25743CF1642F}" destId="{9C14E56E-28F6-4BF9-9EDF-2769E1A89A07}" srcOrd="0" destOrd="0" presId="urn:microsoft.com/office/officeart/2016/7/layout/RoundedRectangleTimeline#2"/>
    <dgm:cxn modelId="{E2717128-03CA-4784-8804-274FDD62476C}" type="presOf" srcId="{AF014449-9153-448F-9FE3-305ADD1687A3}" destId="{5A57A077-9B08-4866-8C21-35D61D6745A2}" srcOrd="0" destOrd="1" presId="urn:microsoft.com/office/officeart/2016/7/layout/RoundedRectangleTimeline#2"/>
    <dgm:cxn modelId="{FDF0902B-B3AF-41A4-9B2B-AA01AC816F78}" srcId="{CC01C8D0-F950-4226-8D24-745A5C13949F}" destId="{A68799F1-88E6-4F3D-8CF5-0D350199240F}" srcOrd="0" destOrd="0" parTransId="{9C297F97-549C-4DC1-B27A-FB681ADB3C48}" sibTransId="{28014091-A84A-4384-8FCA-5858C757A570}"/>
    <dgm:cxn modelId="{866EBB30-1059-49EB-93B6-2ACDAF3E8BB9}" type="presOf" srcId="{D01CD2D9-469D-405D-AADE-125EC0100DD0}" destId="{AEE2E27C-44F9-42ED-B398-DE37FB8D07FB}"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FDEBC864-CD13-4FB2-975E-58D60A31F61D}" srcId="{6C230327-1904-47CB-BB1D-FD9D9F4A90BF}" destId="{6D8D9813-5BC8-44A7-8A1F-3A95F5554532}" srcOrd="0" destOrd="0" parTransId="{BFD55E56-6B7B-4A76-A010-B7877B86033D}" sibTransId="{CE462FC2-BB3C-4573-92B5-9B27A9E895E0}"/>
    <dgm:cxn modelId="{711C1C47-1ACD-4CF6-94A3-A65870CD9388}" type="presOf" srcId="{0AFF4C1B-302C-42EF-B59F-97CDC2799D17}" destId="{AB0282E3-1216-4CDB-AC5F-106C1EEEB95A}"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4D64A088-ACF8-4B83-9996-09B20B4AE416}" type="presOf" srcId="{CC01C8D0-F950-4226-8D24-745A5C13949F}" destId="{22DBC6EC-DC0B-4E70-9A64-F239625048C8}" srcOrd="0" destOrd="0" presId="urn:microsoft.com/office/officeart/2016/7/layout/RoundedRectangleTimeline#2"/>
    <dgm:cxn modelId="{87878D92-071D-4175-9A84-B3070BC5110F}" srcId="{CC01C8D0-F950-4226-8D24-745A5C13949F}" destId="{AA61EE14-C8EA-400D-BF2A-8B4C64FED9F7}" srcOrd="1" destOrd="0" parTransId="{F861D316-FDAB-4073-91FE-BEFE9554D0D2}" sibTransId="{FDEB5B1F-4CDA-47A8-ADEF-138769BD8968}"/>
    <dgm:cxn modelId="{41FAC297-C2D0-4FDC-AAC3-6362795D25C2}" type="presOf" srcId="{6D8D9813-5BC8-44A7-8A1F-3A95F5554532}" destId="{CB726486-3B5A-47F8-90E4-EC34C8ADB385}" srcOrd="0" destOrd="0" presId="urn:microsoft.com/office/officeart/2016/7/layout/RoundedRectangleTimeline#2"/>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2274ABA0-576D-4522-BF17-C8FCD4A02658}" srcId="{80CB43E4-C30F-4DCA-A3E9-D12FA78CE0FB}" destId="{AF014449-9153-448F-9FE3-305ADD1687A3}" srcOrd="1" destOrd="0" parTransId="{54D0070C-6565-4E2E-9B6D-8A1D77CC5F70}" sibTransId="{D8DB695A-2242-4148-B97B-3E8FF17086FB}"/>
    <dgm:cxn modelId="{5D5F46B2-925E-4A4E-A867-A220894EC4FD}" srcId="{80CB43E4-C30F-4DCA-A3E9-D12FA78CE0FB}" destId="{E7DB8C28-3728-493B-A3D7-1FE9EFE7E4C2}" srcOrd="0" destOrd="0" parTransId="{86C82348-62AC-47C0-A4F1-60BF58B70325}" sibTransId="{5399BFCE-FDB4-4666-81C7-DC36EB3DA553}"/>
    <dgm:cxn modelId="{B33573B8-E645-4B6E-AE47-CE400B7EDF67}" type="presOf" srcId="{E7DB8C28-3728-493B-A3D7-1FE9EFE7E4C2}" destId="{5A57A077-9B08-4866-8C21-35D61D6745A2}"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D59B7ED5-D541-42E4-8078-00BF7EBFB33E}" type="presOf" srcId="{3AA5C518-6101-47DE-A504-F7F8D31BAC0F}" destId="{91978A02-6825-4AF8-9CE7-1B88A85B8EE3}" srcOrd="0" destOrd="0" presId="urn:microsoft.com/office/officeart/2016/7/layout/RoundedRectangleTimeline#2"/>
    <dgm:cxn modelId="{3A57B4D5-27C4-4372-954B-03F42D8D5B74}" srcId="{D01CD2D9-469D-405D-AADE-125EC0100DD0}"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72B82DE8-09E0-40B3-9130-F0AC6A6D0A22}" type="presOf" srcId="{A68799F1-88E6-4F3D-8CF5-0D350199240F}" destId="{525CFD12-1805-4E25-840A-DC3732879B6A}"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D79D49FA-A429-4687-9E0F-01AA268577CC}" srcId="{013DD35D-9765-4E5F-95CE-DA45F3637BF5}" destId="{D01CD2D9-469D-405D-AADE-125EC0100DD0}" srcOrd="6" destOrd="0" parTransId="{323B745E-281C-40B3-93A0-E3795388A822}" sibTransId="{DFE80E61-7673-4901-8BFF-755B6886AEA9}"/>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 modelId="{537853FD-4A62-497A-B57D-FFCE01A9DC4B}" type="presParOf" srcId="{FE888CE1-9F15-40DF-9718-C8B432B3BB83}" destId="{DF79949E-CA6C-4918-9BCA-F13F7B37B915}" srcOrd="9" destOrd="0" presId="urn:microsoft.com/office/officeart/2016/7/layout/RoundedRectangleTimeline#2"/>
    <dgm:cxn modelId="{4F5482F5-A0A6-4A6C-BCEF-3509B33B7F62}" type="presParOf" srcId="{FE888CE1-9F15-40DF-9718-C8B432B3BB83}" destId="{04B8C36B-FA8C-44D4-A456-8C92963E1F7B}" srcOrd="10" destOrd="0" presId="urn:microsoft.com/office/officeart/2016/7/layout/RoundedRectangleTimeline#2"/>
    <dgm:cxn modelId="{77ACA409-06C4-4EC8-92D5-628D211F5A88}" type="presParOf" srcId="{04B8C36B-FA8C-44D4-A456-8C92963E1F7B}" destId="{22DBC6EC-DC0B-4E70-9A64-F239625048C8}" srcOrd="0" destOrd="0" presId="urn:microsoft.com/office/officeart/2016/7/layout/RoundedRectangleTimeline#2"/>
    <dgm:cxn modelId="{454D00E3-4782-44D1-BE2D-0686C2F9BE2B}" type="presParOf" srcId="{04B8C36B-FA8C-44D4-A456-8C92963E1F7B}" destId="{525CFD12-1805-4E25-840A-DC3732879B6A}" srcOrd="1" destOrd="0" presId="urn:microsoft.com/office/officeart/2016/7/layout/RoundedRectangleTimeline#2"/>
    <dgm:cxn modelId="{2201D2F5-1304-45A3-B8CE-3A36A06E3CBF}" type="presParOf" srcId="{04B8C36B-FA8C-44D4-A456-8C92963E1F7B}" destId="{B35093D6-29C5-4206-A0C5-C457290C1911}" srcOrd="2" destOrd="0" presId="urn:microsoft.com/office/officeart/2016/7/layout/RoundedRectangleTimeline#2"/>
    <dgm:cxn modelId="{B7C0C18A-FED0-47A2-9916-B865C30FF097}" type="presParOf" srcId="{04B8C36B-FA8C-44D4-A456-8C92963E1F7B}" destId="{FFA2C558-E882-46FE-824F-15B6543B1F5C}" srcOrd="3" destOrd="0" presId="urn:microsoft.com/office/officeart/2016/7/layout/RoundedRectangleTimeline#2"/>
    <dgm:cxn modelId="{E80D98A2-591A-4B26-8BDD-4F0A2AB8B7B5}" type="presParOf" srcId="{04B8C36B-FA8C-44D4-A456-8C92963E1F7B}" destId="{FE1C277C-1FB5-4B9E-8ED2-032D5018D32D}" srcOrd="4" destOrd="0" presId="urn:microsoft.com/office/officeart/2016/7/layout/RoundedRectangleTimeline#2"/>
    <dgm:cxn modelId="{4BD827B7-8D4C-496D-8478-D221CD2F54A9}" type="presParOf" srcId="{FE888CE1-9F15-40DF-9718-C8B432B3BB83}" destId="{3348D93E-6B4E-4D62-BB06-755CCA889AE4}" srcOrd="11" destOrd="0" presId="urn:microsoft.com/office/officeart/2016/7/layout/RoundedRectangleTimeline#2"/>
    <dgm:cxn modelId="{6B6D8002-62D0-476C-92F5-9E5D0FC16CC4}" type="presParOf" srcId="{FE888CE1-9F15-40DF-9718-C8B432B3BB83}" destId="{492C281A-864C-4B17-A697-9B13BEE6FF7A}" srcOrd="12" destOrd="0" presId="urn:microsoft.com/office/officeart/2016/7/layout/RoundedRectangleTimeline#2"/>
    <dgm:cxn modelId="{4AA17B0C-2877-4C33-B5A6-85F8E4EBE05B}" type="presParOf" srcId="{492C281A-864C-4B17-A697-9B13BEE6FF7A}" destId="{AEE2E27C-44F9-42ED-B398-DE37FB8D07FB}" srcOrd="0" destOrd="0" presId="urn:microsoft.com/office/officeart/2016/7/layout/RoundedRectangleTimeline#2"/>
    <dgm:cxn modelId="{3EE71DB3-9CA7-4E32-87D5-667D98B59F4D}" type="presParOf" srcId="{492C281A-864C-4B17-A697-9B13BEE6FF7A}" destId="{91978A02-6825-4AF8-9CE7-1B88A85B8EE3}" srcOrd="1" destOrd="0" presId="urn:microsoft.com/office/officeart/2016/7/layout/RoundedRectangleTimeline#2"/>
    <dgm:cxn modelId="{4E8519F4-4ECE-48D1-98BE-D522C89803D3}" type="presParOf" srcId="{492C281A-864C-4B17-A697-9B13BEE6FF7A}" destId="{F542D745-CAD8-4A1A-AE68-7AF0B275A87D}" srcOrd="2" destOrd="0" presId="urn:microsoft.com/office/officeart/2016/7/layout/RoundedRectangleTimeline#2"/>
    <dgm:cxn modelId="{8C20ADF5-C070-43B5-A242-2D46D9E8CEDF}" type="presParOf" srcId="{492C281A-864C-4B17-A697-9B13BEE6FF7A}" destId="{6819BD34-1E12-489A-8A0C-2D8BA729FA0C}" srcOrd="3" destOrd="0" presId="urn:microsoft.com/office/officeart/2016/7/layout/RoundedRectangleTimeline#2"/>
    <dgm:cxn modelId="{40B995D5-4DCE-40EF-82FA-3687D8930E7F}" type="presParOf" srcId="{492C281A-864C-4B17-A697-9B13BEE6FF7A}" destId="{59DA6B4C-D6A8-468C-BD5C-423225C00B1B}" srcOrd="4" destOrd="0" presId="urn:microsoft.com/office/officeart/2016/7/layout/RoundedRectangle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966847" y="1798189"/>
          <a:ext cx="505671" cy="146033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59" tIns="0" rIns="25759" bIns="0" numCol="1" spcCol="1270" anchor="ctr" anchorCtr="1">
          <a:noAutofit/>
        </a:bodyPr>
        <a:lstStyle/>
        <a:p>
          <a:pPr marL="0" lvl="0" indent="0" algn="ctr" defTabSz="800100">
            <a:lnSpc>
              <a:spcPct val="90000"/>
            </a:lnSpc>
            <a:spcBef>
              <a:spcPct val="0"/>
            </a:spcBef>
            <a:spcAft>
              <a:spcPct val="35000"/>
            </a:spcAft>
            <a:buNone/>
          </a:pPr>
          <a:r>
            <a:rPr lang="en-US" sz="1800" kern="1200" dirty="0"/>
            <a:t>1</a:t>
          </a:r>
        </a:p>
      </dsp:txBody>
      <dsp:txXfrm rot="5400000">
        <a:off x="489514" y="2275522"/>
        <a:ext cx="1460338" cy="505671"/>
      </dsp:txXfrm>
    </dsp:sp>
    <dsp:sp modelId="{A27629C2-87D9-4163-9365-FC275ADC4CA0}">
      <dsp:nvSpPr>
        <dsp:cNvPr id="0" name=""/>
        <dsp:cNvSpPr/>
      </dsp:nvSpPr>
      <dsp:spPr>
        <a:xfrm>
          <a:off x="2734" y="0"/>
          <a:ext cx="2433897" cy="176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931" tIns="31218" rIns="42931" bIns="31218"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Preparation and Develop a project plan</a:t>
          </a:r>
        </a:p>
        <a:p>
          <a:pPr marL="0" lvl="0" indent="0" algn="ctr" defTabSz="622300">
            <a:lnSpc>
              <a:spcPct val="90000"/>
            </a:lnSpc>
            <a:spcBef>
              <a:spcPct val="0"/>
            </a:spcBef>
            <a:spcAft>
              <a:spcPct val="35000"/>
            </a:spcAft>
            <a:buFont typeface="Arial" panose="020B0604020202020204" pitchFamily="34" charset="0"/>
            <a:buNone/>
          </a:pPr>
          <a:r>
            <a:rPr lang="en-US" sz="1400" b="0" i="0" kern="1200" dirty="0"/>
            <a:t>(3</a:t>
          </a:r>
          <a:r>
            <a:rPr lang="en-US" sz="1400" b="0" i="0" kern="1200" baseline="30000" dirty="0"/>
            <a:t>rd</a:t>
          </a:r>
          <a:r>
            <a:rPr lang="en-US" sz="1400" b="0" i="0" kern="1200" dirty="0"/>
            <a:t> March)</a:t>
          </a:r>
          <a:endParaRPr lang="en-US" sz="1400" kern="1200" dirty="0"/>
        </a:p>
      </dsp:txBody>
      <dsp:txXfrm>
        <a:off x="2734" y="0"/>
        <a:ext cx="2433897" cy="1769850"/>
      </dsp:txXfrm>
    </dsp:sp>
    <dsp:sp modelId="{38893DF2-F8BF-45A3-9200-4CD8C329334E}">
      <dsp:nvSpPr>
        <dsp:cNvPr id="0" name=""/>
        <dsp:cNvSpPr/>
      </dsp:nvSpPr>
      <dsp:spPr>
        <a:xfrm>
          <a:off x="1219683" y="1870985"/>
          <a:ext cx="0" cy="404537"/>
        </a:xfrm>
        <a:prstGeom prst="line">
          <a:avLst/>
        </a:prstGeom>
        <a:solidFill>
          <a:schemeClr val="accent2">
            <a:hueOff val="0"/>
            <a:satOff val="0"/>
            <a:lumOff val="0"/>
            <a:alphaOff val="0"/>
          </a:schemeClr>
        </a:solidFill>
        <a:ln w="12700" cap="flat" cmpd="sng" algn="ctr">
          <a:solidFill>
            <a:schemeClr val="accent2"/>
          </a:solidFill>
          <a:prstDash val="dash"/>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169116" y="1862247"/>
          <a:ext cx="101134" cy="10113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1949853" y="2275522"/>
          <a:ext cx="1460338" cy="505671"/>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59" tIns="0" rIns="25759" bIns="0" numCol="1" spcCol="1270" anchor="ctr" anchorCtr="1">
          <a:noAutofit/>
        </a:bodyPr>
        <a:lstStyle/>
        <a:p>
          <a:pPr marL="0" lvl="0" indent="0" algn="ctr" defTabSz="800100">
            <a:lnSpc>
              <a:spcPct val="90000"/>
            </a:lnSpc>
            <a:spcBef>
              <a:spcPct val="0"/>
            </a:spcBef>
            <a:spcAft>
              <a:spcPct val="35000"/>
            </a:spcAft>
            <a:buNone/>
          </a:pPr>
          <a:r>
            <a:rPr lang="en-US" sz="1800" kern="1200" dirty="0"/>
            <a:t>2</a:t>
          </a:r>
        </a:p>
      </dsp:txBody>
      <dsp:txXfrm>
        <a:off x="1949853" y="2275522"/>
        <a:ext cx="1460338" cy="505671"/>
      </dsp:txXfrm>
    </dsp:sp>
    <dsp:sp modelId="{381C85ED-02C3-43BB-AB7D-DF18967DB45A}">
      <dsp:nvSpPr>
        <dsp:cNvPr id="0" name=""/>
        <dsp:cNvSpPr/>
      </dsp:nvSpPr>
      <dsp:spPr>
        <a:xfrm>
          <a:off x="1559297" y="3286866"/>
          <a:ext cx="2241449" cy="176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931" tIns="31218" rIns="42931" bIns="31218"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Configure, Build and Test Slurm Controller</a:t>
          </a:r>
        </a:p>
        <a:p>
          <a:pPr marL="0" lvl="0" indent="0" algn="ctr" defTabSz="622300">
            <a:lnSpc>
              <a:spcPct val="90000"/>
            </a:lnSpc>
            <a:spcBef>
              <a:spcPct val="0"/>
            </a:spcBef>
            <a:spcAft>
              <a:spcPct val="35000"/>
            </a:spcAft>
            <a:buFont typeface="Arial" panose="020B0604020202020204" pitchFamily="34" charset="0"/>
            <a:buNone/>
          </a:pPr>
          <a:r>
            <a:rPr lang="en-US" sz="1400" b="0" i="0" kern="1200" dirty="0"/>
            <a:t>(3</a:t>
          </a:r>
          <a:r>
            <a:rPr lang="en-US" sz="1400" b="0" i="0" kern="1200" baseline="30000" dirty="0"/>
            <a:t>rd</a:t>
          </a:r>
          <a:r>
            <a:rPr lang="en-US" sz="1400" b="0" i="0" kern="1200" dirty="0"/>
            <a:t> March ) </a:t>
          </a:r>
          <a:endParaRPr lang="en-US" sz="1400" kern="1200" dirty="0"/>
        </a:p>
      </dsp:txBody>
      <dsp:txXfrm>
        <a:off x="1559297" y="3286866"/>
        <a:ext cx="2241449" cy="1769850"/>
      </dsp:txXfrm>
    </dsp:sp>
    <dsp:sp modelId="{F51F39F5-A989-488C-BFD6-69D558D451E8}">
      <dsp:nvSpPr>
        <dsp:cNvPr id="0" name=""/>
        <dsp:cNvSpPr/>
      </dsp:nvSpPr>
      <dsp:spPr>
        <a:xfrm>
          <a:off x="2680022" y="2781194"/>
          <a:ext cx="0" cy="404537"/>
        </a:xfrm>
        <a:prstGeom prst="line">
          <a:avLst/>
        </a:prstGeom>
        <a:solidFill>
          <a:schemeClr val="accent2">
            <a:hueOff val="0"/>
            <a:satOff val="0"/>
            <a:lumOff val="0"/>
            <a:alphaOff val="0"/>
          </a:schemeClr>
        </a:solidFill>
        <a:ln w="12700" cap="flat" cmpd="sng" algn="ctr">
          <a:solidFill>
            <a:schemeClr val="accent3"/>
          </a:solidFill>
          <a:prstDash val="dash"/>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2629936" y="3102575"/>
          <a:ext cx="101134" cy="10113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3410191" y="2275522"/>
          <a:ext cx="1460338" cy="505671"/>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59" tIns="0" rIns="25759" bIns="0" numCol="1" spcCol="1270" anchor="ctr" anchorCtr="1">
          <a:noAutofit/>
        </a:bodyPr>
        <a:lstStyle/>
        <a:p>
          <a:pPr marL="0" lvl="0" indent="0" algn="ctr" defTabSz="800100">
            <a:lnSpc>
              <a:spcPct val="90000"/>
            </a:lnSpc>
            <a:spcBef>
              <a:spcPct val="0"/>
            </a:spcBef>
            <a:spcAft>
              <a:spcPct val="35000"/>
            </a:spcAft>
            <a:buNone/>
          </a:pPr>
          <a:r>
            <a:rPr lang="en-US" sz="1800" kern="1200" dirty="0"/>
            <a:t>3</a:t>
          </a:r>
        </a:p>
      </dsp:txBody>
      <dsp:txXfrm>
        <a:off x="3410191" y="2275522"/>
        <a:ext cx="1460338" cy="505671"/>
      </dsp:txXfrm>
    </dsp:sp>
    <dsp:sp modelId="{AB0282E3-1216-4CDB-AC5F-106C1EEEB95A}">
      <dsp:nvSpPr>
        <dsp:cNvPr id="0" name=""/>
        <dsp:cNvSpPr/>
      </dsp:nvSpPr>
      <dsp:spPr>
        <a:xfrm>
          <a:off x="2923412" y="0"/>
          <a:ext cx="2433897" cy="176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931" tIns="31218" rIns="42931" bIns="31218"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Configure  and Build Slurm worker nodes and integrate them to the team cluster</a:t>
          </a:r>
        </a:p>
        <a:p>
          <a:pPr marL="0" lvl="0" indent="0" algn="ctr" defTabSz="622300">
            <a:lnSpc>
              <a:spcPct val="90000"/>
            </a:lnSpc>
            <a:spcBef>
              <a:spcPct val="0"/>
            </a:spcBef>
            <a:spcAft>
              <a:spcPct val="35000"/>
            </a:spcAft>
            <a:buFont typeface="Arial" panose="020B0604020202020204" pitchFamily="34" charset="0"/>
            <a:buNone/>
          </a:pPr>
          <a:r>
            <a:rPr lang="en-US" sz="1400" b="0" i="0" kern="1200" dirty="0"/>
            <a:t>(April 12</a:t>
          </a:r>
          <a:r>
            <a:rPr lang="en-US" sz="1400" b="0" i="0" kern="1200" baseline="30000" dirty="0"/>
            <a:t>th</a:t>
          </a:r>
          <a:r>
            <a:rPr lang="en-US" sz="1400" b="0" i="0" kern="1200" dirty="0"/>
            <a:t>)</a:t>
          </a:r>
          <a:endParaRPr lang="en-US" sz="1400" kern="1200" dirty="0"/>
        </a:p>
      </dsp:txBody>
      <dsp:txXfrm>
        <a:off x="2923412" y="0"/>
        <a:ext cx="2433897" cy="1769850"/>
      </dsp:txXfrm>
    </dsp:sp>
    <dsp:sp modelId="{0D377583-EAA6-47CC-B504-762FB6EBAB9C}">
      <dsp:nvSpPr>
        <dsp:cNvPr id="0" name=""/>
        <dsp:cNvSpPr/>
      </dsp:nvSpPr>
      <dsp:spPr>
        <a:xfrm>
          <a:off x="4140361" y="1870985"/>
          <a:ext cx="0" cy="404537"/>
        </a:xfrm>
        <a:prstGeom prst="line">
          <a:avLst/>
        </a:prstGeom>
        <a:solidFill>
          <a:schemeClr val="accent2">
            <a:hueOff val="0"/>
            <a:satOff val="0"/>
            <a:lumOff val="0"/>
            <a:alphaOff val="0"/>
          </a:schemeClr>
        </a:solidFill>
        <a:ln w="12700" cap="flat" cmpd="sng" algn="ctr">
          <a:solidFill>
            <a:schemeClr val="accent4"/>
          </a:solidFill>
          <a:prstDash val="dash"/>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4092825" y="1862247"/>
          <a:ext cx="101134" cy="101134"/>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4870530" y="2275522"/>
          <a:ext cx="1460338" cy="50567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59" tIns="0" rIns="25759" bIns="0" numCol="1" spcCol="1270" anchor="ctr" anchorCtr="1">
          <a:noAutofit/>
        </a:bodyPr>
        <a:lstStyle/>
        <a:p>
          <a:pPr marL="0" lvl="0" indent="0" algn="ctr" defTabSz="800100">
            <a:lnSpc>
              <a:spcPct val="90000"/>
            </a:lnSpc>
            <a:spcBef>
              <a:spcPct val="0"/>
            </a:spcBef>
            <a:spcAft>
              <a:spcPct val="35000"/>
            </a:spcAft>
            <a:buNone/>
          </a:pPr>
          <a:r>
            <a:rPr lang="en-US" sz="1800" kern="1200" dirty="0"/>
            <a:t>4</a:t>
          </a:r>
        </a:p>
      </dsp:txBody>
      <dsp:txXfrm>
        <a:off x="4870530" y="2275522"/>
        <a:ext cx="1460338" cy="505671"/>
      </dsp:txXfrm>
    </dsp:sp>
    <dsp:sp modelId="{5A57A077-9B08-4866-8C21-35D61D6745A2}">
      <dsp:nvSpPr>
        <dsp:cNvPr id="0" name=""/>
        <dsp:cNvSpPr/>
      </dsp:nvSpPr>
      <dsp:spPr>
        <a:xfrm>
          <a:off x="4383751" y="3286866"/>
          <a:ext cx="2433897" cy="176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931" tIns="31218" rIns="42931" bIns="31218"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Provision accounts on Slurm</a:t>
          </a:r>
        </a:p>
        <a:p>
          <a:pPr marL="0" lvl="0" indent="0" algn="ctr" defTabSz="622300">
            <a:lnSpc>
              <a:spcPct val="90000"/>
            </a:lnSpc>
            <a:spcBef>
              <a:spcPct val="0"/>
            </a:spcBef>
            <a:spcAft>
              <a:spcPct val="35000"/>
            </a:spcAft>
            <a:buFont typeface="Arial" panose="020B0604020202020204" pitchFamily="34" charset="0"/>
            <a:buNone/>
          </a:pPr>
          <a:r>
            <a:rPr lang="en-US" sz="1400" b="0" i="0" kern="1200" dirty="0"/>
            <a:t>(April 19</a:t>
          </a:r>
          <a:r>
            <a:rPr lang="en-US" sz="1400" b="0" i="0" kern="1200" baseline="30000" dirty="0"/>
            <a:t>th</a:t>
          </a:r>
          <a:r>
            <a:rPr lang="en-US" sz="1400" b="0" i="0" kern="1200" dirty="0"/>
            <a:t>)</a:t>
          </a:r>
          <a:endParaRPr lang="en-US" sz="1400" kern="1200" dirty="0"/>
        </a:p>
        <a:p>
          <a:pPr marL="0" lvl="0" indent="0" algn="ctr" defTabSz="622300">
            <a:lnSpc>
              <a:spcPct val="90000"/>
            </a:lnSpc>
            <a:spcBef>
              <a:spcPct val="0"/>
            </a:spcBef>
            <a:spcAft>
              <a:spcPct val="35000"/>
            </a:spcAft>
            <a:buFont typeface="Arial" panose="020B0604020202020204" pitchFamily="34" charset="0"/>
            <a:buNone/>
          </a:pPr>
          <a:endParaRPr lang="en-US" sz="1400" b="0" i="0" kern="1200" dirty="0"/>
        </a:p>
      </dsp:txBody>
      <dsp:txXfrm>
        <a:off x="4383751" y="3286866"/>
        <a:ext cx="2433897" cy="1769850"/>
      </dsp:txXfrm>
    </dsp:sp>
    <dsp:sp modelId="{3F96C175-FC65-44B4-B1A3-BD3686077937}">
      <dsp:nvSpPr>
        <dsp:cNvPr id="0" name=""/>
        <dsp:cNvSpPr/>
      </dsp:nvSpPr>
      <dsp:spPr>
        <a:xfrm>
          <a:off x="5600699" y="2781194"/>
          <a:ext cx="0" cy="404537"/>
        </a:xfrm>
        <a:prstGeom prst="line">
          <a:avLst/>
        </a:prstGeom>
        <a:solidFill>
          <a:schemeClr val="accent2">
            <a:hueOff val="0"/>
            <a:satOff val="0"/>
            <a:lumOff val="0"/>
            <a:alphaOff val="0"/>
          </a:schemeClr>
        </a:solidFill>
        <a:ln w="12700" cap="flat" cmpd="sng" algn="ctr">
          <a:solidFill>
            <a:schemeClr val="accent5"/>
          </a:solidFill>
          <a:prstDash val="dash"/>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5550132" y="3093335"/>
          <a:ext cx="101134" cy="10113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a:off x="6330869" y="2275522"/>
          <a:ext cx="1460338" cy="505671"/>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59" tIns="0" rIns="25759" bIns="0" numCol="1" spcCol="1270" anchor="ctr" anchorCtr="1">
          <a:noAutofit/>
        </a:bodyPr>
        <a:lstStyle/>
        <a:p>
          <a:pPr marL="0" lvl="0" indent="0" algn="ctr" defTabSz="800100">
            <a:lnSpc>
              <a:spcPct val="90000"/>
            </a:lnSpc>
            <a:spcBef>
              <a:spcPct val="0"/>
            </a:spcBef>
            <a:spcAft>
              <a:spcPct val="35000"/>
            </a:spcAft>
            <a:buNone/>
          </a:pPr>
          <a:r>
            <a:rPr lang="en-US" sz="1800" kern="1200" dirty="0"/>
            <a:t>5</a:t>
          </a:r>
        </a:p>
      </dsp:txBody>
      <dsp:txXfrm>
        <a:off x="6330869" y="2275522"/>
        <a:ext cx="1460338" cy="505671"/>
      </dsp:txXfrm>
    </dsp:sp>
    <dsp:sp modelId="{CB726486-3B5A-47F8-90E4-EC34C8ADB385}">
      <dsp:nvSpPr>
        <dsp:cNvPr id="0" name=""/>
        <dsp:cNvSpPr/>
      </dsp:nvSpPr>
      <dsp:spPr>
        <a:xfrm>
          <a:off x="5844089" y="0"/>
          <a:ext cx="2433897" cy="176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931" tIns="31218" rIns="42931" bIns="31218" numCol="1" spcCol="1270" anchor="b" anchorCtr="1">
          <a:noAutofit/>
        </a:bodyPr>
        <a:lstStyle/>
        <a:p>
          <a:pPr marL="0" lvl="0" indent="0" algn="ctr" defTabSz="800100">
            <a:lnSpc>
              <a:spcPct val="90000"/>
            </a:lnSpc>
            <a:spcBef>
              <a:spcPct val="0"/>
            </a:spcBef>
            <a:spcAft>
              <a:spcPct val="35000"/>
            </a:spcAft>
            <a:buNone/>
          </a:pPr>
          <a:r>
            <a:rPr lang="en-US" sz="1800" kern="1200" dirty="0"/>
            <a:t>Test the integrated system by submitting jobs to the cluster</a:t>
          </a:r>
        </a:p>
        <a:p>
          <a:pPr marL="0" lvl="0" indent="0" algn="ctr" defTabSz="800100">
            <a:lnSpc>
              <a:spcPct val="90000"/>
            </a:lnSpc>
            <a:spcBef>
              <a:spcPct val="0"/>
            </a:spcBef>
            <a:spcAft>
              <a:spcPct val="35000"/>
            </a:spcAft>
            <a:buNone/>
          </a:pPr>
          <a:r>
            <a:rPr lang="en-US" sz="1800" kern="1200" dirty="0"/>
            <a:t>April 19</a:t>
          </a:r>
          <a:r>
            <a:rPr lang="en-US" sz="1800" kern="1200" baseline="30000" dirty="0"/>
            <a:t>th</a:t>
          </a:r>
          <a:endParaRPr lang="en-US" sz="1800" kern="1200" dirty="0"/>
        </a:p>
      </dsp:txBody>
      <dsp:txXfrm>
        <a:off x="5844089" y="0"/>
        <a:ext cx="2433897" cy="1769850"/>
      </dsp:txXfrm>
    </dsp:sp>
    <dsp:sp modelId="{5012A99F-560A-4636-953C-5F263876E566}">
      <dsp:nvSpPr>
        <dsp:cNvPr id="0" name=""/>
        <dsp:cNvSpPr/>
      </dsp:nvSpPr>
      <dsp:spPr>
        <a:xfrm>
          <a:off x="7061038" y="1870985"/>
          <a:ext cx="0" cy="404537"/>
        </a:xfrm>
        <a:prstGeom prst="line">
          <a:avLst/>
        </a:prstGeom>
        <a:solidFill>
          <a:schemeClr val="accent2">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7012301" y="1862249"/>
          <a:ext cx="101134" cy="10113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DBC6EC-DC0B-4E70-9A64-F239625048C8}">
      <dsp:nvSpPr>
        <dsp:cNvPr id="0" name=""/>
        <dsp:cNvSpPr/>
      </dsp:nvSpPr>
      <dsp:spPr>
        <a:xfrm>
          <a:off x="7791208" y="2275522"/>
          <a:ext cx="1460338" cy="505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59" tIns="0" rIns="25759" bIns="0" numCol="1" spcCol="1270" anchor="ctr" anchorCtr="1">
          <a:noAutofit/>
        </a:bodyPr>
        <a:lstStyle/>
        <a:p>
          <a:pPr marL="0" lvl="0" indent="0" algn="ctr" defTabSz="800100">
            <a:lnSpc>
              <a:spcPct val="90000"/>
            </a:lnSpc>
            <a:spcBef>
              <a:spcPct val="0"/>
            </a:spcBef>
            <a:spcAft>
              <a:spcPct val="35000"/>
            </a:spcAft>
            <a:buNone/>
          </a:pPr>
          <a:r>
            <a:rPr lang="en-US" sz="1800" kern="1200" dirty="0"/>
            <a:t>6</a:t>
          </a:r>
        </a:p>
      </dsp:txBody>
      <dsp:txXfrm>
        <a:off x="7791208" y="2275522"/>
        <a:ext cx="1460338" cy="505671"/>
      </dsp:txXfrm>
    </dsp:sp>
    <dsp:sp modelId="{525CFD12-1805-4E25-840A-DC3732879B6A}">
      <dsp:nvSpPr>
        <dsp:cNvPr id="0" name=""/>
        <dsp:cNvSpPr/>
      </dsp:nvSpPr>
      <dsp:spPr>
        <a:xfrm>
          <a:off x="7304428" y="3286866"/>
          <a:ext cx="2433897" cy="176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931" tIns="31218" rIns="42931" bIns="31218" numCol="1" spcCol="1270" anchor="t" anchorCtr="1">
          <a:noAutofit/>
        </a:bodyPr>
        <a:lstStyle/>
        <a:p>
          <a:pPr marL="0" lvl="0" indent="0" algn="ctr" defTabSz="800100">
            <a:lnSpc>
              <a:spcPct val="90000"/>
            </a:lnSpc>
            <a:spcBef>
              <a:spcPct val="0"/>
            </a:spcBef>
            <a:spcAft>
              <a:spcPct val="35000"/>
            </a:spcAft>
            <a:buNone/>
          </a:pPr>
          <a:r>
            <a:rPr lang="en-US" sz="1800" kern="1200" dirty="0"/>
            <a:t>Setup and test QOS</a:t>
          </a:r>
        </a:p>
        <a:p>
          <a:pPr marL="0" lvl="0" indent="0" algn="ctr" defTabSz="800100">
            <a:lnSpc>
              <a:spcPct val="90000"/>
            </a:lnSpc>
            <a:spcBef>
              <a:spcPct val="0"/>
            </a:spcBef>
            <a:spcAft>
              <a:spcPct val="35000"/>
            </a:spcAft>
            <a:buNone/>
          </a:pPr>
          <a:r>
            <a:rPr lang="en-US" sz="1800" kern="1200" dirty="0"/>
            <a:t>April 19</a:t>
          </a:r>
          <a:r>
            <a:rPr lang="en-US" sz="1800" kern="1200" baseline="30000" dirty="0"/>
            <a:t>th</a:t>
          </a:r>
          <a:endParaRPr lang="en-US" sz="1800" kern="1200" dirty="0"/>
        </a:p>
        <a:p>
          <a:pPr marL="0" lvl="0" indent="0" algn="ctr" defTabSz="800100">
            <a:lnSpc>
              <a:spcPct val="90000"/>
            </a:lnSpc>
            <a:spcBef>
              <a:spcPct val="0"/>
            </a:spcBef>
            <a:spcAft>
              <a:spcPct val="35000"/>
            </a:spcAft>
            <a:buNone/>
          </a:pPr>
          <a:endParaRPr lang="en-US" sz="1800" kern="1200" dirty="0"/>
        </a:p>
      </dsp:txBody>
      <dsp:txXfrm>
        <a:off x="7304428" y="3286866"/>
        <a:ext cx="2433897" cy="1769850"/>
      </dsp:txXfrm>
    </dsp:sp>
    <dsp:sp modelId="{B35093D6-29C5-4206-A0C5-C457290C1911}">
      <dsp:nvSpPr>
        <dsp:cNvPr id="0" name=""/>
        <dsp:cNvSpPr/>
      </dsp:nvSpPr>
      <dsp:spPr>
        <a:xfrm>
          <a:off x="8521377" y="2781194"/>
          <a:ext cx="0" cy="404537"/>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dsp:style>
    </dsp:sp>
    <dsp:sp modelId="{FFA2C558-E882-46FE-824F-15B6543B1F5C}">
      <dsp:nvSpPr>
        <dsp:cNvPr id="0" name=""/>
        <dsp:cNvSpPr/>
      </dsp:nvSpPr>
      <dsp:spPr>
        <a:xfrm>
          <a:off x="8470810" y="3185731"/>
          <a:ext cx="101134" cy="10113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E2E27C-44F9-42ED-B398-DE37FB8D07FB}">
      <dsp:nvSpPr>
        <dsp:cNvPr id="0" name=""/>
        <dsp:cNvSpPr/>
      </dsp:nvSpPr>
      <dsp:spPr>
        <a:xfrm rot="5400000">
          <a:off x="9728880" y="1798189"/>
          <a:ext cx="505671" cy="1460338"/>
        </a:xfrm>
        <a:prstGeom prst="round2Same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759" tIns="0" rIns="25759" bIns="0" numCol="1" spcCol="1270" anchor="ctr" anchorCtr="1">
          <a:noAutofit/>
        </a:bodyPr>
        <a:lstStyle/>
        <a:p>
          <a:pPr marL="0" lvl="0" indent="0" algn="ctr" defTabSz="800100">
            <a:lnSpc>
              <a:spcPct val="90000"/>
            </a:lnSpc>
            <a:spcBef>
              <a:spcPct val="0"/>
            </a:spcBef>
            <a:spcAft>
              <a:spcPct val="35000"/>
            </a:spcAft>
            <a:buNone/>
          </a:pPr>
          <a:r>
            <a:rPr lang="en-US" sz="1800" kern="1200" dirty="0"/>
            <a:t>7</a:t>
          </a:r>
        </a:p>
      </dsp:txBody>
      <dsp:txXfrm rot="-5400000">
        <a:off x="9251547" y="2300208"/>
        <a:ext cx="1435653" cy="456301"/>
      </dsp:txXfrm>
    </dsp:sp>
    <dsp:sp modelId="{91978A02-6825-4AF8-9CE7-1B88A85B8EE3}">
      <dsp:nvSpPr>
        <dsp:cNvPr id="0" name=""/>
        <dsp:cNvSpPr/>
      </dsp:nvSpPr>
      <dsp:spPr>
        <a:xfrm>
          <a:off x="8764767" y="0"/>
          <a:ext cx="2433897" cy="176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931" tIns="31218" rIns="42931" bIns="31218"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t>Submit parallel jobs by submitting multiple jobs using array and chain submission</a:t>
          </a:r>
        </a:p>
        <a:p>
          <a:pPr marL="0" lvl="0" indent="0" algn="ctr" defTabSz="622300">
            <a:lnSpc>
              <a:spcPct val="90000"/>
            </a:lnSpc>
            <a:spcBef>
              <a:spcPct val="0"/>
            </a:spcBef>
            <a:spcAft>
              <a:spcPct val="35000"/>
            </a:spcAft>
            <a:buFont typeface="Arial" panose="020B0604020202020204" pitchFamily="34" charset="0"/>
            <a:buNone/>
          </a:pPr>
          <a:r>
            <a:rPr lang="en-US" sz="1400" kern="1200" dirty="0"/>
            <a:t>April 19</a:t>
          </a:r>
          <a:r>
            <a:rPr lang="en-US" sz="1400" kern="1200" baseline="30000" dirty="0"/>
            <a:t>th</a:t>
          </a:r>
          <a:endParaRPr lang="en-US" sz="1400" kern="1200" dirty="0"/>
        </a:p>
      </dsp:txBody>
      <dsp:txXfrm>
        <a:off x="8764767" y="0"/>
        <a:ext cx="2433897" cy="1769850"/>
      </dsp:txXfrm>
    </dsp:sp>
    <dsp:sp modelId="{F542D745-CAD8-4A1A-AE68-7AF0B275A87D}">
      <dsp:nvSpPr>
        <dsp:cNvPr id="0" name=""/>
        <dsp:cNvSpPr/>
      </dsp:nvSpPr>
      <dsp:spPr>
        <a:xfrm>
          <a:off x="9981716" y="1870985"/>
          <a:ext cx="0" cy="404537"/>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dsp:style>
    </dsp:sp>
    <dsp:sp modelId="{6819BD34-1E12-489A-8A0C-2D8BA729FA0C}">
      <dsp:nvSpPr>
        <dsp:cNvPr id="0" name=""/>
        <dsp:cNvSpPr/>
      </dsp:nvSpPr>
      <dsp:spPr>
        <a:xfrm>
          <a:off x="9931149" y="1769850"/>
          <a:ext cx="101134" cy="10113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98339-849B-4A1B-94AD-C4117A0FF4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50D5E0A-DBC5-4154-AAB7-1A6EB3DE0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0A84D-7040-4B66-A8F2-FF3252F0E77C}" type="datetimeFigureOut">
              <a:rPr lang="en-US" smtClean="0"/>
              <a:t>4/22/2023</a:t>
            </a:fld>
            <a:endParaRPr lang="en-US" dirty="0"/>
          </a:p>
        </p:txBody>
      </p:sp>
      <p:sp>
        <p:nvSpPr>
          <p:cNvPr id="4" name="Footer Placeholder 3">
            <a:extLst>
              <a:ext uri="{FF2B5EF4-FFF2-40B4-BE49-F238E27FC236}">
                <a16:creationId xmlns:a16="http://schemas.microsoft.com/office/drawing/2014/main" id="{7E10B103-107D-44C7-86CE-09C471DEA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E0EF81-D30D-4180-8B94-1BE4961093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51B87B-3F29-42F3-B07C-6AC1131073FA}" type="slidenum">
              <a:rPr lang="en-US" smtClean="0"/>
              <a:t>‹#›</a:t>
            </a:fld>
            <a:endParaRPr lang="en-US" dirty="0"/>
          </a:p>
        </p:txBody>
      </p:sp>
    </p:spTree>
    <p:extLst>
      <p:ext uri="{BB962C8B-B14F-4D97-AF65-F5344CB8AC3E}">
        <p14:creationId xmlns:p14="http://schemas.microsoft.com/office/powerpoint/2010/main" val="61051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52D08-8B84-4A6F-9F01-611184AC5843}" type="datetimeFigureOut">
              <a:rPr lang="en-US" smtClean="0"/>
              <a:t>4/22/2023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84E0-A62F-42E1-8B0C-7D28DFB4787A}" type="slidenum">
              <a:rPr lang="en-US" smtClean="0"/>
              <a:t>‹#›</a:t>
            </a:fld>
            <a:endParaRPr lang="en-US" dirty="0"/>
          </a:p>
        </p:txBody>
      </p:sp>
    </p:spTree>
    <p:extLst>
      <p:ext uri="{BB962C8B-B14F-4D97-AF65-F5344CB8AC3E}">
        <p14:creationId xmlns:p14="http://schemas.microsoft.com/office/powerpoint/2010/main" val="285517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a:t>
            </a:fld>
            <a:endParaRPr lang="en-US" dirty="0"/>
          </a:p>
        </p:txBody>
      </p:sp>
    </p:spTree>
    <p:extLst>
      <p:ext uri="{BB962C8B-B14F-4D97-AF65-F5344CB8AC3E}">
        <p14:creationId xmlns:p14="http://schemas.microsoft.com/office/powerpoint/2010/main" val="136811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This script submits an array job to the Slurm workload manager with 3 tasks, each running on 3 nodes and requesting 1MB memory. The job name is "</a:t>
            </a:r>
            <a:r>
              <a:rPr lang="en-US" b="0" i="0" dirty="0" err="1">
                <a:solidFill>
                  <a:srgbClr val="D1D5DB"/>
                </a:solidFill>
                <a:effectLst/>
                <a:latin typeface="Söhne"/>
              </a:rPr>
              <a:t>arrayTest</a:t>
            </a:r>
            <a:r>
              <a:rPr lang="en-US" b="0" i="0" dirty="0">
                <a:solidFill>
                  <a:srgbClr val="D1D5DB"/>
                </a:solidFill>
                <a:effectLst/>
                <a:latin typeface="Söhne"/>
              </a:rPr>
              <a:t>", and the output and error logs are stored in separate files with the job ID and array 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Submit the job using </a:t>
            </a:r>
            <a:r>
              <a:rPr lang="en-US" b="0" i="0" dirty="0" err="1">
                <a:solidFill>
                  <a:srgbClr val="D1D5DB"/>
                </a:solidFill>
                <a:effectLst/>
                <a:latin typeface="Söhne"/>
              </a:rPr>
              <a:t>sbatch</a:t>
            </a:r>
            <a:r>
              <a:rPr lang="en-US" b="0" i="0" dirty="0">
                <a:solidFill>
                  <a:srgbClr val="D1D5DB"/>
                </a:solidFill>
                <a:effectLst/>
                <a:latin typeface="Söhne"/>
              </a:rPr>
              <a:t> command, job with id 157 has been created and the available compute nodes have picked up the job  and   it can be monitored using the </a:t>
            </a:r>
            <a:r>
              <a:rPr lang="en-US" b="0" i="0" dirty="0" err="1">
                <a:solidFill>
                  <a:srgbClr val="D1D5DB"/>
                </a:solidFill>
                <a:effectLst/>
                <a:latin typeface="Söhne"/>
              </a:rPr>
              <a:t>squeue</a:t>
            </a:r>
            <a:r>
              <a:rPr lang="en-US" b="0" i="0" dirty="0">
                <a:solidFill>
                  <a:srgbClr val="D1D5DB"/>
                </a:solidFill>
                <a:effectLst/>
                <a:latin typeface="Söhne"/>
              </a:rPr>
              <a:t> command. The standard output  for each task in the array will be saved in individual files as provided above.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6FC84E0-A62F-42E1-8B0C-7D28DFB4787A}" type="slidenum">
              <a:rPr lang="en-US" smtClean="0"/>
              <a:t>11</a:t>
            </a:fld>
            <a:endParaRPr lang="en-US" dirty="0"/>
          </a:p>
        </p:txBody>
      </p:sp>
    </p:spTree>
    <p:extLst>
      <p:ext uri="{BB962C8B-B14F-4D97-AF65-F5344CB8AC3E}">
        <p14:creationId xmlns:p14="http://schemas.microsoft.com/office/powerpoint/2010/main" val="2717278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Created a script file with command to submit two SLURM batch jobs, where the second job (sub2.sh) is dependent on the successful completion of the first job (sub1.sh).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Submit the job using bash command , job with id 210 has been created and the available compute nodes have picked up the job  and   it can be monitored using the </a:t>
            </a:r>
            <a:r>
              <a:rPr lang="en-US" b="0" i="0" dirty="0" err="1">
                <a:solidFill>
                  <a:srgbClr val="D1D5DB"/>
                </a:solidFill>
                <a:effectLst/>
                <a:latin typeface="Söhne"/>
              </a:rPr>
              <a:t>squeue</a:t>
            </a:r>
            <a:r>
              <a:rPr lang="en-US" b="0" i="0" dirty="0">
                <a:solidFill>
                  <a:srgbClr val="D1D5DB"/>
                </a:solidFill>
                <a:effectLst/>
                <a:latin typeface="Söhne"/>
              </a:rPr>
              <a:t> command. The first job would create a text file and then the second job would open the file and copy the contents to a new file created from the job. </a:t>
            </a:r>
            <a:endParaRPr lang="en-US" dirty="0"/>
          </a:p>
        </p:txBody>
      </p:sp>
      <p:sp>
        <p:nvSpPr>
          <p:cNvPr id="4" name="Slide Number Placeholder 3"/>
          <p:cNvSpPr>
            <a:spLocks noGrp="1"/>
          </p:cNvSpPr>
          <p:nvPr>
            <p:ph type="sldNum" sz="quarter" idx="5"/>
          </p:nvPr>
        </p:nvSpPr>
        <p:spPr/>
        <p:txBody>
          <a:bodyPr/>
          <a:lstStyle/>
          <a:p>
            <a:fld id="{A6FC84E0-A62F-42E1-8B0C-7D28DFB4787A}" type="slidenum">
              <a:rPr lang="en-US" smtClean="0"/>
              <a:t>12</a:t>
            </a:fld>
            <a:endParaRPr lang="en-US" dirty="0"/>
          </a:p>
        </p:txBody>
      </p:sp>
    </p:spTree>
    <p:extLst>
      <p:ext uri="{BB962C8B-B14F-4D97-AF65-F5344CB8AC3E}">
        <p14:creationId xmlns:p14="http://schemas.microsoft.com/office/powerpoint/2010/main" val="1860558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Created a script with job to run the job with max  time required as 6 min and then submit the job using the user account “</a:t>
            </a:r>
            <a:r>
              <a:rPr lang="en-US" b="0" i="0" dirty="0" err="1">
                <a:solidFill>
                  <a:srgbClr val="D1D5DB"/>
                </a:solidFill>
                <a:effectLst/>
                <a:latin typeface="Söhne"/>
              </a:rPr>
              <a:t>nandikonda</a:t>
            </a:r>
            <a:r>
              <a:rPr lang="en-US" b="0" i="0" dirty="0">
                <a:solidFill>
                  <a:srgbClr val="D1D5DB"/>
                </a:solidFill>
                <a:effectLst/>
                <a:latin typeface="Söhne"/>
              </a:rPr>
              <a:t>”, job submission failed as </a:t>
            </a:r>
            <a:r>
              <a:rPr lang="en-US" b="0" i="0" dirty="0" err="1">
                <a:solidFill>
                  <a:srgbClr val="D1D5DB"/>
                </a:solidFill>
                <a:effectLst/>
                <a:latin typeface="Söhne"/>
              </a:rPr>
              <a:t>nandikonda</a:t>
            </a:r>
            <a:r>
              <a:rPr lang="en-US" b="0" i="0" dirty="0">
                <a:solidFill>
                  <a:srgbClr val="D1D5DB"/>
                </a:solidFill>
                <a:effectLst/>
                <a:latin typeface="Söhne"/>
              </a:rPr>
              <a:t> is assigned to </a:t>
            </a:r>
            <a:r>
              <a:rPr lang="en-US" b="0" i="0" dirty="0" err="1">
                <a:solidFill>
                  <a:srgbClr val="D1D5DB"/>
                </a:solidFill>
                <a:effectLst/>
                <a:latin typeface="Söhne"/>
              </a:rPr>
              <a:t>hp_qos_black</a:t>
            </a:r>
            <a:r>
              <a:rPr lang="en-US" b="0" i="0" dirty="0">
                <a:solidFill>
                  <a:srgbClr val="D1D5DB"/>
                </a:solidFill>
                <a:effectLst/>
                <a:latin typeface="Söhne"/>
              </a:rPr>
              <a:t> and limit for the </a:t>
            </a:r>
            <a:r>
              <a:rPr lang="en-US" b="0" i="0" dirty="0" err="1">
                <a:solidFill>
                  <a:srgbClr val="D1D5DB"/>
                </a:solidFill>
                <a:effectLst/>
                <a:latin typeface="Söhne"/>
              </a:rPr>
              <a:t>qos</a:t>
            </a:r>
            <a:r>
              <a:rPr lang="en-US" b="0" i="0" dirty="0">
                <a:solidFill>
                  <a:srgbClr val="D1D5DB"/>
                </a:solidFill>
                <a:effectLst/>
                <a:latin typeface="Söhne"/>
              </a:rPr>
              <a:t> is 2 min. Submit the same job with different user “</a:t>
            </a:r>
            <a:r>
              <a:rPr lang="en-US" b="0" i="0" dirty="0" err="1">
                <a:solidFill>
                  <a:srgbClr val="D1D5DB"/>
                </a:solidFill>
                <a:effectLst/>
                <a:latin typeface="Söhne"/>
              </a:rPr>
              <a:t>mayur</a:t>
            </a:r>
            <a:r>
              <a:rPr lang="en-US" b="0" i="0" dirty="0">
                <a:solidFill>
                  <a:srgbClr val="D1D5DB"/>
                </a:solidFill>
                <a:effectLst/>
                <a:latin typeface="Söhne"/>
              </a:rPr>
              <a:t>” who is associated with </a:t>
            </a:r>
            <a:r>
              <a:rPr lang="en-US" b="0" i="0" dirty="0" err="1">
                <a:solidFill>
                  <a:srgbClr val="D1D5DB"/>
                </a:solidFill>
                <a:effectLst/>
                <a:latin typeface="Söhne"/>
              </a:rPr>
              <a:t>lp_qos_black</a:t>
            </a:r>
            <a:r>
              <a:rPr lang="en-US" b="0" i="0" dirty="0">
                <a:solidFill>
                  <a:srgbClr val="D1D5DB"/>
                </a:solidFill>
                <a:effectLst/>
                <a:latin typeface="Söhne"/>
              </a:rPr>
              <a:t> .  Job submission was successful and job successfully executed.</a:t>
            </a:r>
          </a:p>
        </p:txBody>
      </p:sp>
      <p:sp>
        <p:nvSpPr>
          <p:cNvPr id="4" name="Slide Number Placeholder 3"/>
          <p:cNvSpPr>
            <a:spLocks noGrp="1"/>
          </p:cNvSpPr>
          <p:nvPr>
            <p:ph type="sldNum" sz="quarter" idx="5"/>
          </p:nvPr>
        </p:nvSpPr>
        <p:spPr/>
        <p:txBody>
          <a:bodyPr/>
          <a:lstStyle/>
          <a:p>
            <a:fld id="{A6FC84E0-A62F-42E1-8B0C-7D28DFB4787A}" type="slidenum">
              <a:rPr lang="en-US" smtClean="0"/>
              <a:t>13</a:t>
            </a:fld>
            <a:endParaRPr lang="en-US" dirty="0"/>
          </a:p>
        </p:txBody>
      </p:sp>
    </p:spTree>
    <p:extLst>
      <p:ext uri="{BB962C8B-B14F-4D97-AF65-F5344CB8AC3E}">
        <p14:creationId xmlns:p14="http://schemas.microsoft.com/office/powerpoint/2010/main" val="4103144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A6FC84E0-A62F-42E1-8B0C-7D28DFB4787A}" type="slidenum">
              <a:rPr lang="en-US" smtClean="0"/>
              <a:t>14</a:t>
            </a:fld>
            <a:endParaRPr lang="en-US" dirty="0"/>
          </a:p>
        </p:txBody>
      </p:sp>
    </p:spTree>
    <p:extLst>
      <p:ext uri="{BB962C8B-B14F-4D97-AF65-F5344CB8AC3E}">
        <p14:creationId xmlns:p14="http://schemas.microsoft.com/office/powerpoint/2010/main" val="3793222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A6FC84E0-A62F-42E1-8B0C-7D28DFB4787A}" type="slidenum">
              <a:rPr lang="en-US" smtClean="0"/>
              <a:t>15</a:t>
            </a:fld>
            <a:endParaRPr lang="en-US" dirty="0"/>
          </a:p>
        </p:txBody>
      </p:sp>
    </p:spTree>
    <p:extLst>
      <p:ext uri="{BB962C8B-B14F-4D97-AF65-F5344CB8AC3E}">
        <p14:creationId xmlns:p14="http://schemas.microsoft.com/office/powerpoint/2010/main" val="1878786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16</a:t>
            </a:fld>
            <a:endParaRPr lang="en-US" dirty="0"/>
          </a:p>
        </p:txBody>
      </p:sp>
    </p:spTree>
    <p:extLst>
      <p:ext uri="{BB962C8B-B14F-4D97-AF65-F5344CB8AC3E}">
        <p14:creationId xmlns:p14="http://schemas.microsoft.com/office/powerpoint/2010/main" val="188017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2</a:t>
            </a:fld>
            <a:endParaRPr lang="en-US" dirty="0"/>
          </a:p>
        </p:txBody>
      </p:sp>
    </p:spTree>
    <p:extLst>
      <p:ext uri="{BB962C8B-B14F-4D97-AF65-F5344CB8AC3E}">
        <p14:creationId xmlns:p14="http://schemas.microsoft.com/office/powerpoint/2010/main" val="1664122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3</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Start by installing </a:t>
            </a:r>
            <a:r>
              <a:rPr lang="en-US" dirty="0" err="1"/>
              <a:t>slurm</a:t>
            </a:r>
            <a:r>
              <a:rPr lang="en-US" dirty="0"/>
              <a:t> at a team-black in shared </a:t>
            </a:r>
            <a:r>
              <a:rPr lang="en-US" dirty="0" err="1"/>
              <a:t>efs</a:t>
            </a:r>
            <a:r>
              <a:rPr lang="en-US" dirty="0"/>
              <a:t> storage /a</a:t>
            </a:r>
          </a:p>
          <a:p>
            <a:r>
              <a:rPr lang="en-US" dirty="0"/>
              <a:t>2) </a:t>
            </a:r>
            <a:r>
              <a:rPr lang="en-US" dirty="0" err="1"/>
              <a:t>Slurmctld</a:t>
            </a:r>
            <a:r>
              <a:rPr lang="en-US" dirty="0"/>
              <a:t> service has be updated to use the </a:t>
            </a:r>
            <a:r>
              <a:rPr lang="en-US" dirty="0" err="1"/>
              <a:t>slurm</a:t>
            </a:r>
            <a:r>
              <a:rPr lang="en-US" dirty="0"/>
              <a:t> installed at the above location</a:t>
            </a:r>
          </a:p>
          <a:p>
            <a:r>
              <a:rPr lang="en-US" dirty="0"/>
              <a:t>3) Update the </a:t>
            </a:r>
            <a:r>
              <a:rPr lang="en-US" dirty="0" err="1"/>
              <a:t>slurm.conf</a:t>
            </a:r>
            <a:r>
              <a:rPr lang="en-US" dirty="0"/>
              <a:t> file and provide the cluster name as black , </a:t>
            </a:r>
            <a:r>
              <a:rPr lang="en-US" dirty="0" err="1"/>
              <a:t>slutmctld</a:t>
            </a:r>
            <a:r>
              <a:rPr lang="en-US" dirty="0"/>
              <a:t> host as t-black and provide the compute node details</a:t>
            </a:r>
          </a:p>
          <a:p>
            <a:r>
              <a:rPr lang="en-US" dirty="0"/>
              <a:t>4)Then start the </a:t>
            </a:r>
            <a:r>
              <a:rPr lang="en-US" dirty="0" err="1"/>
              <a:t>slurmctld</a:t>
            </a:r>
            <a:r>
              <a:rPr lang="en-US" dirty="0"/>
              <a:t> service in the team instance and then check the status of the </a:t>
            </a:r>
            <a:r>
              <a:rPr lang="en-US" dirty="0" err="1"/>
              <a:t>slurmctld</a:t>
            </a:r>
            <a:r>
              <a:rPr lang="en-US" dirty="0"/>
              <a:t> service.</a:t>
            </a:r>
          </a:p>
          <a:p>
            <a:r>
              <a:rPr lang="en-US" dirty="0"/>
              <a:t>5) In all the individual instances, update the </a:t>
            </a:r>
            <a:r>
              <a:rPr lang="en-US" dirty="0" err="1"/>
              <a:t>slurmd</a:t>
            </a:r>
            <a:r>
              <a:rPr lang="en-US" dirty="0"/>
              <a:t> service to use the </a:t>
            </a:r>
            <a:r>
              <a:rPr lang="en-US" dirty="0" err="1"/>
              <a:t>slurm</a:t>
            </a:r>
            <a:r>
              <a:rPr lang="en-US" dirty="0"/>
              <a:t> installed at the team-clack directory</a:t>
            </a:r>
          </a:p>
          <a:p>
            <a:r>
              <a:rPr lang="en-US" dirty="0"/>
              <a:t>6)Once </a:t>
            </a:r>
            <a:r>
              <a:rPr lang="en-US" dirty="0" err="1"/>
              <a:t>slurmd.service</a:t>
            </a:r>
            <a:r>
              <a:rPr lang="en-US" dirty="0"/>
              <a:t> is updated, start the </a:t>
            </a:r>
            <a:r>
              <a:rPr lang="en-US" dirty="0" err="1"/>
              <a:t>slurmd</a:t>
            </a:r>
            <a:r>
              <a:rPr lang="en-US" dirty="0"/>
              <a:t> service and check the status of the service</a:t>
            </a:r>
          </a:p>
          <a:p>
            <a:endParaRPr lang="en-US" dirty="0"/>
          </a:p>
        </p:txBody>
      </p:sp>
      <p:sp>
        <p:nvSpPr>
          <p:cNvPr id="4" name="Slide Number Placeholder 3"/>
          <p:cNvSpPr>
            <a:spLocks noGrp="1"/>
          </p:cNvSpPr>
          <p:nvPr>
            <p:ph type="sldNum" sz="quarter" idx="5"/>
          </p:nvPr>
        </p:nvSpPr>
        <p:spPr/>
        <p:txBody>
          <a:bodyPr/>
          <a:lstStyle/>
          <a:p>
            <a:fld id="{A6FC84E0-A62F-42E1-8B0C-7D28DFB4787A}" type="slidenum">
              <a:rPr lang="en-US" smtClean="0"/>
              <a:t>5</a:t>
            </a:fld>
            <a:endParaRPr lang="en-US" dirty="0"/>
          </a:p>
        </p:txBody>
      </p:sp>
    </p:spTree>
    <p:extLst>
      <p:ext uri="{BB962C8B-B14F-4D97-AF65-F5344CB8AC3E}">
        <p14:creationId xmlns:p14="http://schemas.microsoft.com/office/powerpoint/2010/main" val="2874163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1)Verify the </a:t>
            </a:r>
            <a:r>
              <a:rPr lang="en-US" dirty="0" err="1"/>
              <a:t>slurm</a:t>
            </a:r>
            <a:r>
              <a:rPr lang="en-US" dirty="0"/>
              <a:t> state, by running </a:t>
            </a:r>
            <a:r>
              <a:rPr lang="en-US" dirty="0" err="1"/>
              <a:t>sinfo</a:t>
            </a:r>
            <a:r>
              <a:rPr lang="en-US" dirty="0"/>
              <a:t> command in the control node, from the output we can see the cluster black has two partitions namely ibk0 and batch </a:t>
            </a:r>
          </a:p>
          <a:p>
            <a:r>
              <a:rPr lang="en-US" dirty="0"/>
              <a:t>2) Then to test if the </a:t>
            </a:r>
            <a:r>
              <a:rPr lang="en-US" dirty="0" err="1"/>
              <a:t>slurm</a:t>
            </a:r>
            <a:r>
              <a:rPr lang="en-US" dirty="0"/>
              <a:t> controller and worker nodes are integrated successfully we have created a simple bash script and have run it using the </a:t>
            </a:r>
            <a:r>
              <a:rPr lang="en-US" dirty="0" err="1"/>
              <a:t>sbatch</a:t>
            </a:r>
            <a:r>
              <a:rPr lang="en-US" dirty="0"/>
              <a:t> command , </a:t>
            </a:r>
            <a:r>
              <a:rPr lang="en-US" dirty="0" err="1"/>
              <a:t>Sbatch</a:t>
            </a:r>
            <a:r>
              <a:rPr lang="en-US" dirty="0"/>
              <a:t> created job with id 246 and three nodes are running the job.</a:t>
            </a:r>
          </a:p>
          <a:p>
            <a:endParaRPr lang="en-US" dirty="0"/>
          </a:p>
        </p:txBody>
      </p:sp>
      <p:sp>
        <p:nvSpPr>
          <p:cNvPr id="4" name="Slide Number Placeholder 3"/>
          <p:cNvSpPr>
            <a:spLocks noGrp="1"/>
          </p:cNvSpPr>
          <p:nvPr>
            <p:ph type="sldNum" sz="quarter" idx="5"/>
          </p:nvPr>
        </p:nvSpPr>
        <p:spPr/>
        <p:txBody>
          <a:bodyPr/>
          <a:lstStyle/>
          <a:p>
            <a:fld id="{A6FC84E0-A62F-42E1-8B0C-7D28DFB4787A}" type="slidenum">
              <a:rPr lang="en-US" smtClean="0"/>
              <a:t>6</a:t>
            </a:fld>
            <a:endParaRPr lang="en-US" dirty="0"/>
          </a:p>
        </p:txBody>
      </p:sp>
    </p:spTree>
    <p:extLst>
      <p:ext uri="{BB962C8B-B14F-4D97-AF65-F5344CB8AC3E}">
        <p14:creationId xmlns:p14="http://schemas.microsoft.com/office/powerpoint/2010/main" val="974949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1)Grant the necessary permissions to each user account of the team by adding them to the appropriate groups. I have added users to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slurm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group so they can submit jobs to Slurm.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Edited the Slurm configuration files to specify the user accounts of our team members are accounting storage users. The configuration files for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slurm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team black are located in the "/a/apps/tb/</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slurm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-black/22.05.6/</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slurm.conf</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3)Once done with the changes, we have restarted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slurm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controller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slurmd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the worker nodes to reflect the changes.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6FC84E0-A62F-42E1-8B0C-7D28DFB4787A}" type="slidenum">
              <a:rPr lang="en-US" smtClean="0"/>
              <a:t>7</a:t>
            </a:fld>
            <a:endParaRPr lang="en-US" dirty="0"/>
          </a:p>
        </p:txBody>
      </p:sp>
    </p:spTree>
    <p:extLst>
      <p:ext uri="{BB962C8B-B14F-4D97-AF65-F5344CB8AC3E}">
        <p14:creationId xmlns:p14="http://schemas.microsoft.com/office/powerpoint/2010/main" val="455251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QOS stands for Quality of Service. QOS allows administrators to define various levels of service quality for different users or groups of users. The QOS feature in SLURM enables administrators to prioritize jobs based on their importance or resource requirements.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have set up three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qos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groups,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hp_qos_black</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mp_qos_black</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lp_qos_black</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with different configurations for running the high priority, low priority and medium priority jobs.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example,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hq_qos_black</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has the max CPU usage as 4 , max time as 2 min and Highest priority to run the jobs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6FC84E0-A62F-42E1-8B0C-7D28DFB4787A}" type="slidenum">
              <a:rPr lang="en-US" smtClean="0"/>
              <a:t>8</a:t>
            </a:fld>
            <a:endParaRPr lang="en-US" dirty="0"/>
          </a:p>
        </p:txBody>
      </p:sp>
    </p:spTree>
    <p:extLst>
      <p:ext uri="{BB962C8B-B14F-4D97-AF65-F5344CB8AC3E}">
        <p14:creationId xmlns:p14="http://schemas.microsoft.com/office/powerpoint/2010/main" val="2394018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Add a new account c74s23 to the Slurm accounting systems of the cluster black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Associate the individual user accounts to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slurm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account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qos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created in the prior steps, each user will be associated to all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qos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related to black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cluser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that are created so that they can run the jobs in which evet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qos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they want , but each user will have different default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qos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6FC84E0-A62F-42E1-8B0C-7D28DFB4787A}" type="slidenum">
              <a:rPr lang="en-US" smtClean="0"/>
              <a:t>9</a:t>
            </a:fld>
            <a:endParaRPr lang="en-US" dirty="0"/>
          </a:p>
        </p:txBody>
      </p:sp>
    </p:spTree>
    <p:extLst>
      <p:ext uri="{BB962C8B-B14F-4D97-AF65-F5344CB8AC3E}">
        <p14:creationId xmlns:p14="http://schemas.microsoft.com/office/powerpoint/2010/main" val="748467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 first screenshots, we can confirm that three new </a:t>
            </a:r>
            <a:r>
              <a:rPr lang="en-US" dirty="0" err="1"/>
              <a:t>qos</a:t>
            </a:r>
            <a:r>
              <a:rPr lang="en-US" dirty="0"/>
              <a:t> have been successfully added and each have different configuration with respect to number of CPUS, Priority and max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 second </a:t>
            </a:r>
            <a:r>
              <a:rPr lang="en-US" dirty="0" err="1"/>
              <a:t>screeshot</a:t>
            </a:r>
            <a:r>
              <a:rPr lang="en-US" dirty="0"/>
              <a:t>, we can confirm that each individual accounts have been associated with c74s23 account and QOS related to </a:t>
            </a:r>
            <a:r>
              <a:rPr lang="en-US" dirty="0" err="1"/>
              <a:t>cluser</a:t>
            </a:r>
            <a:r>
              <a:rPr lang="en-US" dirty="0"/>
              <a:t> clack, but they have different default QOS setup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6FC84E0-A62F-42E1-8B0C-7D28DFB4787A}" type="slidenum">
              <a:rPr lang="en-US" smtClean="0"/>
              <a:t>10</a:t>
            </a:fld>
            <a:endParaRPr lang="en-US" dirty="0"/>
          </a:p>
        </p:txBody>
      </p:sp>
    </p:spTree>
    <p:extLst>
      <p:ext uri="{BB962C8B-B14F-4D97-AF65-F5344CB8AC3E}">
        <p14:creationId xmlns:p14="http://schemas.microsoft.com/office/powerpoint/2010/main" val="2345843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sp>
        <p:nvSpPr>
          <p:cNvPr id="23" name="Graphic 10">
            <a:extLst>
              <a:ext uri="{FF2B5EF4-FFF2-40B4-BE49-F238E27FC236}">
                <a16:creationId xmlns:a16="http://schemas.microsoft.com/office/drawing/2014/main" id="{750609E5-CE3B-4880-AF1C-03AAE8F98B27}"/>
              </a:ext>
              <a:ext uri="{C183D7F6-B498-43B3-948B-1728B52AA6E4}">
                <adec:decorative xmlns:adec="http://schemas.microsoft.com/office/drawing/2017/decorative" val="1"/>
              </a:ext>
            </a:extLst>
          </p:cNvPr>
          <p:cNvSpPr/>
          <p:nvPr/>
        </p:nvSpPr>
        <p:spPr>
          <a:xfrm rot="2700000">
            <a:off x="175989" y="44311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4" name="Graphic 10">
            <a:extLst>
              <a:ext uri="{FF2B5EF4-FFF2-40B4-BE49-F238E27FC236}">
                <a16:creationId xmlns:a16="http://schemas.microsoft.com/office/drawing/2014/main" id="{30A1EBAD-5F9E-43E3-852F-53FD94BE234C}"/>
              </a:ext>
              <a:ext uri="{C183D7F6-B498-43B3-948B-1728B52AA6E4}">
                <adec:decorative xmlns:adec="http://schemas.microsoft.com/office/drawing/2017/decorative" val="1"/>
              </a:ext>
            </a:extLst>
          </p:cNvPr>
          <p:cNvSpPr/>
          <p:nvPr/>
        </p:nvSpPr>
        <p:spPr>
          <a:xfrm rot="2700000">
            <a:off x="3678849" y="71011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6" name="Oval 25">
            <a:extLst>
              <a:ext uri="{FF2B5EF4-FFF2-40B4-BE49-F238E27FC236}">
                <a16:creationId xmlns:a16="http://schemas.microsoft.com/office/drawing/2014/main" id="{B12F733F-6A95-4365-941D-3C310EC06055}"/>
              </a:ext>
              <a:ext uri="{C183D7F6-B498-43B3-948B-1728B52AA6E4}">
                <adec:decorative xmlns:adec="http://schemas.microsoft.com/office/drawing/2017/decorative" val="1"/>
              </a:ext>
            </a:extLst>
          </p:cNvPr>
          <p:cNvSpPr/>
          <p:nvPr/>
        </p:nvSpPr>
        <p:spPr>
          <a:xfrm rot="10800000">
            <a:off x="1949364" y="328201"/>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34" name="Title 1">
            <a:extLst>
              <a:ext uri="{FF2B5EF4-FFF2-40B4-BE49-F238E27FC236}">
                <a16:creationId xmlns:a16="http://schemas.microsoft.com/office/drawing/2014/main" id="{1F2624E7-C182-4BF3-A1CE-10E080235268}"/>
              </a:ext>
            </a:extLst>
          </p:cNvPr>
          <p:cNvSpPr>
            <a:spLocks noGrp="1"/>
          </p:cNvSpPr>
          <p:nvPr>
            <p:ph type="ctrTitle"/>
          </p:nvPr>
        </p:nvSpPr>
        <p:spPr>
          <a:xfrm>
            <a:off x="485634" y="575423"/>
            <a:ext cx="5435027" cy="3234577"/>
          </a:xfrm>
        </p:spPr>
        <p:txBody>
          <a:bodyPr anchor="b">
            <a:normAutofit/>
          </a:bodyPr>
          <a:lstStyle>
            <a:lvl1pPr>
              <a:defRPr sz="5400">
                <a:solidFill>
                  <a:schemeClr val="bg1"/>
                </a:solidFill>
              </a:defRPr>
            </a:lvl1pPr>
          </a:lstStyle>
          <a:p>
            <a:pPr algn="l"/>
            <a:r>
              <a:rPr lang="en-US" sz="5400">
                <a:solidFill>
                  <a:srgbClr val="FFFFFF"/>
                </a:solidFill>
              </a:rPr>
              <a:t>Click to edit Master title style</a:t>
            </a:r>
            <a:endParaRPr lang="en-US" sz="5400" dirty="0">
              <a:solidFill>
                <a:srgbClr val="FFFFFF"/>
              </a:solidFill>
            </a:endParaRPr>
          </a:p>
        </p:txBody>
      </p:sp>
      <p:sp>
        <p:nvSpPr>
          <p:cNvPr id="29" name="Subtitle 2">
            <a:extLst>
              <a:ext uri="{FF2B5EF4-FFF2-40B4-BE49-F238E27FC236}">
                <a16:creationId xmlns:a16="http://schemas.microsoft.com/office/drawing/2014/main" id="{2E173997-1548-44F7-B0A4-108B77F0B820}"/>
              </a:ext>
            </a:extLst>
          </p:cNvPr>
          <p:cNvSpPr>
            <a:spLocks noGrp="1"/>
          </p:cNvSpPr>
          <p:nvPr>
            <p:ph type="subTitle" idx="1"/>
          </p:nvPr>
        </p:nvSpPr>
        <p:spPr>
          <a:xfrm>
            <a:off x="485636" y="4004423"/>
            <a:ext cx="5435026" cy="2278154"/>
          </a:xfrm>
        </p:spPr>
        <p:txBody>
          <a:bodyPr anchor="t">
            <a:normAutofit/>
          </a:bodyPr>
          <a:lstStyle>
            <a:lvl1pPr marL="0" indent="0">
              <a:buNone/>
              <a:defRPr sz="2400">
                <a:solidFill>
                  <a:schemeClr val="bg1"/>
                </a:solidFill>
              </a:defRPr>
            </a:lvl1pPr>
          </a:lstStyle>
          <a:p>
            <a:pPr algn="l"/>
            <a:r>
              <a:rPr lang="en-US">
                <a:solidFill>
                  <a:srgbClr val="FFFFFF"/>
                </a:solidFill>
              </a:rPr>
              <a:t>Click to edit Master subtitle style</a:t>
            </a:r>
            <a:endParaRPr lang="en-US" dirty="0">
              <a:solidFill>
                <a:srgbClr val="FFFFFF"/>
              </a:solidFill>
            </a:endParaRPr>
          </a:p>
        </p:txBody>
      </p:sp>
      <p:sp>
        <p:nvSpPr>
          <p:cNvPr id="37" name="Picture Placeholder 34">
            <a:extLst>
              <a:ext uri="{FF2B5EF4-FFF2-40B4-BE49-F238E27FC236}">
                <a16:creationId xmlns:a16="http://schemas.microsoft.com/office/drawing/2014/main" id="{A37CD930-076A-4257-8800-922EDF1A0576}"/>
              </a:ext>
            </a:extLst>
          </p:cNvPr>
          <p:cNvSpPr>
            <a:spLocks noGrp="1"/>
          </p:cNvSpPr>
          <p:nvPr>
            <p:ph type="pic" sz="quarter" idx="13" hasCustomPrompt="1"/>
          </p:nvPr>
        </p:nvSpPr>
        <p:spPr>
          <a:xfrm>
            <a:off x="6197600" y="574675"/>
            <a:ext cx="5445125" cy="5749925"/>
          </a:xfrm>
        </p:spPr>
        <p:txBody>
          <a:bodyPr>
            <a:normAutofit/>
          </a:bodyPr>
          <a:lstStyle>
            <a:lvl1pPr marL="0" indent="0" algn="ctr">
              <a:buNone/>
              <a:defRPr sz="2000">
                <a:solidFill>
                  <a:schemeClr val="bg1"/>
                </a:solidFill>
              </a:defRPr>
            </a:lvl1pPr>
          </a:lstStyle>
          <a:p>
            <a:r>
              <a:rPr lang="en-US" dirty="0"/>
              <a:t>Insert photo here</a:t>
            </a:r>
          </a:p>
        </p:txBody>
      </p:sp>
      <p:sp>
        <p:nvSpPr>
          <p:cNvPr id="31" name="Date Placeholder 4">
            <a:extLst>
              <a:ext uri="{FF2B5EF4-FFF2-40B4-BE49-F238E27FC236}">
                <a16:creationId xmlns:a16="http://schemas.microsoft.com/office/drawing/2014/main" id="{B17F4254-E7F3-482D-83B2-F40E678DC31A}"/>
              </a:ext>
            </a:extLst>
          </p:cNvPr>
          <p:cNvSpPr>
            <a:spLocks noGrp="1"/>
          </p:cNvSpPr>
          <p:nvPr>
            <p:ph type="dt" sz="half" idx="10"/>
          </p:nvPr>
        </p:nvSpPr>
        <p:spPr>
          <a:xfrm>
            <a:off x="838200" y="6400800"/>
            <a:ext cx="2743200" cy="365125"/>
          </a:xfrm>
        </p:spPr>
        <p:txBody>
          <a:bodyPr/>
          <a:lstStyle/>
          <a:p>
            <a:fld id="{4DF474EB-2B53-4904-A422-90896E3FA9D7}" type="datetime1">
              <a:rPr lang="en-US" smtClean="0">
                <a:solidFill>
                  <a:srgbClr val="FFFFFF"/>
                </a:solidFill>
              </a:rPr>
              <a:t>4/22/2023</a:t>
            </a:fld>
            <a:endParaRPr lang="en-US" dirty="0">
              <a:solidFill>
                <a:srgbClr val="FFFFFF"/>
              </a:solidFill>
            </a:endParaRPr>
          </a:p>
        </p:txBody>
      </p:sp>
      <p:sp>
        <p:nvSpPr>
          <p:cNvPr id="32" name="Footer Placeholder 5">
            <a:extLst>
              <a:ext uri="{FF2B5EF4-FFF2-40B4-BE49-F238E27FC236}">
                <a16:creationId xmlns:a16="http://schemas.microsoft.com/office/drawing/2014/main" id="{69A3213B-8554-4293-925C-3977950B2FC8}"/>
              </a:ext>
            </a:extLst>
          </p:cNvPr>
          <p:cNvSpPr>
            <a:spLocks noGrp="1"/>
          </p:cNvSpPr>
          <p:nvPr>
            <p:ph type="ftr" sz="quarter" idx="11"/>
          </p:nvPr>
        </p:nvSpPr>
        <p:spPr>
          <a:xfrm>
            <a:off x="4038600" y="6400800"/>
            <a:ext cx="4114800" cy="365125"/>
          </a:xfrm>
        </p:spPr>
        <p:txBody>
          <a:bodyPr/>
          <a:lstStyle/>
          <a:p>
            <a:r>
              <a:rPr lang="en-US" dirty="0">
                <a:solidFill>
                  <a:srgbClr val="FFFFFF"/>
                </a:solidFill>
              </a:rPr>
              <a:t>PRESENTATION TITLE</a:t>
            </a:r>
          </a:p>
        </p:txBody>
      </p:sp>
      <p:sp>
        <p:nvSpPr>
          <p:cNvPr id="33" name="Slide Number Placeholder 6">
            <a:extLst>
              <a:ext uri="{FF2B5EF4-FFF2-40B4-BE49-F238E27FC236}">
                <a16:creationId xmlns:a16="http://schemas.microsoft.com/office/drawing/2014/main" id="{E6081EFA-FDDB-48B1-8F8F-506DAA8FB2BE}"/>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rPr>
              <a:pPr/>
              <a:t>‹#›</a:t>
            </a:fld>
            <a:endParaRPr lang="en-US" dirty="0">
              <a:solidFill>
                <a:srgbClr val="FFFFFF"/>
              </a:solidFill>
            </a:endParaRPr>
          </a:p>
        </p:txBody>
      </p:sp>
      <p:sp>
        <p:nvSpPr>
          <p:cNvPr id="39" name="Oval 38">
            <a:extLst>
              <a:ext uri="{FF2B5EF4-FFF2-40B4-BE49-F238E27FC236}">
                <a16:creationId xmlns:a16="http://schemas.microsoft.com/office/drawing/2014/main" id="{7A5EAFD9-C10D-423D-877A-A7E344B82A86}"/>
              </a:ext>
              <a:ext uri="{C183D7F6-B498-43B3-948B-1728B52AA6E4}">
                <adec:decorative xmlns:adec="http://schemas.microsoft.com/office/drawing/2017/decorative" val="1"/>
              </a:ext>
            </a:extLst>
          </p:cNvPr>
          <p:cNvSpPr/>
          <p:nvPr userDrawn="1"/>
        </p:nvSpPr>
        <p:spPr>
          <a:xfrm rot="10800000">
            <a:off x="11725987" y="6085893"/>
            <a:ext cx="261660" cy="26166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41" name="Oval 40">
            <a:extLst>
              <a:ext uri="{FF2B5EF4-FFF2-40B4-BE49-F238E27FC236}">
                <a16:creationId xmlns:a16="http://schemas.microsoft.com/office/drawing/2014/main" id="{552E34FD-F45A-4FC4-A537-1CD327317B7F}"/>
              </a:ext>
              <a:ext uri="{C183D7F6-B498-43B3-948B-1728B52AA6E4}">
                <adec:decorative xmlns:adec="http://schemas.microsoft.com/office/drawing/2017/decorative" val="1"/>
              </a:ext>
            </a:extLst>
          </p:cNvPr>
          <p:cNvSpPr/>
          <p:nvPr userDrawn="1"/>
        </p:nvSpPr>
        <p:spPr>
          <a:xfrm rot="10800000">
            <a:off x="11234728" y="5325178"/>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1B714E7-4FD4-46B0-8831-48EB663CFE50}"/>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28748170-3B03-4983-B18A-BD3434F6A1E0}"/>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8763577F-7D99-42DD-8DEE-6CC576187D1E}"/>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4EF5F2E5-90C0-417E-8B26-0927E3086B9A}"/>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648150F6-4F74-4696-AF2C-455208042AA2}"/>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DF341ACE-BA74-497F-B0A2-112DCBB28EDA}"/>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4" name="Text Placeholder 23">
            <a:extLst>
              <a:ext uri="{FF2B5EF4-FFF2-40B4-BE49-F238E27FC236}">
                <a16:creationId xmlns:a16="http://schemas.microsoft.com/office/drawing/2014/main" id="{03858BEB-3028-46B2-A113-0312EFEC2187}"/>
              </a:ext>
            </a:extLst>
          </p:cNvPr>
          <p:cNvSpPr>
            <a:spLocks noGrp="1"/>
          </p:cNvSpPr>
          <p:nvPr>
            <p:ph type="body" sz="quarter" idx="13" hasCustomPrompt="1"/>
          </p:nvPr>
        </p:nvSpPr>
        <p:spPr>
          <a:xfrm>
            <a:off x="1592541"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8" name="Text Placeholder 25">
            <a:extLst>
              <a:ext uri="{FF2B5EF4-FFF2-40B4-BE49-F238E27FC236}">
                <a16:creationId xmlns:a16="http://schemas.microsoft.com/office/drawing/2014/main" id="{04B6002D-221D-4D66-93ED-DAD87E6478D3}"/>
              </a:ext>
            </a:extLst>
          </p:cNvPr>
          <p:cNvSpPr>
            <a:spLocks noGrp="1"/>
          </p:cNvSpPr>
          <p:nvPr>
            <p:ph type="body" sz="quarter" idx="14" hasCustomPrompt="1"/>
          </p:nvPr>
        </p:nvSpPr>
        <p:spPr>
          <a:xfrm>
            <a:off x="1592191"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1" name="Text Placeholder 23">
            <a:extLst>
              <a:ext uri="{FF2B5EF4-FFF2-40B4-BE49-F238E27FC236}">
                <a16:creationId xmlns:a16="http://schemas.microsoft.com/office/drawing/2014/main" id="{37B583B4-9EAA-4C7A-8DE1-DF310A0D2442}"/>
              </a:ext>
            </a:extLst>
          </p:cNvPr>
          <p:cNvSpPr>
            <a:spLocks noGrp="1"/>
          </p:cNvSpPr>
          <p:nvPr>
            <p:ph type="body" sz="quarter" idx="15" hasCustomPrompt="1"/>
          </p:nvPr>
        </p:nvSpPr>
        <p:spPr>
          <a:xfrm>
            <a:off x="6287397"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2" name="Text Placeholder 25">
            <a:extLst>
              <a:ext uri="{FF2B5EF4-FFF2-40B4-BE49-F238E27FC236}">
                <a16:creationId xmlns:a16="http://schemas.microsoft.com/office/drawing/2014/main" id="{694B9F6A-3683-47F2-8548-EA26CEADE524}"/>
              </a:ext>
            </a:extLst>
          </p:cNvPr>
          <p:cNvSpPr>
            <a:spLocks noGrp="1"/>
          </p:cNvSpPr>
          <p:nvPr>
            <p:ph type="body" sz="quarter" idx="16" hasCustomPrompt="1"/>
          </p:nvPr>
        </p:nvSpPr>
        <p:spPr>
          <a:xfrm>
            <a:off x="6287047"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8" name="Date Placeholder 4">
            <a:extLst>
              <a:ext uri="{FF2B5EF4-FFF2-40B4-BE49-F238E27FC236}">
                <a16:creationId xmlns:a16="http://schemas.microsoft.com/office/drawing/2014/main" id="{1FDFCFD6-336A-4319-8946-39E7EC2CD1B3}"/>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87596B8F-2A1C-4E03-98EA-F3BB593B495B}" type="datetime1">
              <a:rPr lang="en-US" smtClean="0"/>
              <a:t>4/22/2023</a:t>
            </a:fld>
            <a:endParaRPr lang="en-US" dirty="0"/>
          </a:p>
        </p:txBody>
      </p:sp>
      <p:sp>
        <p:nvSpPr>
          <p:cNvPr id="19" name="Footer Placeholder 5">
            <a:extLst>
              <a:ext uri="{FF2B5EF4-FFF2-40B4-BE49-F238E27FC236}">
                <a16:creationId xmlns:a16="http://schemas.microsoft.com/office/drawing/2014/main" id="{EDA87BDB-4AAD-4508-9D8E-9413194A6FB5}"/>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0" name="Slide Number Placeholder 6">
            <a:extLst>
              <a:ext uri="{FF2B5EF4-FFF2-40B4-BE49-F238E27FC236}">
                <a16:creationId xmlns:a16="http://schemas.microsoft.com/office/drawing/2014/main" id="{972B28B4-16BA-417A-B46D-DBD7D41F7650}"/>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3 Content">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A1D0A1-1FD1-4F94-B2C0-06C2E2030D53}"/>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58CFF91A-90A9-4CD1-A803-636F9F1304A4}"/>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4FBC4BC7-0780-43F3-A67A-65EB564F696D}"/>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1CE0ABAF-CF8C-4E0D-A844-F01B6E85B2E3}"/>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5E894DEB-17BA-46D9-AF52-DFC04FC4E93A}"/>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30AFDACD-10D0-493F-9AA6-0C0AC8835228}"/>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0" name="Text Placeholder 23">
            <a:extLst>
              <a:ext uri="{FF2B5EF4-FFF2-40B4-BE49-F238E27FC236}">
                <a16:creationId xmlns:a16="http://schemas.microsoft.com/office/drawing/2014/main" id="{FCFF65AC-D857-44D4-8C75-42685EEC828C}"/>
              </a:ext>
            </a:extLst>
          </p:cNvPr>
          <p:cNvSpPr>
            <a:spLocks noGrp="1"/>
          </p:cNvSpPr>
          <p:nvPr>
            <p:ph type="body" sz="quarter" idx="13" hasCustomPrompt="1"/>
          </p:nvPr>
        </p:nvSpPr>
        <p:spPr>
          <a:xfrm>
            <a:off x="1001992"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1" name="Text Placeholder 25">
            <a:extLst>
              <a:ext uri="{FF2B5EF4-FFF2-40B4-BE49-F238E27FC236}">
                <a16:creationId xmlns:a16="http://schemas.microsoft.com/office/drawing/2014/main" id="{CBC02743-732C-4B86-AB3D-5C05A02D0D11}"/>
              </a:ext>
            </a:extLst>
          </p:cNvPr>
          <p:cNvSpPr>
            <a:spLocks noGrp="1"/>
          </p:cNvSpPr>
          <p:nvPr>
            <p:ph type="body" sz="quarter" idx="14" hasCustomPrompt="1"/>
          </p:nvPr>
        </p:nvSpPr>
        <p:spPr>
          <a:xfrm>
            <a:off x="1001641"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2" name="Text Placeholder 23">
            <a:extLst>
              <a:ext uri="{FF2B5EF4-FFF2-40B4-BE49-F238E27FC236}">
                <a16:creationId xmlns:a16="http://schemas.microsoft.com/office/drawing/2014/main" id="{01F8B39A-529F-4E49-AE13-52EC4704DEB0}"/>
              </a:ext>
            </a:extLst>
          </p:cNvPr>
          <p:cNvSpPr>
            <a:spLocks noGrp="1"/>
          </p:cNvSpPr>
          <p:nvPr>
            <p:ph type="body" sz="quarter" idx="15" hasCustomPrompt="1"/>
          </p:nvPr>
        </p:nvSpPr>
        <p:spPr>
          <a:xfrm>
            <a:off x="4453829"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2A6AE7B0-4281-44CE-83E8-FF70EB548ACA}"/>
              </a:ext>
            </a:extLst>
          </p:cNvPr>
          <p:cNvSpPr>
            <a:spLocks noGrp="1"/>
          </p:cNvSpPr>
          <p:nvPr>
            <p:ph type="body" sz="quarter" idx="16" hasCustomPrompt="1"/>
          </p:nvPr>
        </p:nvSpPr>
        <p:spPr>
          <a:xfrm>
            <a:off x="4453478"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4" name="Text Placeholder 23">
            <a:extLst>
              <a:ext uri="{FF2B5EF4-FFF2-40B4-BE49-F238E27FC236}">
                <a16:creationId xmlns:a16="http://schemas.microsoft.com/office/drawing/2014/main" id="{9D1E92C6-323C-467F-8117-84624685E70D}"/>
              </a:ext>
            </a:extLst>
          </p:cNvPr>
          <p:cNvSpPr>
            <a:spLocks noGrp="1"/>
          </p:cNvSpPr>
          <p:nvPr>
            <p:ph type="body" sz="quarter" idx="17" hasCustomPrompt="1"/>
          </p:nvPr>
        </p:nvSpPr>
        <p:spPr>
          <a:xfrm>
            <a:off x="7906017" y="2333139"/>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5" name="Text Placeholder 25">
            <a:extLst>
              <a:ext uri="{FF2B5EF4-FFF2-40B4-BE49-F238E27FC236}">
                <a16:creationId xmlns:a16="http://schemas.microsoft.com/office/drawing/2014/main" id="{E292D7CF-B506-4D5A-9747-949D5607895B}"/>
              </a:ext>
            </a:extLst>
          </p:cNvPr>
          <p:cNvSpPr>
            <a:spLocks noGrp="1"/>
          </p:cNvSpPr>
          <p:nvPr>
            <p:ph type="body" sz="quarter" idx="18" hasCustomPrompt="1"/>
          </p:nvPr>
        </p:nvSpPr>
        <p:spPr>
          <a:xfrm>
            <a:off x="7905666" y="2885554"/>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7" name="Date Placeholder 4">
            <a:extLst>
              <a:ext uri="{FF2B5EF4-FFF2-40B4-BE49-F238E27FC236}">
                <a16:creationId xmlns:a16="http://schemas.microsoft.com/office/drawing/2014/main" id="{39C4FF29-BCBF-4D15-B2D8-AE2E1F3891F7}"/>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4C93312F-1E5A-466E-9177-C43AD92CB3FE}" type="datetime1">
              <a:rPr lang="en-US" smtClean="0"/>
              <a:t>4/22/2023</a:t>
            </a:fld>
            <a:endParaRPr lang="en-US" dirty="0"/>
          </a:p>
        </p:txBody>
      </p:sp>
      <p:sp>
        <p:nvSpPr>
          <p:cNvPr id="18" name="Footer Placeholder 5">
            <a:extLst>
              <a:ext uri="{FF2B5EF4-FFF2-40B4-BE49-F238E27FC236}">
                <a16:creationId xmlns:a16="http://schemas.microsoft.com/office/drawing/2014/main" id="{308F6E4A-924F-4513-8E2C-B2815410DE94}"/>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9" name="Slide Number Placeholder 6">
            <a:extLst>
              <a:ext uri="{FF2B5EF4-FFF2-40B4-BE49-F238E27FC236}">
                <a16:creationId xmlns:a16="http://schemas.microsoft.com/office/drawing/2014/main" id="{54E5349C-86B2-431A-A9BA-60665D1797BD}"/>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9" name="Oval 8">
            <a:extLst>
              <a:ext uri="{FF2B5EF4-FFF2-40B4-BE49-F238E27FC236}">
                <a16:creationId xmlns:a16="http://schemas.microsoft.com/office/drawing/2014/main" id="{CE03E97F-76F9-45EC-AE80-C1D5F8B5A142}"/>
              </a:ext>
              <a:ext uri="{C183D7F6-B498-43B3-948B-1728B52AA6E4}">
                <adec:decorative xmlns:adec="http://schemas.microsoft.com/office/drawing/2017/decorative" val="1"/>
              </a:ext>
            </a:extLst>
          </p:cNvPr>
          <p:cNvSpPr/>
          <p:nvPr userDrawn="1"/>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C3FCAC5B-085B-4039-869E-017D5522AAF5}"/>
              </a:ext>
              <a:ext uri="{C183D7F6-B498-43B3-948B-1728B52AA6E4}">
                <adec:decorative xmlns:adec="http://schemas.microsoft.com/office/drawing/2017/decorative" val="1"/>
              </a:ext>
            </a:extLst>
          </p:cNvPr>
          <p:cNvSpPr/>
          <p:nvPr userDrawn="1"/>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5BA51163-2B3E-42EC-9F43-B0BBBAB574B7}"/>
              </a:ext>
            </a:extLst>
          </p:cNvPr>
          <p:cNvSpPr>
            <a:spLocks noGrp="1"/>
          </p:cNvSpPr>
          <p:nvPr>
            <p:ph type="ctrTitle"/>
          </p:nvPr>
        </p:nvSpPr>
        <p:spPr>
          <a:xfrm>
            <a:off x="485634" y="728905"/>
            <a:ext cx="5893683" cy="3184274"/>
          </a:xfrm>
        </p:spPr>
        <p:txBody>
          <a:bodyPr anchor="b">
            <a:normAutofit/>
          </a:bodyPr>
          <a:lstStyle/>
          <a:p>
            <a:pPr algn="l"/>
            <a:r>
              <a:rPr lang="en-US" sz="5400"/>
              <a:t>Click to edit Master title style</a:t>
            </a:r>
            <a:endParaRPr lang="en-US" sz="5400" dirty="0"/>
          </a:p>
        </p:txBody>
      </p:sp>
      <p:sp>
        <p:nvSpPr>
          <p:cNvPr id="3" name="Text Placeholder 2">
            <a:extLst>
              <a:ext uri="{FF2B5EF4-FFF2-40B4-BE49-F238E27FC236}">
                <a16:creationId xmlns:a16="http://schemas.microsoft.com/office/drawing/2014/main" id="{B7A0A2EA-07DC-44D9-B650-F1F2DC25B0F7}"/>
              </a:ext>
            </a:extLst>
          </p:cNvPr>
          <p:cNvSpPr>
            <a:spLocks noGrp="1"/>
          </p:cNvSpPr>
          <p:nvPr>
            <p:ph type="body" sz="quarter" idx="14" hasCustomPrompt="1"/>
          </p:nvPr>
        </p:nvSpPr>
        <p:spPr>
          <a:xfrm>
            <a:off x="452754" y="4092681"/>
            <a:ext cx="5926564" cy="2500206"/>
          </a:xfrm>
        </p:spPr>
        <p:txBody>
          <a:bodyPr>
            <a:normAutofit/>
          </a:bodyPr>
          <a:lstStyle>
            <a:lvl1pPr>
              <a:lnSpc>
                <a:spcPct val="100000"/>
              </a:lnSpc>
              <a:buClr>
                <a:schemeClr val="accent6"/>
              </a:buClr>
              <a:defRPr sz="2400"/>
            </a:lvl1pPr>
            <a:lvl2pPr>
              <a:defRPr sz="2400"/>
            </a:lvl2pPr>
            <a:lvl3pPr>
              <a:defRPr sz="2400"/>
            </a:lvl3pPr>
            <a:lvl4pPr>
              <a:defRPr sz="2400"/>
            </a:lvl4pPr>
            <a:lvl5pPr>
              <a:defRPr sz="2400"/>
            </a:lvl5pPr>
          </a:lstStyle>
          <a:p>
            <a:pPr lvl="0"/>
            <a:r>
              <a:rPr lang="en-US" dirty="0"/>
              <a:t>Click to add subtitle</a:t>
            </a:r>
          </a:p>
        </p:txBody>
      </p:sp>
      <p:sp>
        <p:nvSpPr>
          <p:cNvPr id="15" name="Date Placeholder 10">
            <a:extLst>
              <a:ext uri="{FF2B5EF4-FFF2-40B4-BE49-F238E27FC236}">
                <a16:creationId xmlns:a16="http://schemas.microsoft.com/office/drawing/2014/main" id="{79CBD6DC-50A5-42AC-B06C-16CD14A3EF40}"/>
              </a:ext>
            </a:extLst>
          </p:cNvPr>
          <p:cNvSpPr>
            <a:spLocks noGrp="1"/>
          </p:cNvSpPr>
          <p:nvPr>
            <p:ph type="dt" sz="half" idx="10"/>
          </p:nvPr>
        </p:nvSpPr>
        <p:spPr>
          <a:xfrm>
            <a:off x="838200" y="6400800"/>
            <a:ext cx="2743200" cy="365125"/>
          </a:xfrm>
        </p:spPr>
        <p:txBody>
          <a:bodyPr/>
          <a:lstStyle/>
          <a:p>
            <a:fld id="{12C1FF8D-B9E1-43AC-B48A-698443540B5E}" type="datetime1">
              <a:rPr lang="en-US" smtClean="0"/>
              <a:t>4/22/2023</a:t>
            </a:fld>
            <a:endParaRPr lang="en-US" dirty="0"/>
          </a:p>
        </p:txBody>
      </p:sp>
      <p:sp>
        <p:nvSpPr>
          <p:cNvPr id="16" name="Footer Placeholder 11">
            <a:extLst>
              <a:ext uri="{FF2B5EF4-FFF2-40B4-BE49-F238E27FC236}">
                <a16:creationId xmlns:a16="http://schemas.microsoft.com/office/drawing/2014/main" id="{AEB7CDBA-0E82-4480-9708-7E305596A662}"/>
              </a:ext>
            </a:extLst>
          </p:cNvPr>
          <p:cNvSpPr>
            <a:spLocks noGrp="1"/>
          </p:cNvSpPr>
          <p:nvPr>
            <p:ph type="ftr" sz="quarter" idx="11"/>
          </p:nvPr>
        </p:nvSpPr>
        <p:spPr>
          <a:xfrm>
            <a:off x="3581400" y="6400800"/>
            <a:ext cx="3657600" cy="365125"/>
          </a:xfrm>
        </p:spPr>
        <p:txBody>
          <a:bodyPr/>
          <a:lstStyle>
            <a:lvl1pPr>
              <a:defRPr/>
            </a:lvl1pPr>
          </a:lstStyle>
          <a:p>
            <a:r>
              <a:rPr lang="en-US" dirty="0"/>
              <a:t>PRESENTATION TITLE</a:t>
            </a:r>
          </a:p>
        </p:txBody>
      </p:sp>
      <p:sp>
        <p:nvSpPr>
          <p:cNvPr id="13" name="Picture Placeholder 12">
            <a:extLst>
              <a:ext uri="{FF2B5EF4-FFF2-40B4-BE49-F238E27FC236}">
                <a16:creationId xmlns:a16="http://schemas.microsoft.com/office/drawing/2014/main" id="{F7AE4B01-8A3C-46A5-A1F0-E67DE4EC8A2C}"/>
              </a:ext>
            </a:extLst>
          </p:cNvPr>
          <p:cNvSpPr>
            <a:spLocks noGrp="1"/>
          </p:cNvSpPr>
          <p:nvPr>
            <p:ph type="pic" sz="quarter" idx="13" hasCustomPrompt="1"/>
          </p:nvPr>
        </p:nvSpPr>
        <p:spPr>
          <a:xfrm>
            <a:off x="7331075" y="0"/>
            <a:ext cx="4860925" cy="6858000"/>
          </a:xfrm>
          <a:custGeom>
            <a:avLst/>
            <a:gdLst>
              <a:gd name="connsiteX0" fmla="*/ 0 w 4860925"/>
              <a:gd name="connsiteY0" fmla="*/ 0 h 6858000"/>
              <a:gd name="connsiteX1" fmla="*/ 4860925 w 4860925"/>
              <a:gd name="connsiteY1" fmla="*/ 0 h 6858000"/>
              <a:gd name="connsiteX2" fmla="*/ 4860925 w 4860925"/>
              <a:gd name="connsiteY2" fmla="*/ 6858000 h 6858000"/>
              <a:gd name="connsiteX3" fmla="*/ 0 w 4860925"/>
              <a:gd name="connsiteY3" fmla="*/ 6858000 h 6858000"/>
              <a:gd name="connsiteX4" fmla="*/ 0 w 4860925"/>
              <a:gd name="connsiteY4" fmla="*/ 5663791 h 6858000"/>
              <a:gd name="connsiteX5" fmla="*/ 158149 w 4860925"/>
              <a:gd name="connsiteY5" fmla="*/ 5821940 h 6858000"/>
              <a:gd name="connsiteX6" fmla="*/ 250704 w 4860925"/>
              <a:gd name="connsiteY6" fmla="*/ 5821940 h 6858000"/>
              <a:gd name="connsiteX7" fmla="*/ 250704 w 4860925"/>
              <a:gd name="connsiteY7" fmla="*/ 5729385 h 6858000"/>
              <a:gd name="connsiteX8" fmla="*/ 88738 w 4860925"/>
              <a:gd name="connsiteY8" fmla="*/ 5567420 h 6858000"/>
              <a:gd name="connsiteX9" fmla="*/ 250701 w 4860925"/>
              <a:gd name="connsiteY9" fmla="*/ 5405457 h 6858000"/>
              <a:gd name="connsiteX10" fmla="*/ 250701 w 4860925"/>
              <a:gd name="connsiteY10" fmla="*/ 5312902 h 6858000"/>
              <a:gd name="connsiteX11" fmla="*/ 158146 w 4860925"/>
              <a:gd name="connsiteY11" fmla="*/ 5312902 h 6858000"/>
              <a:gd name="connsiteX12" fmla="*/ 0 w 4860925"/>
              <a:gd name="connsiteY12" fmla="*/ 54710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925" h="6858000">
                <a:moveTo>
                  <a:pt x="0" y="0"/>
                </a:moveTo>
                <a:lnTo>
                  <a:pt x="4860925" y="0"/>
                </a:lnTo>
                <a:lnTo>
                  <a:pt x="4860925" y="6858000"/>
                </a:lnTo>
                <a:lnTo>
                  <a:pt x="0" y="6858000"/>
                </a:lnTo>
                <a:lnTo>
                  <a:pt x="0" y="5663791"/>
                </a:lnTo>
                <a:lnTo>
                  <a:pt x="158149" y="5821940"/>
                </a:lnTo>
                <a:cubicBezTo>
                  <a:pt x="183706" y="5847497"/>
                  <a:pt x="225146" y="5847497"/>
                  <a:pt x="250704" y="5821940"/>
                </a:cubicBezTo>
                <a:cubicBezTo>
                  <a:pt x="276261" y="5796382"/>
                  <a:pt x="276264" y="5754945"/>
                  <a:pt x="250704" y="5729385"/>
                </a:cubicBezTo>
                <a:lnTo>
                  <a:pt x="88738" y="5567420"/>
                </a:lnTo>
                <a:lnTo>
                  <a:pt x="250701" y="5405457"/>
                </a:lnTo>
                <a:cubicBezTo>
                  <a:pt x="276258" y="5379899"/>
                  <a:pt x="276261" y="5338463"/>
                  <a:pt x="250701" y="5312902"/>
                </a:cubicBezTo>
                <a:cubicBezTo>
                  <a:pt x="225143" y="5287344"/>
                  <a:pt x="183703" y="5287344"/>
                  <a:pt x="158146" y="5312902"/>
                </a:cubicBezTo>
                <a:lnTo>
                  <a:pt x="0" y="5471047"/>
                </a:lnTo>
                <a:close/>
              </a:path>
            </a:pathLst>
          </a:custGeom>
        </p:spPr>
        <p:txBody>
          <a:bodyPr wrap="square">
            <a:noAutofit/>
          </a:bodyPr>
          <a:lstStyle>
            <a:lvl1pPr marL="0" indent="0" algn="ctr">
              <a:buFont typeface="Arial" panose="020B0604020202020204" pitchFamily="34" charset="0"/>
              <a:buNone/>
              <a:defRPr sz="2000"/>
            </a:lvl1pPr>
          </a:lstStyle>
          <a:p>
            <a:r>
              <a:rPr lang="en-US" dirty="0"/>
              <a:t>Insert photo here</a:t>
            </a:r>
          </a:p>
        </p:txBody>
      </p:sp>
      <p:sp>
        <p:nvSpPr>
          <p:cNvPr id="17" name="Slide Number Placeholder 12">
            <a:extLst>
              <a:ext uri="{FF2B5EF4-FFF2-40B4-BE49-F238E27FC236}">
                <a16:creationId xmlns:a16="http://schemas.microsoft.com/office/drawing/2014/main" id="{92F0D34E-56DB-45B4-B7F0-CE5961F94587}"/>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effectLst>
                  <a:outerShdw blurRad="38100" dist="38100" dir="2700000" algn="tl">
                    <a:srgbClr val="000000">
                      <a:alpha val="43137"/>
                    </a:srgbClr>
                  </a:outerShdw>
                </a:effectLst>
              </a:rPr>
              <a:pPr/>
              <a:t>‹#›</a:t>
            </a:fld>
            <a:endParaRPr lang="en-US" dirty="0">
              <a:solidFill>
                <a:srgbClr val="FFFFFF"/>
              </a:solidFill>
              <a:effectLst>
                <a:outerShdw blurRad="38100" dist="38100" dir="2700000" algn="tl">
                  <a:srgbClr val="000000">
                    <a:alpha val="43137"/>
                  </a:srgbClr>
                </a:outerShdw>
              </a:effectLst>
            </a:endParaRPr>
          </a:p>
        </p:txBody>
      </p:sp>
      <p:sp useBgFill="1">
        <p:nvSpPr>
          <p:cNvPr id="14" name="Graphic 10">
            <a:extLst>
              <a:ext uri="{FF2B5EF4-FFF2-40B4-BE49-F238E27FC236}">
                <a16:creationId xmlns:a16="http://schemas.microsoft.com/office/drawing/2014/main" id="{6EFE6B19-328D-40CF-90BA-F287CC59B04E}"/>
              </a:ext>
              <a:ext uri="{C183D7F6-B498-43B3-948B-1728B52AA6E4}">
                <adec:decorative xmlns:adec="http://schemas.microsoft.com/office/drawing/2017/decorative" val="1"/>
              </a:ext>
            </a:extLst>
          </p:cNvPr>
          <p:cNvSpPr/>
          <p:nvPr userDrawn="1"/>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135497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BE28B89-23CB-4E2C-9090-24A7CDF75E0C}"/>
              </a:ext>
              <a:ext uri="{C183D7F6-B498-43B3-948B-1728B52AA6E4}">
                <adec:decorative xmlns:adec="http://schemas.microsoft.com/office/drawing/2017/decorative" val="1"/>
              </a:ext>
            </a:extLst>
          </p:cNvPr>
          <p:cNvGrpSpPr/>
          <p:nvPr userDrawn="1"/>
        </p:nvGrpSpPr>
        <p:grpSpPr>
          <a:xfrm>
            <a:off x="127986" y="173174"/>
            <a:ext cx="11687253" cy="6145490"/>
            <a:chOff x="127986" y="173174"/>
            <a:chExt cx="11687253" cy="6145490"/>
          </a:xfrm>
        </p:grpSpPr>
        <p:sp useBgFill="1">
          <p:nvSpPr>
            <p:cNvPr id="10" name="Graphic 10">
              <a:extLst>
                <a:ext uri="{FF2B5EF4-FFF2-40B4-BE49-F238E27FC236}">
                  <a16:creationId xmlns:a16="http://schemas.microsoft.com/office/drawing/2014/main" id="{26535BF8-E789-4325-8C4F-264426E02116}"/>
                </a:ext>
              </a:extLst>
            </p:cNvPr>
            <p:cNvSpPr/>
            <p:nvPr/>
          </p:nvSpPr>
          <p:spPr>
            <a:xfrm rot="18900000" flipH="1">
              <a:off x="10799652"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B78DBD66-1754-4720-8E59-A61B23F58E27}"/>
                </a:ext>
              </a:extLst>
            </p:cNvPr>
            <p:cNvSpPr/>
            <p:nvPr/>
          </p:nvSpPr>
          <p:spPr>
            <a:xfrm rot="10800000" flipH="1">
              <a:off x="10187575"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75D17540-387A-482A-B432-46A1EFB58756}"/>
                </a:ext>
              </a:extLst>
            </p:cNvPr>
            <p:cNvSpPr/>
            <p:nvPr/>
          </p:nvSpPr>
          <p:spPr>
            <a:xfrm rot="10800000" flipH="1">
              <a:off x="127986" y="6031517"/>
              <a:ext cx="287147" cy="28714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E29BA681-D191-4B3E-B7AD-D4DD1956C66B}"/>
                </a:ext>
              </a:extLst>
            </p:cNvPr>
            <p:cNvSpPr/>
            <p:nvPr/>
          </p:nvSpPr>
          <p:spPr>
            <a:xfrm rot="10800000" flipH="1">
              <a:off x="9714204"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Title 1">
            <a:extLst>
              <a:ext uri="{FF2B5EF4-FFF2-40B4-BE49-F238E27FC236}">
                <a16:creationId xmlns:a16="http://schemas.microsoft.com/office/drawing/2014/main" id="{B0E8379E-F532-476C-8A66-79F96DB2E7A9}"/>
              </a:ext>
            </a:extLst>
          </p:cNvPr>
          <p:cNvSpPr>
            <a:spLocks noGrp="1"/>
          </p:cNvSpPr>
          <p:nvPr>
            <p:ph type="title"/>
          </p:nvPr>
        </p:nvSpPr>
        <p:spPr>
          <a:xfrm>
            <a:off x="5178252" y="544786"/>
            <a:ext cx="6400800" cy="1683971"/>
          </a:xfrm>
        </p:spPr>
        <p:txBody>
          <a:bodyPr anchor="b">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28" name="Picture Placeholder 22">
            <a:extLst>
              <a:ext uri="{FF2B5EF4-FFF2-40B4-BE49-F238E27FC236}">
                <a16:creationId xmlns:a16="http://schemas.microsoft.com/office/drawing/2014/main" id="{C1B7FDD6-4D3A-4AE1-B7D0-86DC45B0EA39}"/>
              </a:ext>
            </a:extLst>
          </p:cNvPr>
          <p:cNvSpPr>
            <a:spLocks noGrp="1"/>
          </p:cNvSpPr>
          <p:nvPr>
            <p:ph type="pic" sz="quarter" idx="13" hasCustomPrompt="1"/>
          </p:nvPr>
        </p:nvSpPr>
        <p:spPr>
          <a:xfrm>
            <a:off x="542925" y="574675"/>
            <a:ext cx="4022725" cy="1867360"/>
          </a:xfrm>
        </p:spPr>
        <p:txBody>
          <a:bodyPr>
            <a:normAutofit/>
          </a:bodyPr>
          <a:lstStyle>
            <a:lvl1pPr marL="0" indent="0" algn="ctr">
              <a:buNone/>
              <a:defRPr sz="2000"/>
            </a:lvl1pPr>
          </a:lstStyle>
          <a:p>
            <a:r>
              <a:rPr lang="en-US" dirty="0"/>
              <a:t>Insert photo here</a:t>
            </a:r>
          </a:p>
        </p:txBody>
      </p:sp>
      <p:sp>
        <p:nvSpPr>
          <p:cNvPr id="29" name="Picture Placeholder 24">
            <a:extLst>
              <a:ext uri="{FF2B5EF4-FFF2-40B4-BE49-F238E27FC236}">
                <a16:creationId xmlns:a16="http://schemas.microsoft.com/office/drawing/2014/main" id="{31A33AED-20A4-4373-814A-DA708A6CBE47}"/>
              </a:ext>
            </a:extLst>
          </p:cNvPr>
          <p:cNvSpPr>
            <a:spLocks noGrp="1"/>
          </p:cNvSpPr>
          <p:nvPr>
            <p:ph type="pic" sz="quarter" idx="14" hasCustomPrompt="1"/>
          </p:nvPr>
        </p:nvSpPr>
        <p:spPr>
          <a:xfrm>
            <a:off x="542925" y="2519163"/>
            <a:ext cx="4022725" cy="1843040"/>
          </a:xfrm>
        </p:spPr>
        <p:txBody>
          <a:bodyPr>
            <a:normAutofit/>
          </a:bodyPr>
          <a:lstStyle>
            <a:lvl1pPr marL="0" indent="0" algn="ctr">
              <a:buNone/>
              <a:defRPr sz="2000"/>
            </a:lvl1pPr>
          </a:lstStyle>
          <a:p>
            <a:r>
              <a:rPr lang="en-US" dirty="0"/>
              <a:t>Insert photo here</a:t>
            </a:r>
          </a:p>
        </p:txBody>
      </p:sp>
      <p:sp>
        <p:nvSpPr>
          <p:cNvPr id="30" name="Picture Placeholder 26">
            <a:extLst>
              <a:ext uri="{FF2B5EF4-FFF2-40B4-BE49-F238E27FC236}">
                <a16:creationId xmlns:a16="http://schemas.microsoft.com/office/drawing/2014/main" id="{912C8FB0-089E-45C8-820C-1DB37CF6EDD2}"/>
              </a:ext>
            </a:extLst>
          </p:cNvPr>
          <p:cNvSpPr>
            <a:spLocks noGrp="1"/>
          </p:cNvSpPr>
          <p:nvPr>
            <p:ph type="pic" sz="quarter" idx="15" hasCustomPrompt="1"/>
          </p:nvPr>
        </p:nvSpPr>
        <p:spPr>
          <a:xfrm>
            <a:off x="542925" y="4439331"/>
            <a:ext cx="4022725" cy="1879333"/>
          </a:xfrm>
        </p:spPr>
        <p:txBody>
          <a:bodyPr>
            <a:normAutofit/>
          </a:bodyPr>
          <a:lstStyle>
            <a:lvl1pPr marL="0" indent="0" algn="ctr">
              <a:buNone/>
              <a:defRPr sz="2000"/>
            </a:lvl1pPr>
          </a:lstStyle>
          <a:p>
            <a:r>
              <a:rPr lang="en-US" dirty="0"/>
              <a:t>Insert photo here</a:t>
            </a:r>
          </a:p>
        </p:txBody>
      </p:sp>
      <p:sp>
        <p:nvSpPr>
          <p:cNvPr id="18" name="Content Placeholder 2">
            <a:extLst>
              <a:ext uri="{FF2B5EF4-FFF2-40B4-BE49-F238E27FC236}">
                <a16:creationId xmlns:a16="http://schemas.microsoft.com/office/drawing/2014/main" id="{27E06B4D-C658-4E45-A3F7-F9764B1970D4}"/>
              </a:ext>
            </a:extLst>
          </p:cNvPr>
          <p:cNvSpPr>
            <a:spLocks noGrp="1"/>
          </p:cNvSpPr>
          <p:nvPr>
            <p:ph idx="1"/>
          </p:nvPr>
        </p:nvSpPr>
        <p:spPr>
          <a:xfrm>
            <a:off x="5178252" y="2409776"/>
            <a:ext cx="6400800" cy="3714837"/>
          </a:xfrm>
        </p:spPr>
        <p:txBody>
          <a:bodyPr anchor="t">
            <a:normAutofit/>
          </a:bodyPr>
          <a:lstStyle>
            <a:lvl1pPr>
              <a:lnSpc>
                <a:spcPct val="100000"/>
              </a:lnSpc>
              <a:buClr>
                <a:schemeClr val="accent6"/>
              </a:buClr>
              <a:defRPr/>
            </a:lvl1pPr>
          </a:lstStyle>
          <a:p>
            <a:pPr lvl="0">
              <a:lnSpc>
                <a:spcPct val="120000"/>
              </a:lnSpc>
              <a:buFont typeface="Aller" panose="020B0603020203020204" pitchFamily="34" charset="0"/>
              <a:buChar char="+"/>
            </a:pPr>
            <a:r>
              <a:rPr lang="en-US" sz="1800">
                <a:cs typeface="Segoe UI" panose="020B0502040204020203" pitchFamily="34" charset="0"/>
              </a:rPr>
              <a:t>Click to edit Master text styles</a:t>
            </a:r>
          </a:p>
        </p:txBody>
      </p:sp>
      <p:sp>
        <p:nvSpPr>
          <p:cNvPr id="19" name="Date Placeholder 4">
            <a:extLst>
              <a:ext uri="{FF2B5EF4-FFF2-40B4-BE49-F238E27FC236}">
                <a16:creationId xmlns:a16="http://schemas.microsoft.com/office/drawing/2014/main" id="{15A75550-8D38-4A9F-85E4-7A0AAC044353}"/>
              </a:ext>
            </a:extLst>
          </p:cNvPr>
          <p:cNvSpPr>
            <a:spLocks noGrp="1"/>
          </p:cNvSpPr>
          <p:nvPr>
            <p:ph type="dt" sz="half" idx="10"/>
          </p:nvPr>
        </p:nvSpPr>
        <p:spPr>
          <a:xfrm>
            <a:off x="838200" y="6400800"/>
            <a:ext cx="2743200" cy="365125"/>
          </a:xfrm>
        </p:spPr>
        <p:txBody>
          <a:bodyPr/>
          <a:lstStyle/>
          <a:p>
            <a:fld id="{B7D2F612-8C11-496D-A7BE-0DFEE437CB22}" type="datetime1">
              <a:rPr lang="en-US" smtClean="0"/>
              <a:t>4/22/2023</a:t>
            </a:fld>
            <a:endParaRPr lang="en-US" dirty="0"/>
          </a:p>
        </p:txBody>
      </p:sp>
      <p:sp>
        <p:nvSpPr>
          <p:cNvPr id="20" name="Footer Placeholder 5">
            <a:extLst>
              <a:ext uri="{FF2B5EF4-FFF2-40B4-BE49-F238E27FC236}">
                <a16:creationId xmlns:a16="http://schemas.microsoft.com/office/drawing/2014/main" id="{38B8FA61-4080-4FE6-A841-33EBEFFA7F0E}"/>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1" name="Slide Number Placeholder 6">
            <a:extLst>
              <a:ext uri="{FF2B5EF4-FFF2-40B4-BE49-F238E27FC236}">
                <a16:creationId xmlns:a16="http://schemas.microsoft.com/office/drawing/2014/main" id="{D100CF52-3E48-4F45-8364-508D4B71456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9" name="Graphic 10">
            <a:extLst>
              <a:ext uri="{FF2B5EF4-FFF2-40B4-BE49-F238E27FC236}">
                <a16:creationId xmlns:a16="http://schemas.microsoft.com/office/drawing/2014/main" id="{700F5C96-E2D7-4D19-99B6-D56001B8D3D4}"/>
              </a:ext>
              <a:ext uri="{C183D7F6-B498-43B3-948B-1728B52AA6E4}">
                <adec:decorative xmlns:adec="http://schemas.microsoft.com/office/drawing/2017/decorative" val="1"/>
              </a:ext>
            </a:extLst>
          </p:cNvPr>
          <p:cNvSpPr/>
          <p:nvPr userDrawn="1"/>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C3AFF211-012D-43E4-B59F-BAFA07FEE0EF}"/>
              </a:ext>
              <a:ext uri="{C183D7F6-B498-43B3-948B-1728B52AA6E4}">
                <adec:decorative xmlns:adec="http://schemas.microsoft.com/office/drawing/2017/decorative" val="1"/>
              </a:ext>
            </a:extLst>
          </p:cNvPr>
          <p:cNvSpPr/>
          <p:nvPr userDrawn="1"/>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6525CA5D-5FF0-4FEA-A2FC-2239486D981A}"/>
              </a:ext>
            </a:extLst>
          </p:cNvPr>
          <p:cNvSpPr>
            <a:spLocks noGrp="1"/>
          </p:cNvSpPr>
          <p:nvPr>
            <p:ph type="title"/>
          </p:nvPr>
        </p:nvSpPr>
        <p:spPr>
          <a:xfrm>
            <a:off x="457199" y="566490"/>
            <a:ext cx="11238347" cy="1502704"/>
          </a:xfrm>
        </p:spPr>
        <p:txBody>
          <a:bodyPr anchor="ctr">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3" name="Content Placeholder 2">
            <a:extLst>
              <a:ext uri="{FF2B5EF4-FFF2-40B4-BE49-F238E27FC236}">
                <a16:creationId xmlns:a16="http://schemas.microsoft.com/office/drawing/2014/main" id="{A3976CE4-35AA-4B7D-B1D9-AFEC56F1F97C}"/>
              </a:ext>
            </a:extLst>
          </p:cNvPr>
          <p:cNvSpPr>
            <a:spLocks noGrp="1"/>
          </p:cNvSpPr>
          <p:nvPr>
            <p:ph sz="quarter" idx="14" hasCustomPrompt="1"/>
          </p:nvPr>
        </p:nvSpPr>
        <p:spPr>
          <a:xfrm>
            <a:off x="457201" y="2286000"/>
            <a:ext cx="5435600" cy="4005263"/>
          </a:xfrm>
        </p:spPr>
        <p:txBody>
          <a:bodyPr>
            <a:normAutofit/>
          </a:bodyPr>
          <a:lstStyle>
            <a:lvl1pPr marL="0" indent="0">
              <a:lnSpc>
                <a:spcPct val="100000"/>
              </a:lnSpc>
              <a:spcBef>
                <a:spcPts val="1000"/>
              </a:spcBef>
              <a:buNone/>
              <a:defRPr sz="1800" baseline="0"/>
            </a:lvl1pPr>
            <a:lvl2pPr marL="457200" indent="0">
              <a:lnSpc>
                <a:spcPct val="100000"/>
              </a:lnSpc>
              <a:spcBef>
                <a:spcPts val="1000"/>
              </a:spcBef>
              <a:buNone/>
              <a:defRPr/>
            </a:lvl2pPr>
            <a:lvl3pPr marL="914400" indent="0">
              <a:lnSpc>
                <a:spcPct val="100000"/>
              </a:lnSpc>
              <a:spcBef>
                <a:spcPts val="1000"/>
              </a:spcBef>
              <a:buNone/>
              <a:defRPr/>
            </a:lvl3pPr>
            <a:lvl4pPr marL="1371600" indent="0">
              <a:lnSpc>
                <a:spcPct val="100000"/>
              </a:lnSpc>
              <a:spcBef>
                <a:spcPts val="1000"/>
              </a:spcBef>
              <a:buNone/>
              <a:defRPr/>
            </a:lvl4pPr>
            <a:lvl5pPr marL="1828800" indent="0">
              <a:lnSpc>
                <a:spcPct val="100000"/>
              </a:lnSpc>
              <a:spcBef>
                <a:spcPts val="1000"/>
              </a:spcBef>
              <a:buNone/>
              <a:defRPr/>
            </a:lvl5pPr>
          </a:lstStyle>
          <a:p>
            <a:pPr lvl="0"/>
            <a:r>
              <a:rPr lang="en-US" dirty="0"/>
              <a:t>Object</a:t>
            </a:r>
          </a:p>
        </p:txBody>
      </p:sp>
      <p:sp>
        <p:nvSpPr>
          <p:cNvPr id="20" name="Picture Placeholder 18">
            <a:extLst>
              <a:ext uri="{FF2B5EF4-FFF2-40B4-BE49-F238E27FC236}">
                <a16:creationId xmlns:a16="http://schemas.microsoft.com/office/drawing/2014/main" id="{CA50A35E-7645-4F70-8ADA-229A6593E79D}"/>
              </a:ext>
            </a:extLst>
          </p:cNvPr>
          <p:cNvSpPr>
            <a:spLocks noGrp="1"/>
          </p:cNvSpPr>
          <p:nvPr>
            <p:ph type="pic" sz="quarter" idx="13" hasCustomPrompt="1"/>
          </p:nvPr>
        </p:nvSpPr>
        <p:spPr>
          <a:xfrm>
            <a:off x="6207125" y="2286000"/>
            <a:ext cx="5435600" cy="4038600"/>
          </a:xfrm>
        </p:spPr>
        <p:txBody>
          <a:bodyPr>
            <a:normAutofit/>
          </a:bodyPr>
          <a:lstStyle>
            <a:lvl1pPr marL="0" indent="0" algn="ctr">
              <a:buNone/>
              <a:defRPr sz="2000"/>
            </a:lvl1pPr>
          </a:lstStyle>
          <a:p>
            <a:r>
              <a:rPr lang="en-US" dirty="0"/>
              <a:t>Insert photo here</a:t>
            </a:r>
          </a:p>
        </p:txBody>
      </p:sp>
      <p:sp>
        <p:nvSpPr>
          <p:cNvPr id="15" name="Date Placeholder 4">
            <a:extLst>
              <a:ext uri="{FF2B5EF4-FFF2-40B4-BE49-F238E27FC236}">
                <a16:creationId xmlns:a16="http://schemas.microsoft.com/office/drawing/2014/main" id="{0190A104-68BF-4430-B596-8DF4AAFD6BA4}"/>
              </a:ext>
            </a:extLst>
          </p:cNvPr>
          <p:cNvSpPr>
            <a:spLocks noGrp="1"/>
          </p:cNvSpPr>
          <p:nvPr>
            <p:ph type="dt" sz="half" idx="10"/>
          </p:nvPr>
        </p:nvSpPr>
        <p:spPr>
          <a:xfrm>
            <a:off x="838200" y="6400800"/>
            <a:ext cx="2743200" cy="365125"/>
          </a:xfrm>
        </p:spPr>
        <p:txBody>
          <a:bodyPr/>
          <a:lstStyle/>
          <a:p>
            <a:fld id="{E7B096BF-BAC1-4D13-8D05-A0FC682A6631}" type="datetime1">
              <a:rPr lang="en-US" smtClean="0"/>
              <a:t>4/22/2023</a:t>
            </a:fld>
            <a:endParaRPr lang="en-US" dirty="0"/>
          </a:p>
        </p:txBody>
      </p:sp>
      <p:sp>
        <p:nvSpPr>
          <p:cNvPr id="16" name="Footer Placeholder 5">
            <a:extLst>
              <a:ext uri="{FF2B5EF4-FFF2-40B4-BE49-F238E27FC236}">
                <a16:creationId xmlns:a16="http://schemas.microsoft.com/office/drawing/2014/main" id="{8CCC4275-F340-400B-8C07-11B2A7B22D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7" name="Slide Number Placeholder 6">
            <a:extLst>
              <a:ext uri="{FF2B5EF4-FFF2-40B4-BE49-F238E27FC236}">
                <a16:creationId xmlns:a16="http://schemas.microsoft.com/office/drawing/2014/main" id="{9C38366E-8B47-475F-9F64-91C075E2FE0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DE94BA-93DF-4A00-A48C-185D23B2FF6B}"/>
              </a:ext>
            </a:extLst>
          </p:cNvPr>
          <p:cNvSpPr>
            <a:spLocks noGrp="1"/>
          </p:cNvSpPr>
          <p:nvPr>
            <p:ph type="ctrTitle"/>
          </p:nvPr>
        </p:nvSpPr>
        <p:spPr>
          <a:xfrm>
            <a:off x="5430848" y="728905"/>
            <a:ext cx="5922952" cy="3184274"/>
          </a:xfrm>
        </p:spPr>
        <p:txBody>
          <a:bodyPr anchor="b">
            <a:normAutofit/>
          </a:bodyPr>
          <a:lstStyle/>
          <a:p>
            <a:pPr algn="l"/>
            <a:r>
              <a:rPr lang="en-US" sz="5400"/>
              <a:t>Click to edit Master title style</a:t>
            </a:r>
            <a:endParaRPr lang="en-US" sz="5400" dirty="0"/>
          </a:p>
        </p:txBody>
      </p:sp>
      <p:sp>
        <p:nvSpPr>
          <p:cNvPr id="11" name="Subtitle 2">
            <a:extLst>
              <a:ext uri="{FF2B5EF4-FFF2-40B4-BE49-F238E27FC236}">
                <a16:creationId xmlns:a16="http://schemas.microsoft.com/office/drawing/2014/main" id="{4DBB12C2-98A6-4E7C-8122-E2EE21BFC7E7}"/>
              </a:ext>
            </a:extLst>
          </p:cNvPr>
          <p:cNvSpPr>
            <a:spLocks noGrp="1"/>
          </p:cNvSpPr>
          <p:nvPr>
            <p:ph type="subTitle" idx="1"/>
          </p:nvPr>
        </p:nvSpPr>
        <p:spPr>
          <a:xfrm>
            <a:off x="5397967" y="4072044"/>
            <a:ext cx="5942079" cy="1495379"/>
          </a:xfrm>
        </p:spPr>
        <p:txBody>
          <a:bodyPr/>
          <a:lstStyle>
            <a:lvl1pPr marL="0" indent="0">
              <a:buClr>
                <a:schemeClr val="accent6"/>
              </a:buClr>
              <a:buNone/>
              <a:defRPr/>
            </a:lvl1pPr>
          </a:lstStyle>
          <a:p>
            <a:pPr algn="l"/>
            <a:r>
              <a:rPr lang="en-US"/>
              <a:t>Click to edit Master subtitle style</a:t>
            </a:r>
            <a:endParaRPr lang="en-US" dirty="0"/>
          </a:p>
        </p:txBody>
      </p:sp>
      <p:sp>
        <p:nvSpPr>
          <p:cNvPr id="18" name="Date Placeholder 10">
            <a:extLst>
              <a:ext uri="{FF2B5EF4-FFF2-40B4-BE49-F238E27FC236}">
                <a16:creationId xmlns:a16="http://schemas.microsoft.com/office/drawing/2014/main" id="{AC49D1E9-8FDA-48E9-88F2-80DF0F22B64A}"/>
              </a:ext>
            </a:extLst>
          </p:cNvPr>
          <p:cNvSpPr>
            <a:spLocks noGrp="1"/>
          </p:cNvSpPr>
          <p:nvPr>
            <p:ph type="dt" sz="half" idx="10"/>
          </p:nvPr>
        </p:nvSpPr>
        <p:spPr>
          <a:xfrm>
            <a:off x="838200" y="6400800"/>
            <a:ext cx="2743200" cy="365125"/>
          </a:xfrm>
        </p:spPr>
        <p:txBody>
          <a:bodyPr/>
          <a:lstStyle/>
          <a:p>
            <a:fld id="{CDC225AF-897D-4F08-B301-4AFF68918E1D}" type="datetime1">
              <a:rPr lang="en-US" smtClean="0"/>
              <a:t>4/22/2023</a:t>
            </a:fld>
            <a:endParaRPr lang="en-US" dirty="0"/>
          </a:p>
        </p:txBody>
      </p:sp>
      <p:sp>
        <p:nvSpPr>
          <p:cNvPr id="19" name="Footer Placeholder 11">
            <a:extLst>
              <a:ext uri="{FF2B5EF4-FFF2-40B4-BE49-F238E27FC236}">
                <a16:creationId xmlns:a16="http://schemas.microsoft.com/office/drawing/2014/main" id="{C4FC0EA3-7981-40EF-88D1-1AAF5E60F28B}"/>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12">
            <a:extLst>
              <a:ext uri="{FF2B5EF4-FFF2-40B4-BE49-F238E27FC236}">
                <a16:creationId xmlns:a16="http://schemas.microsoft.com/office/drawing/2014/main" id="{E6BA146E-DA8D-460D-962E-8D54A903DF6D}"/>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16" name="Picture Placeholder 15">
            <a:extLst>
              <a:ext uri="{FF2B5EF4-FFF2-40B4-BE49-F238E27FC236}">
                <a16:creationId xmlns:a16="http://schemas.microsoft.com/office/drawing/2014/main" id="{3D93F340-CFEF-4E87-A7A5-E9177B914DB5}"/>
              </a:ext>
            </a:extLst>
          </p:cNvPr>
          <p:cNvSpPr>
            <a:spLocks noGrp="1"/>
          </p:cNvSpPr>
          <p:nvPr>
            <p:ph type="pic" sz="quarter" idx="13" hasCustomPrompt="1"/>
          </p:nvPr>
        </p:nvSpPr>
        <p:spPr>
          <a:xfrm>
            <a:off x="679450" y="574675"/>
            <a:ext cx="4311650" cy="2820988"/>
          </a:xfrm>
          <a:custGeom>
            <a:avLst/>
            <a:gdLst>
              <a:gd name="connsiteX0" fmla="*/ 337233 w 4311650"/>
              <a:gd name="connsiteY0" fmla="*/ 0 h 2820988"/>
              <a:gd name="connsiteX1" fmla="*/ 1035594 w 4311650"/>
              <a:gd name="connsiteY1" fmla="*/ 0 h 2820988"/>
              <a:gd name="connsiteX2" fmla="*/ 1035443 w 4311650"/>
              <a:gd name="connsiteY2" fmla="*/ 749 h 2820988"/>
              <a:gd name="connsiteX3" fmla="*/ 1209844 w 4311650"/>
              <a:gd name="connsiteY3" fmla="*/ 175150 h 2820988"/>
              <a:gd name="connsiteX4" fmla="*/ 1384245 w 4311650"/>
              <a:gd name="connsiteY4" fmla="*/ 749 h 2820988"/>
              <a:gd name="connsiteX5" fmla="*/ 1384094 w 4311650"/>
              <a:gd name="connsiteY5" fmla="*/ 0 h 2820988"/>
              <a:gd name="connsiteX6" fmla="*/ 4311650 w 4311650"/>
              <a:gd name="connsiteY6" fmla="*/ 0 h 2820988"/>
              <a:gd name="connsiteX7" fmla="*/ 4311650 w 4311650"/>
              <a:gd name="connsiteY7" fmla="*/ 2820988 h 2820988"/>
              <a:gd name="connsiteX8" fmla="*/ 0 w 4311650"/>
              <a:gd name="connsiteY8" fmla="*/ 2820988 h 2820988"/>
              <a:gd name="connsiteX9" fmla="*/ 0 w 4311650"/>
              <a:gd name="connsiteY9" fmla="*/ 337233 h 2820988"/>
              <a:gd name="connsiteX10" fmla="*/ 100372 w 4311650"/>
              <a:gd name="connsiteY10" fmla="*/ 236861 h 2820988"/>
              <a:gd name="connsiteX11" fmla="*/ 328865 w 4311650"/>
              <a:gd name="connsiteY11" fmla="*/ 465355 h 2820988"/>
              <a:gd name="connsiteX12" fmla="*/ 459438 w 4311650"/>
              <a:gd name="connsiteY12" fmla="*/ 465355 h 2820988"/>
              <a:gd name="connsiteX13" fmla="*/ 459438 w 4311650"/>
              <a:gd name="connsiteY13" fmla="*/ 334783 h 2820988"/>
              <a:gd name="connsiteX14" fmla="*/ 230944 w 4311650"/>
              <a:gd name="connsiteY14" fmla="*/ 106289 h 282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11650" h="2820988">
                <a:moveTo>
                  <a:pt x="337233" y="0"/>
                </a:moveTo>
                <a:lnTo>
                  <a:pt x="1035594" y="0"/>
                </a:lnTo>
                <a:lnTo>
                  <a:pt x="1035443" y="749"/>
                </a:lnTo>
                <a:cubicBezTo>
                  <a:pt x="1035443" y="97068"/>
                  <a:pt x="1113525" y="175150"/>
                  <a:pt x="1209844" y="175150"/>
                </a:cubicBezTo>
                <a:cubicBezTo>
                  <a:pt x="1306163" y="175150"/>
                  <a:pt x="1384245" y="97068"/>
                  <a:pt x="1384245" y="749"/>
                </a:cubicBezTo>
                <a:lnTo>
                  <a:pt x="1384094" y="0"/>
                </a:lnTo>
                <a:lnTo>
                  <a:pt x="4311650" y="0"/>
                </a:lnTo>
                <a:lnTo>
                  <a:pt x="4311650" y="2820988"/>
                </a:lnTo>
                <a:lnTo>
                  <a:pt x="0" y="2820988"/>
                </a:lnTo>
                <a:lnTo>
                  <a:pt x="0" y="337233"/>
                </a:lnTo>
                <a:lnTo>
                  <a:pt x="100372" y="236861"/>
                </a:lnTo>
                <a:lnTo>
                  <a:pt x="328865" y="465355"/>
                </a:lnTo>
                <a:cubicBezTo>
                  <a:pt x="364921" y="501411"/>
                  <a:pt x="423382" y="501411"/>
                  <a:pt x="459438" y="465355"/>
                </a:cubicBezTo>
                <a:cubicBezTo>
                  <a:pt x="495494" y="429299"/>
                  <a:pt x="495498" y="370842"/>
                  <a:pt x="459438" y="334783"/>
                </a:cubicBezTo>
                <a:lnTo>
                  <a:pt x="230944" y="106289"/>
                </a:lnTo>
                <a:close/>
              </a:path>
            </a:pathLst>
          </a:custGeom>
        </p:spPr>
        <p:txBody>
          <a:bodyPr wrap="square">
            <a:noAutofit/>
          </a:bodyPr>
          <a:lstStyle>
            <a:lvl1pPr marL="0" indent="0" algn="ctr">
              <a:buNone/>
              <a:defRPr sz="2000"/>
            </a:lvl1pPr>
          </a:lstStyle>
          <a:p>
            <a:r>
              <a:rPr lang="en-US" dirty="0"/>
              <a:t>Insert photo here</a:t>
            </a:r>
          </a:p>
        </p:txBody>
      </p:sp>
      <p:sp>
        <p:nvSpPr>
          <p:cNvPr id="26" name="Picture Placeholder 23">
            <a:extLst>
              <a:ext uri="{FF2B5EF4-FFF2-40B4-BE49-F238E27FC236}">
                <a16:creationId xmlns:a16="http://schemas.microsoft.com/office/drawing/2014/main" id="{CE34FBF6-A149-4B42-B3B9-271F169AFFA8}"/>
              </a:ext>
            </a:extLst>
          </p:cNvPr>
          <p:cNvSpPr>
            <a:spLocks noGrp="1"/>
          </p:cNvSpPr>
          <p:nvPr>
            <p:ph type="pic" sz="quarter" idx="14" hasCustomPrompt="1"/>
          </p:nvPr>
        </p:nvSpPr>
        <p:spPr>
          <a:xfrm>
            <a:off x="679450" y="3487738"/>
            <a:ext cx="4311650" cy="2833687"/>
          </a:xfrm>
        </p:spPr>
        <p:txBody>
          <a:bodyPr>
            <a:normAutofit/>
          </a:bodyPr>
          <a:lstStyle>
            <a:lvl1pPr marL="0" indent="0" algn="ctr">
              <a:buNone/>
              <a:defRPr sz="2000"/>
            </a:lvl1pPr>
          </a:lstStyle>
          <a:p>
            <a:r>
              <a:rPr lang="en-US" dirty="0"/>
              <a:t>Insert photo here</a:t>
            </a:r>
          </a:p>
        </p:txBody>
      </p:sp>
      <p:grpSp>
        <p:nvGrpSpPr>
          <p:cNvPr id="17" name="Group 16">
            <a:extLst>
              <a:ext uri="{FF2B5EF4-FFF2-40B4-BE49-F238E27FC236}">
                <a16:creationId xmlns:a16="http://schemas.microsoft.com/office/drawing/2014/main" id="{7CDB6B12-76FD-4280-86DE-B351366A1BC9}"/>
              </a:ext>
              <a:ext uri="{C183D7F6-B498-43B3-948B-1728B52AA6E4}">
                <adec:decorative xmlns:adec="http://schemas.microsoft.com/office/drawing/2017/decorative" val="1"/>
              </a:ext>
            </a:extLst>
          </p:cNvPr>
          <p:cNvGrpSpPr/>
          <p:nvPr userDrawn="1"/>
        </p:nvGrpSpPr>
        <p:grpSpPr>
          <a:xfrm>
            <a:off x="265908" y="173174"/>
            <a:ext cx="1797787" cy="1668695"/>
            <a:chOff x="265908" y="173174"/>
            <a:chExt cx="1797787" cy="1668695"/>
          </a:xfrm>
        </p:grpSpPr>
        <p:sp useBgFill="1">
          <p:nvSpPr>
            <p:cNvPr id="21" name="Graphic 10">
              <a:extLst>
                <a:ext uri="{FF2B5EF4-FFF2-40B4-BE49-F238E27FC236}">
                  <a16:creationId xmlns:a16="http://schemas.microsoft.com/office/drawing/2014/main" id="{0DCFA73E-0BBC-4BDD-A0D3-396BC9C659B0}"/>
                </a:ext>
              </a:extLst>
            </p:cNvPr>
            <p:cNvSpPr/>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21">
              <a:extLst>
                <a:ext uri="{FF2B5EF4-FFF2-40B4-BE49-F238E27FC236}">
                  <a16:creationId xmlns:a16="http://schemas.microsoft.com/office/drawing/2014/main" id="{CA1CA5DB-AEE4-4355-8599-F7BD50C85C79}"/>
                </a:ext>
              </a:extLst>
            </p:cNvPr>
            <p:cNvSpPr/>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2005B60E-16D1-4A97-8788-9718DAF6AA95}"/>
                </a:ext>
              </a:extLst>
            </p:cNvPr>
            <p:cNvSpPr/>
            <p:nvPr/>
          </p:nvSpPr>
          <p:spPr>
            <a:xfrm rot="10800000">
              <a:off x="1714894" y="401024"/>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FE2DC9A-7C93-4FE3-B388-FB7A243D948E}"/>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128A406E-B859-428A-BEC7-33F294F0F71D}"/>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14" name="Graphic 10">
              <a:extLst>
                <a:ext uri="{FF2B5EF4-FFF2-40B4-BE49-F238E27FC236}">
                  <a16:creationId xmlns:a16="http://schemas.microsoft.com/office/drawing/2014/main" id="{3B215ABC-BA07-4988-85DE-DE8F4BC0E073}"/>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D909885A-5D3C-4D71-A937-69B3D935C302}"/>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1C2CCEA3-5FBC-4911-BC8F-47522E1C7A48}"/>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8" name="Date Placeholder 2">
            <a:extLst>
              <a:ext uri="{FF2B5EF4-FFF2-40B4-BE49-F238E27FC236}">
                <a16:creationId xmlns:a16="http://schemas.microsoft.com/office/drawing/2014/main" id="{CEBDC8E3-DB7D-444D-B9B6-36628B962FB7}"/>
              </a:ext>
            </a:extLst>
          </p:cNvPr>
          <p:cNvSpPr>
            <a:spLocks noGrp="1"/>
          </p:cNvSpPr>
          <p:nvPr>
            <p:ph type="dt" sz="half" idx="10"/>
          </p:nvPr>
        </p:nvSpPr>
        <p:spPr>
          <a:xfrm>
            <a:off x="838200" y="6400800"/>
            <a:ext cx="2743200" cy="365125"/>
          </a:xfrm>
        </p:spPr>
        <p:txBody>
          <a:bodyPr/>
          <a:lstStyle/>
          <a:p>
            <a:fld id="{12FD468C-19E3-47A1-ABE6-2124093D0B9F}" type="datetime1">
              <a:rPr lang="en-US" smtClean="0"/>
              <a:t>4/22/2023</a:t>
            </a:fld>
            <a:endParaRPr lang="en-US" dirty="0"/>
          </a:p>
        </p:txBody>
      </p:sp>
      <p:sp>
        <p:nvSpPr>
          <p:cNvPr id="19" name="Footer Placeholder 5">
            <a:extLst>
              <a:ext uri="{FF2B5EF4-FFF2-40B4-BE49-F238E27FC236}">
                <a16:creationId xmlns:a16="http://schemas.microsoft.com/office/drawing/2014/main" id="{04CF7828-4D00-4A80-A2C2-488A6CBE1601}"/>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1A7427F8-39B8-4BCB-8133-43D6D1ABAA7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E2EEF69E-6727-40D9-9752-CE0768FA0791}"/>
              </a:ext>
            </a:extLst>
          </p:cNvPr>
          <p:cNvSpPr>
            <a:spLocks noGrp="1"/>
          </p:cNvSpPr>
          <p:nvPr>
            <p:ph sz="quarter" idx="13" hasCustomPrompt="1"/>
          </p:nvPr>
        </p:nvSpPr>
        <p:spPr>
          <a:xfrm>
            <a:off x="1335088" y="1952625"/>
            <a:ext cx="9521825" cy="4049713"/>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Content</a:t>
            </a:r>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3AFB7-EE11-42A5-A443-CEE872841BD5}"/>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24365C1B-8502-4C76-A183-977A61681004}"/>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8" name="Graphic 10">
              <a:extLst>
                <a:ext uri="{FF2B5EF4-FFF2-40B4-BE49-F238E27FC236}">
                  <a16:creationId xmlns:a16="http://schemas.microsoft.com/office/drawing/2014/main" id="{8B301D95-DC48-420E-A7BA-A8B0209F7CC6}"/>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Oval 8">
              <a:extLst>
                <a:ext uri="{FF2B5EF4-FFF2-40B4-BE49-F238E27FC236}">
                  <a16:creationId xmlns:a16="http://schemas.microsoft.com/office/drawing/2014/main" id="{4437A3E9-B343-4F63-8EB3-E20E196ADA6F}"/>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1CE068AC-F212-42BF-A1F0-707A57D7DE65}"/>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1" name="Date Placeholder 2">
            <a:extLst>
              <a:ext uri="{FF2B5EF4-FFF2-40B4-BE49-F238E27FC236}">
                <a16:creationId xmlns:a16="http://schemas.microsoft.com/office/drawing/2014/main" id="{0538589D-580E-49A3-9B5F-41A31152C491}"/>
              </a:ext>
            </a:extLst>
          </p:cNvPr>
          <p:cNvSpPr>
            <a:spLocks noGrp="1"/>
          </p:cNvSpPr>
          <p:nvPr>
            <p:ph type="dt" sz="half" idx="10"/>
          </p:nvPr>
        </p:nvSpPr>
        <p:spPr>
          <a:xfrm>
            <a:off x="838200" y="6400800"/>
            <a:ext cx="2743200" cy="365125"/>
          </a:xfrm>
        </p:spPr>
        <p:txBody>
          <a:bodyPr/>
          <a:lstStyle/>
          <a:p>
            <a:fld id="{AAF27515-8517-479D-9223-84664C8CA76E}" type="datetime1">
              <a:rPr lang="en-US" smtClean="0"/>
              <a:t>4/22/2023</a:t>
            </a:fld>
            <a:endParaRPr lang="en-US" dirty="0"/>
          </a:p>
        </p:txBody>
      </p:sp>
      <p:sp>
        <p:nvSpPr>
          <p:cNvPr id="12" name="Footer Placeholder 5">
            <a:extLst>
              <a:ext uri="{FF2B5EF4-FFF2-40B4-BE49-F238E27FC236}">
                <a16:creationId xmlns:a16="http://schemas.microsoft.com/office/drawing/2014/main" id="{9AFEC8BE-6E4C-4E48-A75A-8F63DDB25739}"/>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6">
            <a:extLst>
              <a:ext uri="{FF2B5EF4-FFF2-40B4-BE49-F238E27FC236}">
                <a16:creationId xmlns:a16="http://schemas.microsoft.com/office/drawing/2014/main" id="{3CE8A72A-AC7D-4CE3-9724-0A703AEEB0F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8450B9E2-00B0-4447-A8A1-C344DC673C6B}"/>
              </a:ext>
            </a:extLst>
          </p:cNvPr>
          <p:cNvSpPr>
            <a:spLocks noGrp="1"/>
          </p:cNvSpPr>
          <p:nvPr>
            <p:ph sz="quarter" idx="13" hasCustomPrompt="1"/>
          </p:nvPr>
        </p:nvSpPr>
        <p:spPr>
          <a:xfrm>
            <a:off x="1762125" y="2362200"/>
            <a:ext cx="8639175" cy="33147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4A9F27B-681F-4AFD-B774-93B4D7E7C4AB}"/>
              </a:ext>
            </a:extLst>
          </p:cNvPr>
          <p:cNvSpPr>
            <a:spLocks noGrp="1"/>
          </p:cNvSpPr>
          <p:nvPr>
            <p:ph type="pic" sz="quarter" idx="13" hasCustomPrompt="1"/>
          </p:nvPr>
        </p:nvSpPr>
        <p:spPr>
          <a:xfrm>
            <a:off x="542925" y="0"/>
            <a:ext cx="11106150" cy="630358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txBody>
          <a:bodyPr wrap="square">
            <a:noAutofit/>
          </a:bodyP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C5CF2BD1-012F-4FC1-8150-5ABFB71D8000}"/>
              </a:ext>
            </a:extLst>
          </p:cNvPr>
          <p:cNvSpPr>
            <a:spLocks noGrp="1"/>
          </p:cNvSpPr>
          <p:nvPr>
            <p:ph type="title" hasCustomPrompt="1"/>
          </p:nvPr>
        </p:nvSpPr>
        <p:spPr>
          <a:xfrm>
            <a:off x="1209675" y="1188084"/>
            <a:ext cx="4886325" cy="3353435"/>
          </a:xfrm>
        </p:spPr>
        <p:txBody>
          <a:bodyPr anchor="t"/>
          <a:lstStyle>
            <a:lvl1pPr>
              <a:lnSpc>
                <a:spcPct val="110000"/>
              </a:lnSpc>
              <a:spcBef>
                <a:spcPts val="1000"/>
              </a:spcBef>
              <a:defRPr>
                <a:solidFill>
                  <a:schemeClr val="bg1"/>
                </a:solidFill>
                <a:effectLst>
                  <a:outerShdw blurRad="38100" dist="38100" dir="2700000" algn="tl">
                    <a:srgbClr val="000000">
                      <a:alpha val="43137"/>
                    </a:srgbClr>
                  </a:outerShdw>
                </a:effectLst>
              </a:defRPr>
            </a:lvl1pPr>
          </a:lstStyle>
          <a:p>
            <a:r>
              <a:rPr lang="en-US" dirty="0"/>
              <a:t>Click to insert title</a:t>
            </a:r>
          </a:p>
        </p:txBody>
      </p:sp>
      <p:sp>
        <p:nvSpPr>
          <p:cNvPr id="19" name="Text Placeholder 17">
            <a:extLst>
              <a:ext uri="{FF2B5EF4-FFF2-40B4-BE49-F238E27FC236}">
                <a16:creationId xmlns:a16="http://schemas.microsoft.com/office/drawing/2014/main" id="{CA5CDEBD-7143-4A5E-8992-1CC22CCB7DAC}"/>
              </a:ext>
            </a:extLst>
          </p:cNvPr>
          <p:cNvSpPr>
            <a:spLocks noGrp="1"/>
          </p:cNvSpPr>
          <p:nvPr>
            <p:ph type="body" sz="quarter" idx="15" hasCustomPrompt="1"/>
          </p:nvPr>
        </p:nvSpPr>
        <p:spPr>
          <a:xfrm>
            <a:off x="1209675" y="4744720"/>
            <a:ext cx="4886325" cy="802640"/>
          </a:xfrm>
        </p:spPr>
        <p:txBody>
          <a:bodyPr>
            <a:normAutofit/>
          </a:bodyPr>
          <a:lstStyle>
            <a:lvl1pPr marL="0" indent="0">
              <a:buNone/>
              <a:defRPr sz="2800">
                <a:solidFill>
                  <a:schemeClr val="bg1"/>
                </a:solidFill>
                <a:effectLst>
                  <a:outerShdw blurRad="38100" dist="38100" dir="2700000" algn="tl">
                    <a:srgbClr val="000000">
                      <a:alpha val="43137"/>
                    </a:srgbClr>
                  </a:outerShdw>
                </a:effectLst>
              </a:defRPr>
            </a:lvl1pPr>
          </a:lstStyle>
          <a:p>
            <a:pPr lvl="0"/>
            <a:r>
              <a:rPr lang="en-US" dirty="0"/>
              <a:t>Click to insert subtitle</a:t>
            </a:r>
          </a:p>
        </p:txBody>
      </p:sp>
      <p:sp>
        <p:nvSpPr>
          <p:cNvPr id="11" name="Date Placeholder 4">
            <a:extLst>
              <a:ext uri="{FF2B5EF4-FFF2-40B4-BE49-F238E27FC236}">
                <a16:creationId xmlns:a16="http://schemas.microsoft.com/office/drawing/2014/main" id="{3310B848-1DD7-4FAE-9A29-A903AB28D510}"/>
              </a:ext>
            </a:extLst>
          </p:cNvPr>
          <p:cNvSpPr>
            <a:spLocks noGrp="1"/>
          </p:cNvSpPr>
          <p:nvPr>
            <p:ph type="dt" sz="half" idx="10"/>
          </p:nvPr>
        </p:nvSpPr>
        <p:spPr>
          <a:xfrm>
            <a:off x="838200" y="6400800"/>
            <a:ext cx="2743200" cy="365125"/>
          </a:xfrm>
        </p:spPr>
        <p:txBody>
          <a:bodyPr/>
          <a:lstStyle/>
          <a:p>
            <a:fld id="{7AD626A2-0468-42FF-AB27-AD02E74D1E32}" type="datetime1">
              <a:rPr lang="en-US" smtClean="0"/>
              <a:t>4/22/2023</a:t>
            </a:fld>
            <a:endParaRPr lang="en-US" dirty="0"/>
          </a:p>
        </p:txBody>
      </p:sp>
      <p:sp>
        <p:nvSpPr>
          <p:cNvPr id="12" name="Footer Placeholder 10">
            <a:extLst>
              <a:ext uri="{FF2B5EF4-FFF2-40B4-BE49-F238E27FC236}">
                <a16:creationId xmlns:a16="http://schemas.microsoft.com/office/drawing/2014/main" id="{C4EABCE6-B9A0-4478-8470-10FE3275E9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7BC00746-548B-44E3-BCF4-D999C0384B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grpSp>
        <p:nvGrpSpPr>
          <p:cNvPr id="17" name="Group 16">
            <a:extLst>
              <a:ext uri="{FF2B5EF4-FFF2-40B4-BE49-F238E27FC236}">
                <a16:creationId xmlns:a16="http://schemas.microsoft.com/office/drawing/2014/main" id="{0C47AB42-9344-4388-8186-987D011AC256}"/>
              </a:ext>
              <a:ext uri="{C183D7F6-B498-43B3-948B-1728B52AA6E4}">
                <adec:decorative xmlns:adec="http://schemas.microsoft.com/office/drawing/2017/decorative" val="1"/>
              </a:ext>
            </a:extLst>
          </p:cNvPr>
          <p:cNvGrpSpPr/>
          <p:nvPr userDrawn="1"/>
        </p:nvGrpSpPr>
        <p:grpSpPr>
          <a:xfrm>
            <a:off x="111772" y="635870"/>
            <a:ext cx="11704301" cy="5261115"/>
            <a:chOff x="111772" y="635870"/>
            <a:chExt cx="11704301" cy="5261115"/>
          </a:xfrm>
        </p:grpSpPr>
        <p:sp useBgFill="1">
          <p:nvSpPr>
            <p:cNvPr id="18" name="Graphic 10">
              <a:extLst>
                <a:ext uri="{FF2B5EF4-FFF2-40B4-BE49-F238E27FC236}">
                  <a16:creationId xmlns:a16="http://schemas.microsoft.com/office/drawing/2014/main" id="{AF670C5B-6404-41AC-9E4B-7079704AD98F}"/>
                </a:ext>
              </a:extLst>
            </p:cNvPr>
            <p:cNvSpPr/>
            <p:nvPr/>
          </p:nvSpPr>
          <p:spPr>
            <a:xfrm rot="2700000">
              <a:off x="111772" y="635870"/>
              <a:ext cx="862695" cy="862695"/>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Oval 19">
              <a:extLst>
                <a:ext uri="{FF2B5EF4-FFF2-40B4-BE49-F238E27FC236}">
                  <a16:creationId xmlns:a16="http://schemas.microsoft.com/office/drawing/2014/main" id="{06EEC11D-FD72-4E2C-9BE7-0ADDCC1FCDA0}"/>
                </a:ext>
              </a:extLst>
            </p:cNvPr>
            <p:cNvSpPr/>
            <p:nvPr/>
          </p:nvSpPr>
          <p:spPr>
            <a:xfrm rot="10800000">
              <a:off x="11481688" y="55626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926DD1-2816-4B16-9809-3DD34B7DD0BA}"/>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10" name="Group 9">
            <a:extLst>
              <a:ext uri="{FF2B5EF4-FFF2-40B4-BE49-F238E27FC236}">
                <a16:creationId xmlns:a16="http://schemas.microsoft.com/office/drawing/2014/main" id="{C3584E3F-FDB4-479B-BC59-3152EAFFA139}"/>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1" name="Graphic 10">
              <a:extLst>
                <a:ext uri="{FF2B5EF4-FFF2-40B4-BE49-F238E27FC236}">
                  <a16:creationId xmlns:a16="http://schemas.microsoft.com/office/drawing/2014/main" id="{192E3F94-4B07-4FE3-90A9-AF47C6013652}"/>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62F713CE-DF71-4FAD-B02B-77E8F93B0926}"/>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CC3EC1C1-7E3D-4CDF-A1AA-25385A5AA5D8}"/>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Date Placeholder 2">
            <a:extLst>
              <a:ext uri="{FF2B5EF4-FFF2-40B4-BE49-F238E27FC236}">
                <a16:creationId xmlns:a16="http://schemas.microsoft.com/office/drawing/2014/main" id="{8B388008-154C-4BD4-8E16-D1CB0E1DD63B}"/>
              </a:ext>
            </a:extLst>
          </p:cNvPr>
          <p:cNvSpPr>
            <a:spLocks noGrp="1"/>
          </p:cNvSpPr>
          <p:nvPr>
            <p:ph type="dt" sz="half" idx="10"/>
          </p:nvPr>
        </p:nvSpPr>
        <p:spPr>
          <a:xfrm>
            <a:off x="838200" y="6400800"/>
            <a:ext cx="2743200" cy="365125"/>
          </a:xfrm>
        </p:spPr>
        <p:txBody>
          <a:bodyPr/>
          <a:lstStyle/>
          <a:p>
            <a:fld id="{3E72DD7B-706C-4EA4-9CF0-8D12EF2876F7}" type="datetime1">
              <a:rPr lang="en-US" smtClean="0"/>
              <a:t>4/22/2023</a:t>
            </a:fld>
            <a:endParaRPr lang="en-US" dirty="0"/>
          </a:p>
        </p:txBody>
      </p:sp>
      <p:sp>
        <p:nvSpPr>
          <p:cNvPr id="15" name="Footer Placeholder 5">
            <a:extLst>
              <a:ext uri="{FF2B5EF4-FFF2-40B4-BE49-F238E27FC236}">
                <a16:creationId xmlns:a16="http://schemas.microsoft.com/office/drawing/2014/main" id="{355FD3E6-3F42-47F9-9F0F-A5E7C7CBFBA5}"/>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6" name="Slide Number Placeholder 6">
            <a:extLst>
              <a:ext uri="{FF2B5EF4-FFF2-40B4-BE49-F238E27FC236}">
                <a16:creationId xmlns:a16="http://schemas.microsoft.com/office/drawing/2014/main" id="{585F908B-6798-4558-9125-E8DBC196B5E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14F1084A-D16F-4367-BA81-D50E03436FD9}"/>
              </a:ext>
            </a:extLst>
          </p:cNvPr>
          <p:cNvSpPr>
            <a:spLocks noGrp="1"/>
          </p:cNvSpPr>
          <p:nvPr>
            <p:ph sz="quarter" idx="13" hasCustomPrompt="1"/>
          </p:nvPr>
        </p:nvSpPr>
        <p:spPr>
          <a:xfrm>
            <a:off x="390525" y="1962150"/>
            <a:ext cx="11407775" cy="4351338"/>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5333DF-B319-4AE9-B2FF-17CB683E9911}"/>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9" name="Group 8">
            <a:extLst>
              <a:ext uri="{FF2B5EF4-FFF2-40B4-BE49-F238E27FC236}">
                <a16:creationId xmlns:a16="http://schemas.microsoft.com/office/drawing/2014/main" id="{F3F11C6D-F71D-4B7F-AD15-0A80B92C5286}"/>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0" name="Graphic 10">
              <a:extLst>
                <a:ext uri="{FF2B5EF4-FFF2-40B4-BE49-F238E27FC236}">
                  <a16:creationId xmlns:a16="http://schemas.microsoft.com/office/drawing/2014/main" id="{F52E1B51-6BF3-46E9-83D0-40BE41AA989E}"/>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C1A0293A-61AB-498F-82D7-9E412D08B068}"/>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CB8032AC-458F-4F48-BA3C-C13B0F57919F}"/>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3" name="Date Placeholder 2">
            <a:extLst>
              <a:ext uri="{FF2B5EF4-FFF2-40B4-BE49-F238E27FC236}">
                <a16:creationId xmlns:a16="http://schemas.microsoft.com/office/drawing/2014/main" id="{CAE2E565-A9C5-4946-9768-81039DDDCC66}"/>
              </a:ext>
            </a:extLst>
          </p:cNvPr>
          <p:cNvSpPr>
            <a:spLocks noGrp="1"/>
          </p:cNvSpPr>
          <p:nvPr>
            <p:ph type="dt" sz="half" idx="10"/>
          </p:nvPr>
        </p:nvSpPr>
        <p:spPr>
          <a:xfrm>
            <a:off x="838200" y="6400800"/>
            <a:ext cx="2743200" cy="365125"/>
          </a:xfrm>
        </p:spPr>
        <p:txBody>
          <a:bodyPr/>
          <a:lstStyle/>
          <a:p>
            <a:fld id="{B5993710-8CF9-4AA7-8C61-4B293F189DE7}" type="datetime1">
              <a:rPr lang="en-US" smtClean="0"/>
              <a:t>4/22/2023</a:t>
            </a:fld>
            <a:endParaRPr lang="en-US" dirty="0"/>
          </a:p>
        </p:txBody>
      </p:sp>
      <p:sp>
        <p:nvSpPr>
          <p:cNvPr id="14" name="Footer Placeholder 5">
            <a:extLst>
              <a:ext uri="{FF2B5EF4-FFF2-40B4-BE49-F238E27FC236}">
                <a16:creationId xmlns:a16="http://schemas.microsoft.com/office/drawing/2014/main" id="{9F6BD62A-8CCF-46F6-87F7-FCCDDA6576B6}"/>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5" name="Slide Number Placeholder 6">
            <a:extLst>
              <a:ext uri="{FF2B5EF4-FFF2-40B4-BE49-F238E27FC236}">
                <a16:creationId xmlns:a16="http://schemas.microsoft.com/office/drawing/2014/main" id="{0B6E5353-4510-49A8-9DF3-C3BD16C5E7A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913017C2-1A42-4672-97A5-440ECADBAD7B}"/>
              </a:ext>
            </a:extLst>
          </p:cNvPr>
          <p:cNvSpPr>
            <a:spLocks noGrp="1"/>
          </p:cNvSpPr>
          <p:nvPr>
            <p:ph sz="quarter" idx="13" hasCustomPrompt="1"/>
          </p:nvPr>
        </p:nvSpPr>
        <p:spPr>
          <a:xfrm>
            <a:off x="533401" y="2105024"/>
            <a:ext cx="11125200" cy="4010025"/>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9687ABE6-5FC2-4E28-830B-C980386A3980}" type="datetime1">
              <a:rPr lang="en-US" smtClean="0"/>
              <a:t>4/22/2023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92"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606FF93-30AD-4496-9EB4-A16588DB9F5C}"/>
              </a:ext>
            </a:extLst>
          </p:cNvPr>
          <p:cNvSpPr>
            <a:spLocks noGrp="1"/>
          </p:cNvSpPr>
          <p:nvPr>
            <p:ph type="ctrTitle"/>
          </p:nvPr>
        </p:nvSpPr>
        <p:spPr>
          <a:xfrm>
            <a:off x="485633" y="575423"/>
            <a:ext cx="11088299" cy="2768909"/>
          </a:xfrm>
        </p:spPr>
        <p:txBody>
          <a:bodyPr>
            <a:normAutofit/>
          </a:bodyPr>
          <a:lstStyle/>
          <a:p>
            <a:r>
              <a:rPr lang="en-US" dirty="0"/>
              <a:t>Building and Managing </a:t>
            </a:r>
            <a:br>
              <a:rPr lang="en-US" dirty="0"/>
            </a:br>
            <a:r>
              <a:rPr lang="en-US" dirty="0"/>
              <a:t>High Performance Clusters(HPC)</a:t>
            </a:r>
          </a:p>
        </p:txBody>
      </p:sp>
      <p:sp>
        <p:nvSpPr>
          <p:cNvPr id="12" name="Subtitle 11">
            <a:extLst>
              <a:ext uri="{FF2B5EF4-FFF2-40B4-BE49-F238E27FC236}">
                <a16:creationId xmlns:a16="http://schemas.microsoft.com/office/drawing/2014/main" id="{380F03BD-5CC3-47DD-B082-722AE47BFFC1}"/>
              </a:ext>
            </a:extLst>
          </p:cNvPr>
          <p:cNvSpPr>
            <a:spLocks noGrp="1"/>
          </p:cNvSpPr>
          <p:nvPr>
            <p:ph type="subTitle" idx="1"/>
          </p:nvPr>
        </p:nvSpPr>
        <p:spPr>
          <a:xfrm>
            <a:off x="485636" y="4004423"/>
            <a:ext cx="8175764" cy="698810"/>
          </a:xfrm>
        </p:spPr>
        <p:txBody>
          <a:bodyPr>
            <a:normAutofit/>
          </a:bodyPr>
          <a:lstStyle/>
          <a:p>
            <a:r>
              <a:rPr lang="en-US" dirty="0"/>
              <a:t>Project Completion Report – Team black</a:t>
            </a:r>
          </a:p>
        </p:txBody>
      </p:sp>
    </p:spTree>
    <p:extLst>
      <p:ext uri="{BB962C8B-B14F-4D97-AF65-F5344CB8AC3E}">
        <p14:creationId xmlns:p14="http://schemas.microsoft.com/office/powerpoint/2010/main" val="216493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457200" y="544787"/>
            <a:ext cx="10999694" cy="543182"/>
          </a:xfrm>
        </p:spPr>
        <p:txBody>
          <a:bodyPr>
            <a:normAutofit/>
          </a:bodyPr>
          <a:lstStyle/>
          <a:p>
            <a:r>
              <a:rPr lang="en-US" sz="2800" dirty="0"/>
              <a:t>Set up QOS</a:t>
            </a:r>
          </a:p>
        </p:txBody>
      </p:sp>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0" y="6475669"/>
            <a:ext cx="2743200" cy="365125"/>
          </a:xfrm>
        </p:spPr>
        <p:txBody>
          <a:bodyPr/>
          <a:lstStyle/>
          <a:p>
            <a:fld id="{06020D49-5E9D-435D-A843-351633502C1E}" type="datetime1">
              <a:rPr lang="en-US" smtClean="0"/>
              <a:t>4/22/2023</a:t>
            </a:fld>
            <a:endParaRPr lang="en-US" dirty="0"/>
          </a:p>
        </p:txBody>
      </p:sp>
      <p:sp>
        <p:nvSpPr>
          <p:cNvPr id="5" name="Content Placeholder 4">
            <a:extLst>
              <a:ext uri="{FF2B5EF4-FFF2-40B4-BE49-F238E27FC236}">
                <a16:creationId xmlns:a16="http://schemas.microsoft.com/office/drawing/2014/main" id="{88B3FD00-5645-1ABD-4DE4-E489D603F81C}"/>
              </a:ext>
            </a:extLst>
          </p:cNvPr>
          <p:cNvSpPr>
            <a:spLocks noGrp="1"/>
          </p:cNvSpPr>
          <p:nvPr>
            <p:ph sz="quarter" idx="13"/>
          </p:nvPr>
        </p:nvSpPr>
        <p:spPr>
          <a:xfrm>
            <a:off x="496454" y="1087967"/>
            <a:ext cx="11395295" cy="5540296"/>
          </a:xfrm>
        </p:spPr>
        <p:txBody>
          <a:bodyPr>
            <a:norm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Check the configuration of newly created QOS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Check the user associations for the individual accounts of the team members</a:t>
            </a:r>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48319537-A422-25BC-6B63-5984F3D4F2B0}"/>
              </a:ext>
            </a:extLst>
          </p:cNvPr>
          <p:cNvPicPr>
            <a:picLocks noChangeAspect="1"/>
          </p:cNvPicPr>
          <p:nvPr/>
        </p:nvPicPr>
        <p:blipFill>
          <a:blip r:embed="rId3"/>
          <a:stretch>
            <a:fillRect/>
          </a:stretch>
        </p:blipFill>
        <p:spPr>
          <a:xfrm>
            <a:off x="865494" y="1692128"/>
            <a:ext cx="10498541" cy="1013887"/>
          </a:xfrm>
          <a:prstGeom prst="rect">
            <a:avLst/>
          </a:prstGeom>
        </p:spPr>
      </p:pic>
      <p:pic>
        <p:nvPicPr>
          <p:cNvPr id="9" name="Picture 8">
            <a:extLst>
              <a:ext uri="{FF2B5EF4-FFF2-40B4-BE49-F238E27FC236}">
                <a16:creationId xmlns:a16="http://schemas.microsoft.com/office/drawing/2014/main" id="{2AC5D445-19C3-13EF-733A-7E20B59ED8A5}"/>
              </a:ext>
            </a:extLst>
          </p:cNvPr>
          <p:cNvPicPr>
            <a:picLocks noChangeAspect="1"/>
          </p:cNvPicPr>
          <p:nvPr/>
        </p:nvPicPr>
        <p:blipFill>
          <a:blip r:embed="rId4"/>
          <a:stretch>
            <a:fillRect/>
          </a:stretch>
        </p:blipFill>
        <p:spPr>
          <a:xfrm>
            <a:off x="897339" y="3344040"/>
            <a:ext cx="10746941" cy="1302569"/>
          </a:xfrm>
          <a:prstGeom prst="rect">
            <a:avLst/>
          </a:prstGeom>
        </p:spPr>
      </p:pic>
    </p:spTree>
    <p:extLst>
      <p:ext uri="{BB962C8B-B14F-4D97-AF65-F5344CB8AC3E}">
        <p14:creationId xmlns:p14="http://schemas.microsoft.com/office/powerpoint/2010/main" val="343173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25" name="Rectangle 24">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27" name="Rectangle 26">
            <a:extLst>
              <a:ext uri="{FF2B5EF4-FFF2-40B4-BE49-F238E27FC236}">
                <a16:creationId xmlns:a16="http://schemas.microsoft.com/office/drawing/2014/main" id="{C6CBACCE-5B43-44E0-BEB2-F24751433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29" name="Group 28">
            <a:extLst>
              <a:ext uri="{FF2B5EF4-FFF2-40B4-BE49-F238E27FC236}">
                <a16:creationId xmlns:a16="http://schemas.microsoft.com/office/drawing/2014/main" id="{C0480AB6-3694-4A7D-8CE5-0DE3B82763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028" y="173174"/>
            <a:ext cx="2101035" cy="1015587"/>
            <a:chOff x="272028" y="173174"/>
            <a:chExt cx="2101035" cy="1015587"/>
          </a:xfrm>
        </p:grpSpPr>
        <p:sp useBgFill="1">
          <p:nvSpPr>
            <p:cNvPr id="30" name="Graphic 10">
              <a:extLst>
                <a:ext uri="{FF2B5EF4-FFF2-40B4-BE49-F238E27FC236}">
                  <a16:creationId xmlns:a16="http://schemas.microsoft.com/office/drawing/2014/main" id="{14D25F50-7721-47A4-98DC-C3033BF23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1" name="Oval 30">
              <a:extLst>
                <a:ext uri="{FF2B5EF4-FFF2-40B4-BE49-F238E27FC236}">
                  <a16:creationId xmlns:a16="http://schemas.microsoft.com/office/drawing/2014/main" id="{7D5A94EE-D72B-4D73-909C-945EE999A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723816"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32" name="Oval 31">
              <a:extLst>
                <a:ext uri="{FF2B5EF4-FFF2-40B4-BE49-F238E27FC236}">
                  <a16:creationId xmlns:a16="http://schemas.microsoft.com/office/drawing/2014/main" id="{054471DA-B71D-4FA3-BF8B-9DA8AEBF7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024262"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457200" y="544786"/>
            <a:ext cx="4572000" cy="1683971"/>
          </a:xfrm>
        </p:spPr>
        <p:txBody>
          <a:bodyPr vert="horz" lIns="91440" tIns="45720" rIns="91440" bIns="45720" rtlCol="0" anchor="b">
            <a:normAutofit/>
          </a:bodyPr>
          <a:lstStyle/>
          <a:p>
            <a:r>
              <a:rPr lang="en-US" kern="1200">
                <a:solidFill>
                  <a:schemeClr val="tx1"/>
                </a:solidFill>
                <a:latin typeface="+mj-lt"/>
                <a:ea typeface="+mj-ea"/>
                <a:cs typeface="+mj-cs"/>
              </a:rPr>
              <a:t>Testing – Array Job Submission</a:t>
            </a:r>
          </a:p>
        </p:txBody>
      </p:sp>
      <p:sp>
        <p:nvSpPr>
          <p:cNvPr id="5" name="Content Placeholder 4">
            <a:extLst>
              <a:ext uri="{FF2B5EF4-FFF2-40B4-BE49-F238E27FC236}">
                <a16:creationId xmlns:a16="http://schemas.microsoft.com/office/drawing/2014/main" id="{88B3FD00-5645-1ABD-4DE4-E489D603F81C}"/>
              </a:ext>
            </a:extLst>
          </p:cNvPr>
          <p:cNvSpPr>
            <a:spLocks noGrp="1"/>
          </p:cNvSpPr>
          <p:nvPr>
            <p:ph sz="quarter" idx="13"/>
          </p:nvPr>
        </p:nvSpPr>
        <p:spPr>
          <a:xfrm>
            <a:off x="457200" y="2409777"/>
            <a:ext cx="4572000" cy="1416146"/>
          </a:xfrm>
        </p:spPr>
        <p:txBody>
          <a:bodyPr vert="horz" lIns="91440" tIns="45720" rIns="91440" bIns="45720" rtlCol="0" anchor="t">
            <a:normAutofit fontScale="92500"/>
          </a:bodyPr>
          <a:lstStyle/>
          <a:p>
            <a:pPr marL="285750" indent="-228600">
              <a:buFont typeface="Arial" panose="020B0604020202020204" pitchFamily="34" charset="0"/>
              <a:buChar char="•"/>
            </a:pPr>
            <a:endParaRPr lang="en-US" dirty="0"/>
          </a:p>
          <a:p>
            <a:pPr marL="285750" indent="-228600">
              <a:buFont typeface="Arial" panose="020B0604020202020204" pitchFamily="34" charset="0"/>
              <a:buChar char="•"/>
            </a:pPr>
            <a:r>
              <a:rPr lang="en-US" dirty="0"/>
              <a:t>Created a bash script to run the array job submission</a:t>
            </a:r>
          </a:p>
          <a:p>
            <a:pPr marL="285750" indent="-228600">
              <a:buFont typeface="Arial" panose="020B0604020202020204" pitchFamily="34" charset="0"/>
              <a:buChar char="•"/>
            </a:pPr>
            <a:r>
              <a:rPr lang="en-US" dirty="0"/>
              <a:t>Submit the job </a:t>
            </a:r>
            <a:r>
              <a:rPr lang="en-US"/>
              <a:t>using sbatch  </a:t>
            </a:r>
            <a:r>
              <a:rPr lang="en-US" dirty="0"/>
              <a:t>command </a:t>
            </a:r>
          </a:p>
          <a:p>
            <a:pPr marL="57150"/>
            <a:endParaRPr lang="en-US"/>
          </a:p>
          <a:p>
            <a:pPr indent="-228600"/>
            <a:endParaRPr lang="en-US" dirty="0"/>
          </a:p>
          <a:p>
            <a:pPr marL="285750" indent="-228600">
              <a:buFont typeface="Arial" panose="020B0604020202020204" pitchFamily="34" charset="0"/>
              <a:buChar char="•"/>
            </a:pPr>
            <a:endParaRPr lang="en-US" dirty="0"/>
          </a:p>
          <a:p>
            <a:pPr indent="-228600"/>
            <a:endParaRPr lang="en-US" dirty="0"/>
          </a:p>
          <a:p>
            <a:pPr indent="-228600"/>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indent="-228600"/>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p:txBody>
      </p:sp>
      <p:pic>
        <p:nvPicPr>
          <p:cNvPr id="6" name="Picture 5" descr="Text&#10;&#10;Description automatically generated">
            <a:extLst>
              <a:ext uri="{FF2B5EF4-FFF2-40B4-BE49-F238E27FC236}">
                <a16:creationId xmlns:a16="http://schemas.microsoft.com/office/drawing/2014/main" id="{2B604F74-9540-77A4-EB35-C2ABFD31C723}"/>
              </a:ext>
            </a:extLst>
          </p:cNvPr>
          <p:cNvPicPr>
            <a:picLocks noChangeAspect="1"/>
          </p:cNvPicPr>
          <p:nvPr/>
        </p:nvPicPr>
        <p:blipFill>
          <a:blip r:embed="rId3"/>
          <a:stretch>
            <a:fillRect/>
          </a:stretch>
        </p:blipFill>
        <p:spPr>
          <a:xfrm>
            <a:off x="5693715" y="575425"/>
            <a:ext cx="5936419" cy="2834640"/>
          </a:xfrm>
          <a:prstGeom prst="rect">
            <a:avLst/>
          </a:prstGeom>
        </p:spPr>
      </p:pic>
      <p:pic>
        <p:nvPicPr>
          <p:cNvPr id="12" name="Picture 11" descr="Graphical user interface, text&#10;&#10;Description automatically generated">
            <a:extLst>
              <a:ext uri="{FF2B5EF4-FFF2-40B4-BE49-F238E27FC236}">
                <a16:creationId xmlns:a16="http://schemas.microsoft.com/office/drawing/2014/main" id="{9ED22448-A9C5-6203-9312-1A3BAD9E4F98}"/>
              </a:ext>
            </a:extLst>
          </p:cNvPr>
          <p:cNvPicPr>
            <a:picLocks noChangeAspect="1"/>
          </p:cNvPicPr>
          <p:nvPr/>
        </p:nvPicPr>
        <p:blipFill>
          <a:blip r:embed="rId4"/>
          <a:stretch>
            <a:fillRect/>
          </a:stretch>
        </p:blipFill>
        <p:spPr>
          <a:xfrm>
            <a:off x="5693715" y="3563213"/>
            <a:ext cx="5846965" cy="1578682"/>
          </a:xfrm>
          <a:prstGeom prst="rect">
            <a:avLst/>
          </a:prstGeom>
        </p:spPr>
      </p:pic>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838200" y="6400800"/>
            <a:ext cx="2743200" cy="365125"/>
          </a:xfrm>
        </p:spPr>
        <p:txBody>
          <a:bodyPr vert="horz" lIns="91440" tIns="45720" rIns="91440" bIns="45720" rtlCol="0" anchor="ctr">
            <a:normAutofit/>
          </a:bodyPr>
          <a:lstStyle/>
          <a:p>
            <a:pPr>
              <a:spcAft>
                <a:spcPts val="600"/>
              </a:spcAft>
            </a:pPr>
            <a:fld id="{06020D49-5E9D-435D-A843-351633502C1E}" type="datetime1">
              <a:rPr lang="en-US" smtClean="0"/>
              <a:pPr>
                <a:spcAft>
                  <a:spcPts val="600"/>
                </a:spcAft>
              </a:pPr>
              <a:t>4/22/2023</a:t>
            </a:fld>
            <a:endParaRPr lang="en-US"/>
          </a:p>
        </p:txBody>
      </p:sp>
      <p:pic>
        <p:nvPicPr>
          <p:cNvPr id="14" name="Picture 13">
            <a:extLst>
              <a:ext uri="{FF2B5EF4-FFF2-40B4-BE49-F238E27FC236}">
                <a16:creationId xmlns:a16="http://schemas.microsoft.com/office/drawing/2014/main" id="{7072D995-2851-8EF8-01F7-8E1C6206D1E3}"/>
              </a:ext>
            </a:extLst>
          </p:cNvPr>
          <p:cNvPicPr>
            <a:picLocks noChangeAspect="1"/>
          </p:cNvPicPr>
          <p:nvPr/>
        </p:nvPicPr>
        <p:blipFill>
          <a:blip r:embed="rId5"/>
          <a:stretch>
            <a:fillRect/>
          </a:stretch>
        </p:blipFill>
        <p:spPr>
          <a:xfrm>
            <a:off x="273276" y="4229482"/>
            <a:ext cx="5822724" cy="1659034"/>
          </a:xfrm>
          <a:prstGeom prst="rect">
            <a:avLst/>
          </a:prstGeom>
        </p:spPr>
      </p:pic>
    </p:spTree>
    <p:extLst>
      <p:ext uri="{BB962C8B-B14F-4D97-AF65-F5344CB8AC3E}">
        <p14:creationId xmlns:p14="http://schemas.microsoft.com/office/powerpoint/2010/main" val="219341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25" name="Rectangle 24">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27" name="Rectangle 26">
            <a:extLst>
              <a:ext uri="{FF2B5EF4-FFF2-40B4-BE49-F238E27FC236}">
                <a16:creationId xmlns:a16="http://schemas.microsoft.com/office/drawing/2014/main" id="{C6CBACCE-5B43-44E0-BEB2-F24751433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29" name="Group 28">
            <a:extLst>
              <a:ext uri="{FF2B5EF4-FFF2-40B4-BE49-F238E27FC236}">
                <a16:creationId xmlns:a16="http://schemas.microsoft.com/office/drawing/2014/main" id="{C0480AB6-3694-4A7D-8CE5-0DE3B82763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028" y="173174"/>
            <a:ext cx="2101035" cy="1015587"/>
            <a:chOff x="272028" y="173174"/>
            <a:chExt cx="2101035" cy="1015587"/>
          </a:xfrm>
        </p:grpSpPr>
        <p:sp useBgFill="1">
          <p:nvSpPr>
            <p:cNvPr id="30" name="Graphic 10">
              <a:extLst>
                <a:ext uri="{FF2B5EF4-FFF2-40B4-BE49-F238E27FC236}">
                  <a16:creationId xmlns:a16="http://schemas.microsoft.com/office/drawing/2014/main" id="{14D25F50-7721-47A4-98DC-C3033BF23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1" name="Oval 30">
              <a:extLst>
                <a:ext uri="{FF2B5EF4-FFF2-40B4-BE49-F238E27FC236}">
                  <a16:creationId xmlns:a16="http://schemas.microsoft.com/office/drawing/2014/main" id="{7D5A94EE-D72B-4D73-909C-945EE999A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723816"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32" name="Oval 31">
              <a:extLst>
                <a:ext uri="{FF2B5EF4-FFF2-40B4-BE49-F238E27FC236}">
                  <a16:creationId xmlns:a16="http://schemas.microsoft.com/office/drawing/2014/main" id="{054471DA-B71D-4FA3-BF8B-9DA8AEBF7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024262"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457200" y="544786"/>
            <a:ext cx="4572000" cy="1683971"/>
          </a:xfrm>
        </p:spPr>
        <p:txBody>
          <a:bodyPr vert="horz" lIns="91440" tIns="45720" rIns="91440" bIns="45720" rtlCol="0" anchor="b">
            <a:normAutofit/>
          </a:bodyPr>
          <a:lstStyle/>
          <a:p>
            <a:r>
              <a:rPr lang="en-US" kern="1200" dirty="0">
                <a:solidFill>
                  <a:schemeClr val="tx1"/>
                </a:solidFill>
                <a:latin typeface="+mj-lt"/>
                <a:ea typeface="+mj-ea"/>
                <a:cs typeface="+mj-cs"/>
              </a:rPr>
              <a:t>Testing – Chain Submission</a:t>
            </a:r>
          </a:p>
        </p:txBody>
      </p:sp>
      <p:sp>
        <p:nvSpPr>
          <p:cNvPr id="5" name="Content Placeholder 4">
            <a:extLst>
              <a:ext uri="{FF2B5EF4-FFF2-40B4-BE49-F238E27FC236}">
                <a16:creationId xmlns:a16="http://schemas.microsoft.com/office/drawing/2014/main" id="{88B3FD00-5645-1ABD-4DE4-E489D603F81C}"/>
              </a:ext>
            </a:extLst>
          </p:cNvPr>
          <p:cNvSpPr>
            <a:spLocks noGrp="1"/>
          </p:cNvSpPr>
          <p:nvPr>
            <p:ph sz="quarter" idx="13"/>
          </p:nvPr>
        </p:nvSpPr>
        <p:spPr>
          <a:xfrm>
            <a:off x="457200" y="2409777"/>
            <a:ext cx="4572000" cy="1416146"/>
          </a:xfrm>
        </p:spPr>
        <p:txBody>
          <a:bodyPr vert="horz" lIns="91440" tIns="45720" rIns="91440" bIns="45720" rtlCol="0" anchor="t">
            <a:normAutofit/>
          </a:bodyPr>
          <a:lstStyle/>
          <a:p>
            <a:pPr marL="285750" indent="-228600">
              <a:buFont typeface="Arial" panose="020B0604020202020204" pitchFamily="34" charset="0"/>
              <a:buChar char="•"/>
            </a:pPr>
            <a:endParaRPr lang="en-US" dirty="0"/>
          </a:p>
          <a:p>
            <a:pPr marL="285750" indent="-228600">
              <a:buFont typeface="Arial" panose="020B0604020202020204" pitchFamily="34" charset="0"/>
              <a:buChar char="•"/>
            </a:pPr>
            <a:r>
              <a:rPr lang="en-US" dirty="0"/>
              <a:t>Created a bash script to run the chain submission</a:t>
            </a:r>
          </a:p>
          <a:p>
            <a:pPr marL="285750" indent="-228600">
              <a:buFont typeface="Arial" panose="020B0604020202020204" pitchFamily="34" charset="0"/>
              <a:buChar char="•"/>
            </a:pPr>
            <a:r>
              <a:rPr lang="en-US" dirty="0"/>
              <a:t>Submit the job using bash command </a:t>
            </a:r>
          </a:p>
          <a:p>
            <a:pPr marL="57150"/>
            <a:endParaRPr lang="en-US" dirty="0"/>
          </a:p>
          <a:p>
            <a:pPr indent="-228600"/>
            <a:endParaRPr lang="en-US" dirty="0"/>
          </a:p>
          <a:p>
            <a:pPr marL="285750" indent="-228600">
              <a:buFont typeface="Arial" panose="020B0604020202020204" pitchFamily="34" charset="0"/>
              <a:buChar char="•"/>
            </a:pPr>
            <a:endParaRPr lang="en-US" dirty="0"/>
          </a:p>
          <a:p>
            <a:pPr indent="-228600"/>
            <a:endParaRPr lang="en-US" dirty="0"/>
          </a:p>
          <a:p>
            <a:pPr indent="-228600"/>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indent="-228600"/>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p:txBody>
      </p:sp>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838200" y="6400800"/>
            <a:ext cx="2743200" cy="365125"/>
          </a:xfrm>
        </p:spPr>
        <p:txBody>
          <a:bodyPr vert="horz" lIns="91440" tIns="45720" rIns="91440" bIns="45720" rtlCol="0" anchor="ctr">
            <a:normAutofit/>
          </a:bodyPr>
          <a:lstStyle/>
          <a:p>
            <a:pPr>
              <a:spcAft>
                <a:spcPts val="600"/>
              </a:spcAft>
            </a:pPr>
            <a:fld id="{06020D49-5E9D-435D-A843-351633502C1E}" type="datetime1">
              <a:rPr lang="en-US" smtClean="0"/>
              <a:pPr>
                <a:spcAft>
                  <a:spcPts val="600"/>
                </a:spcAft>
              </a:pPr>
              <a:t>4/22/2023</a:t>
            </a:fld>
            <a:endParaRPr lang="en-US"/>
          </a:p>
        </p:txBody>
      </p:sp>
      <p:pic>
        <p:nvPicPr>
          <p:cNvPr id="7" name="Picture 6">
            <a:extLst>
              <a:ext uri="{FF2B5EF4-FFF2-40B4-BE49-F238E27FC236}">
                <a16:creationId xmlns:a16="http://schemas.microsoft.com/office/drawing/2014/main" id="{0743EA41-738F-FAAB-6C3E-B346A6DD6DC1}"/>
              </a:ext>
            </a:extLst>
          </p:cNvPr>
          <p:cNvPicPr>
            <a:picLocks noChangeAspect="1"/>
          </p:cNvPicPr>
          <p:nvPr/>
        </p:nvPicPr>
        <p:blipFill>
          <a:blip r:embed="rId3"/>
          <a:stretch>
            <a:fillRect/>
          </a:stretch>
        </p:blipFill>
        <p:spPr>
          <a:xfrm>
            <a:off x="5657340" y="375372"/>
            <a:ext cx="6096175" cy="4544295"/>
          </a:xfrm>
          <a:prstGeom prst="rect">
            <a:avLst/>
          </a:prstGeom>
        </p:spPr>
      </p:pic>
      <p:pic>
        <p:nvPicPr>
          <p:cNvPr id="8" name="Picture 7" descr="Text&#10;&#10;Description automatically generated with low confidence">
            <a:extLst>
              <a:ext uri="{FF2B5EF4-FFF2-40B4-BE49-F238E27FC236}">
                <a16:creationId xmlns:a16="http://schemas.microsoft.com/office/drawing/2014/main" id="{7AD7853C-A8ED-84CC-57BA-8C7433DEDE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669" y="3788371"/>
            <a:ext cx="5300980" cy="1094740"/>
          </a:xfrm>
          <a:prstGeom prst="rect">
            <a:avLst/>
          </a:prstGeom>
        </p:spPr>
      </p:pic>
      <p:pic>
        <p:nvPicPr>
          <p:cNvPr id="10" name="Picture 9">
            <a:extLst>
              <a:ext uri="{FF2B5EF4-FFF2-40B4-BE49-F238E27FC236}">
                <a16:creationId xmlns:a16="http://schemas.microsoft.com/office/drawing/2014/main" id="{33680C0F-670E-3216-2354-59BDE90F4C9B}"/>
              </a:ext>
            </a:extLst>
          </p:cNvPr>
          <p:cNvPicPr>
            <a:picLocks noChangeAspect="1"/>
          </p:cNvPicPr>
          <p:nvPr/>
        </p:nvPicPr>
        <p:blipFill>
          <a:blip r:embed="rId5"/>
          <a:stretch>
            <a:fillRect/>
          </a:stretch>
        </p:blipFill>
        <p:spPr>
          <a:xfrm>
            <a:off x="199669" y="5009211"/>
            <a:ext cx="6696419" cy="1181161"/>
          </a:xfrm>
          <a:prstGeom prst="rect">
            <a:avLst/>
          </a:prstGeom>
        </p:spPr>
      </p:pic>
    </p:spTree>
    <p:extLst>
      <p:ext uri="{BB962C8B-B14F-4D97-AF65-F5344CB8AC3E}">
        <p14:creationId xmlns:p14="http://schemas.microsoft.com/office/powerpoint/2010/main" val="196043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3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55"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6"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7"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8" name="Oval 40">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59" name="Oval 41">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60" name="Oval 42">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61" name="Rectangle 44">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62" name="Rectangle 46">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useBgFill="1">
        <p:nvSpPr>
          <p:cNvPr id="63" name="Graphic 10">
            <a:extLst>
              <a:ext uri="{FF2B5EF4-FFF2-40B4-BE49-F238E27FC236}">
                <a16:creationId xmlns:a16="http://schemas.microsoft.com/office/drawing/2014/main" id="{008BEE5D-476B-41B7-AA33-CD87D8D69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3484" y="1818393"/>
            <a:ext cx="745310" cy="745310"/>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64" name="Oval 50">
            <a:extLst>
              <a:ext uri="{FF2B5EF4-FFF2-40B4-BE49-F238E27FC236}">
                <a16:creationId xmlns:a16="http://schemas.microsoft.com/office/drawing/2014/main" id="{844050D3-0BFB-49B6-A972-F36280DEE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38200" y="289862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543119" y="566490"/>
            <a:ext cx="5452073" cy="2278834"/>
          </a:xfrm>
        </p:spPr>
        <p:txBody>
          <a:bodyPr vert="horz" lIns="91440" tIns="45720" rIns="91440" bIns="45720" rtlCol="0" anchor="t">
            <a:normAutofit/>
          </a:bodyPr>
          <a:lstStyle/>
          <a:p>
            <a:r>
              <a:rPr lang="en-US" kern="1200" dirty="0">
                <a:solidFill>
                  <a:schemeClr val="tx1"/>
                </a:solidFill>
                <a:latin typeface="+mj-lt"/>
                <a:ea typeface="+mj-ea"/>
                <a:cs typeface="+mj-cs"/>
              </a:rPr>
              <a:t>Testing </a:t>
            </a:r>
            <a:r>
              <a:rPr lang="en-US" kern="1200">
                <a:solidFill>
                  <a:schemeClr val="tx1"/>
                </a:solidFill>
                <a:latin typeface="+mj-lt"/>
                <a:ea typeface="+mj-ea"/>
                <a:cs typeface="+mj-cs"/>
              </a:rPr>
              <a:t>– QOS</a:t>
            </a:r>
            <a:endParaRPr lang="en-US"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88B3FD00-5645-1ABD-4DE4-E489D603F81C}"/>
              </a:ext>
            </a:extLst>
          </p:cNvPr>
          <p:cNvSpPr>
            <a:spLocks noGrp="1"/>
          </p:cNvSpPr>
          <p:nvPr>
            <p:ph sz="quarter" idx="13"/>
          </p:nvPr>
        </p:nvSpPr>
        <p:spPr>
          <a:xfrm>
            <a:off x="6187721" y="381001"/>
            <a:ext cx="5470879" cy="2464323"/>
          </a:xfrm>
        </p:spPr>
        <p:txBody>
          <a:bodyPr vert="horz" lIns="91440" tIns="45720" rIns="91440" bIns="45720" rtlCol="0" anchor="t">
            <a:normAutofit/>
          </a:bodyPr>
          <a:lstStyle/>
          <a:p>
            <a:pPr marL="285750" indent="-228600">
              <a:buFont typeface="Arial" panose="020B0604020202020204" pitchFamily="34" charset="0"/>
              <a:buChar char="•"/>
            </a:pPr>
            <a:endParaRPr lang="en-US" dirty="0"/>
          </a:p>
          <a:p>
            <a:pPr marL="285750" indent="-228600">
              <a:buFont typeface="Arial" panose="020B0604020202020204" pitchFamily="34" charset="0"/>
              <a:buChar char="•"/>
            </a:pPr>
            <a:r>
              <a:rPr lang="en-US" dirty="0"/>
              <a:t>Created a bash script to run the chain submission</a:t>
            </a:r>
          </a:p>
          <a:p>
            <a:pPr marL="285750" indent="-228600">
              <a:buFont typeface="Arial" panose="020B0604020202020204" pitchFamily="34" charset="0"/>
              <a:buChar char="•"/>
            </a:pPr>
            <a:r>
              <a:rPr lang="en-US" dirty="0"/>
              <a:t>Submit the job using bash command </a:t>
            </a:r>
          </a:p>
          <a:p>
            <a:pPr marL="57150" indent="-228600"/>
            <a:endParaRPr lang="en-US"/>
          </a:p>
          <a:p>
            <a:pPr indent="-228600"/>
            <a:endParaRPr lang="en-US" dirty="0"/>
          </a:p>
          <a:p>
            <a:pPr marL="285750" indent="-228600">
              <a:buFont typeface="Arial" panose="020B0604020202020204" pitchFamily="34" charset="0"/>
              <a:buChar char="•"/>
            </a:pPr>
            <a:endParaRPr lang="en-US" dirty="0"/>
          </a:p>
          <a:p>
            <a:pPr indent="-228600"/>
            <a:endParaRPr lang="en-US" dirty="0"/>
          </a:p>
          <a:p>
            <a:pPr indent="-228600"/>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indent="-228600"/>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p:txBody>
      </p:sp>
      <p:pic>
        <p:nvPicPr>
          <p:cNvPr id="6" name="Picture 5" descr="Text&#10;&#10;Description automatically generated">
            <a:extLst>
              <a:ext uri="{FF2B5EF4-FFF2-40B4-BE49-F238E27FC236}">
                <a16:creationId xmlns:a16="http://schemas.microsoft.com/office/drawing/2014/main" id="{54A2F408-888A-5250-A5F6-589D5597D1AB}"/>
              </a:ext>
            </a:extLst>
          </p:cNvPr>
          <p:cNvPicPr>
            <a:picLocks noChangeAspect="1"/>
          </p:cNvPicPr>
          <p:nvPr/>
        </p:nvPicPr>
        <p:blipFill rotWithShape="1">
          <a:blip r:embed="rId3"/>
          <a:srcRect t="1021" r="-1" b="-1"/>
          <a:stretch/>
        </p:blipFill>
        <p:spPr>
          <a:xfrm>
            <a:off x="634840" y="2343523"/>
            <a:ext cx="11105762" cy="3297722"/>
          </a:xfrm>
          <a:prstGeom prst="rect">
            <a:avLst/>
          </a:prstGeom>
        </p:spPr>
      </p:pic>
      <p:sp useBgFill="1">
        <p:nvSpPr>
          <p:cNvPr id="53" name="Oval 52">
            <a:extLst>
              <a:ext uri="{FF2B5EF4-FFF2-40B4-BE49-F238E27FC236}">
                <a16:creationId xmlns:a16="http://schemas.microsoft.com/office/drawing/2014/main" id="{FEF802CE-8E4C-4CC5-B1B1-6573598D7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838200" y="6400800"/>
            <a:ext cx="2743200" cy="365125"/>
          </a:xfrm>
        </p:spPr>
        <p:txBody>
          <a:bodyPr vert="horz" lIns="91440" tIns="45720" rIns="91440" bIns="45720" rtlCol="0" anchor="ctr">
            <a:normAutofit/>
          </a:bodyPr>
          <a:lstStyle/>
          <a:p>
            <a:pPr>
              <a:spcAft>
                <a:spcPts val="600"/>
              </a:spcAft>
            </a:pPr>
            <a:fld id="{06020D49-5E9D-435D-A843-351633502C1E}" type="datetime1">
              <a:rPr lang="en-US" smtClean="0"/>
              <a:pPr>
                <a:spcAft>
                  <a:spcPts val="600"/>
                </a:spcAft>
              </a:pPr>
              <a:t>4/22/2023</a:t>
            </a:fld>
            <a:endParaRPr lang="en-US"/>
          </a:p>
        </p:txBody>
      </p:sp>
    </p:spTree>
    <p:extLst>
      <p:ext uri="{BB962C8B-B14F-4D97-AF65-F5344CB8AC3E}">
        <p14:creationId xmlns:p14="http://schemas.microsoft.com/office/powerpoint/2010/main" val="2249104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3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55"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6"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7"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8" name="Oval 40">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59" name="Oval 41">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60" name="Oval 42">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61" name="Rectangle 44">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62" name="Rectangle 46">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useBgFill="1">
        <p:nvSpPr>
          <p:cNvPr id="63" name="Graphic 10">
            <a:extLst>
              <a:ext uri="{FF2B5EF4-FFF2-40B4-BE49-F238E27FC236}">
                <a16:creationId xmlns:a16="http://schemas.microsoft.com/office/drawing/2014/main" id="{008BEE5D-476B-41B7-AA33-CD87D8D69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3484" y="1818393"/>
            <a:ext cx="745310" cy="745310"/>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64" name="Oval 50">
            <a:extLst>
              <a:ext uri="{FF2B5EF4-FFF2-40B4-BE49-F238E27FC236}">
                <a16:creationId xmlns:a16="http://schemas.microsoft.com/office/drawing/2014/main" id="{844050D3-0BFB-49B6-A972-F36280DEE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38200" y="289862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543119" y="566490"/>
            <a:ext cx="5452073" cy="770991"/>
          </a:xfrm>
        </p:spPr>
        <p:txBody>
          <a:bodyPr vert="horz" lIns="91440" tIns="45720" rIns="91440" bIns="45720" rtlCol="0" anchor="t">
            <a:normAutofit/>
          </a:bodyPr>
          <a:lstStyle/>
          <a:p>
            <a:r>
              <a:rPr lang="en-US" kern="1200" dirty="0">
                <a:solidFill>
                  <a:schemeClr val="tx1"/>
                </a:solidFill>
                <a:latin typeface="+mj-lt"/>
                <a:ea typeface="+mj-ea"/>
                <a:cs typeface="+mj-cs"/>
              </a:rPr>
              <a:t>Learnings</a:t>
            </a:r>
          </a:p>
        </p:txBody>
      </p:sp>
      <p:sp>
        <p:nvSpPr>
          <p:cNvPr id="5" name="Content Placeholder 4">
            <a:extLst>
              <a:ext uri="{FF2B5EF4-FFF2-40B4-BE49-F238E27FC236}">
                <a16:creationId xmlns:a16="http://schemas.microsoft.com/office/drawing/2014/main" id="{88B3FD00-5645-1ABD-4DE4-E489D603F81C}"/>
              </a:ext>
            </a:extLst>
          </p:cNvPr>
          <p:cNvSpPr>
            <a:spLocks noGrp="1"/>
          </p:cNvSpPr>
          <p:nvPr>
            <p:ph sz="quarter" idx="13"/>
          </p:nvPr>
        </p:nvSpPr>
        <p:spPr>
          <a:xfrm>
            <a:off x="625121" y="1440978"/>
            <a:ext cx="8309032" cy="2671547"/>
          </a:xfrm>
        </p:spPr>
        <p:txBody>
          <a:bodyPr vert="horz" lIns="91440" tIns="45720" rIns="91440" bIns="45720" rtlCol="0" anchor="t">
            <a:normAutofit/>
          </a:bodyPr>
          <a:lstStyle/>
          <a:p>
            <a:pPr marL="285750" indent="-228600">
              <a:buFont typeface="Arial" panose="020B0604020202020204" pitchFamily="34" charset="0"/>
              <a:buChar char="•"/>
            </a:pPr>
            <a:endParaRPr lang="en-US" dirty="0"/>
          </a:p>
          <a:p>
            <a:pPr marL="285750" indent="-228600">
              <a:buFont typeface="Arial" panose="020B0604020202020204" pitchFamily="34" charset="0"/>
              <a:buChar char="•"/>
            </a:pPr>
            <a:r>
              <a:rPr lang="en-US" dirty="0"/>
              <a:t>Technical Skills </a:t>
            </a:r>
          </a:p>
          <a:p>
            <a:pPr marL="285750" indent="-228600">
              <a:buFont typeface="Arial" panose="020B0604020202020204" pitchFamily="34" charset="0"/>
              <a:buChar char="•"/>
            </a:pPr>
            <a:r>
              <a:rPr lang="en-US" dirty="0"/>
              <a:t>Documentation</a:t>
            </a:r>
          </a:p>
          <a:p>
            <a:pPr marL="285750" indent="-228600">
              <a:buFont typeface="Arial" panose="020B0604020202020204" pitchFamily="34" charset="0"/>
              <a:buChar char="•"/>
            </a:pPr>
            <a:r>
              <a:rPr lang="en-US" dirty="0"/>
              <a:t>Importance of Quality of Service (QoS)</a:t>
            </a:r>
          </a:p>
          <a:p>
            <a:pPr marL="285750" indent="-228600">
              <a:buFont typeface="Arial" panose="020B0604020202020204" pitchFamily="34" charset="0"/>
              <a:buChar char="•"/>
            </a:pPr>
            <a:r>
              <a:rPr lang="en-US" dirty="0"/>
              <a:t>Collaboration</a:t>
            </a:r>
          </a:p>
          <a:p>
            <a:pPr marL="285750" indent="-228600">
              <a:buFont typeface="Arial" panose="020B0604020202020204" pitchFamily="34" charset="0"/>
              <a:buChar char="•"/>
            </a:pPr>
            <a:endParaRPr lang="en-US" dirty="0"/>
          </a:p>
          <a:p>
            <a:pPr indent="-228600"/>
            <a:endParaRPr lang="en-US" dirty="0"/>
          </a:p>
          <a:p>
            <a:pPr marL="285750" indent="-228600">
              <a:buFont typeface="Arial" panose="020B0604020202020204" pitchFamily="34" charset="0"/>
              <a:buChar char="•"/>
            </a:pPr>
            <a:endParaRPr lang="en-US" dirty="0"/>
          </a:p>
          <a:p>
            <a:pPr indent="-228600"/>
            <a:endParaRPr lang="en-US" dirty="0"/>
          </a:p>
          <a:p>
            <a:pPr indent="-228600"/>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indent="-228600"/>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p:txBody>
      </p:sp>
      <p:sp useBgFill="1">
        <p:nvSpPr>
          <p:cNvPr id="53" name="Oval 52">
            <a:extLst>
              <a:ext uri="{FF2B5EF4-FFF2-40B4-BE49-F238E27FC236}">
                <a16:creationId xmlns:a16="http://schemas.microsoft.com/office/drawing/2014/main" id="{FEF802CE-8E4C-4CC5-B1B1-6573598D7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838200" y="6400800"/>
            <a:ext cx="2743200" cy="365125"/>
          </a:xfrm>
        </p:spPr>
        <p:txBody>
          <a:bodyPr vert="horz" lIns="91440" tIns="45720" rIns="91440" bIns="45720" rtlCol="0" anchor="ctr">
            <a:normAutofit/>
          </a:bodyPr>
          <a:lstStyle/>
          <a:p>
            <a:pPr>
              <a:spcAft>
                <a:spcPts val="600"/>
              </a:spcAft>
            </a:pPr>
            <a:fld id="{06020D49-5E9D-435D-A843-351633502C1E}" type="datetime1">
              <a:rPr lang="en-US" smtClean="0"/>
              <a:pPr>
                <a:spcAft>
                  <a:spcPts val="600"/>
                </a:spcAft>
              </a:pPr>
              <a:t>4/22/2023</a:t>
            </a:fld>
            <a:endParaRPr lang="en-US"/>
          </a:p>
        </p:txBody>
      </p:sp>
    </p:spTree>
    <p:extLst>
      <p:ext uri="{BB962C8B-B14F-4D97-AF65-F5344CB8AC3E}">
        <p14:creationId xmlns:p14="http://schemas.microsoft.com/office/powerpoint/2010/main" val="2755495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3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55"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6"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7"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8" name="Oval 40">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59" name="Oval 41">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60" name="Oval 42">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61" name="Rectangle 44">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62" name="Rectangle 46">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useBgFill="1">
        <p:nvSpPr>
          <p:cNvPr id="63" name="Graphic 10">
            <a:extLst>
              <a:ext uri="{FF2B5EF4-FFF2-40B4-BE49-F238E27FC236}">
                <a16:creationId xmlns:a16="http://schemas.microsoft.com/office/drawing/2014/main" id="{008BEE5D-476B-41B7-AA33-CD87D8D69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3484" y="1818393"/>
            <a:ext cx="745310" cy="745310"/>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64" name="Oval 50">
            <a:extLst>
              <a:ext uri="{FF2B5EF4-FFF2-40B4-BE49-F238E27FC236}">
                <a16:creationId xmlns:a16="http://schemas.microsoft.com/office/drawing/2014/main" id="{844050D3-0BFB-49B6-A972-F36280DEE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38200" y="289862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543119" y="566490"/>
            <a:ext cx="5452073" cy="770991"/>
          </a:xfrm>
        </p:spPr>
        <p:txBody>
          <a:bodyPr vert="horz" lIns="91440" tIns="45720" rIns="91440" bIns="45720" rtlCol="0" anchor="t">
            <a:normAutofit/>
          </a:bodyPr>
          <a:lstStyle/>
          <a:p>
            <a:r>
              <a:rPr lang="en-US" dirty="0"/>
              <a:t>Contributions</a:t>
            </a:r>
            <a:endParaRPr lang="en-US"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88B3FD00-5645-1ABD-4DE4-E489D603F81C}"/>
              </a:ext>
            </a:extLst>
          </p:cNvPr>
          <p:cNvSpPr>
            <a:spLocks noGrp="1"/>
          </p:cNvSpPr>
          <p:nvPr>
            <p:ph sz="quarter" idx="13"/>
          </p:nvPr>
        </p:nvSpPr>
        <p:spPr>
          <a:xfrm>
            <a:off x="625121" y="1440978"/>
            <a:ext cx="8309032" cy="4063619"/>
          </a:xfrm>
        </p:spPr>
        <p:txBody>
          <a:bodyPr vert="horz" lIns="91440" tIns="45720" rIns="91440" bIns="45720" rtlCol="0" anchor="t">
            <a:normAutofit lnSpcReduction="10000"/>
          </a:bodyPr>
          <a:lstStyle/>
          <a:p>
            <a:pPr marL="57150"/>
            <a:endParaRPr lang="en-US" dirty="0"/>
          </a:p>
          <a:p>
            <a:pPr marL="342900" indent="-285750">
              <a:buFont typeface="Arial" panose="020B0604020202020204" pitchFamily="34" charset="0"/>
              <a:buChar char="•"/>
            </a:pPr>
            <a:r>
              <a:rPr lang="en-US" dirty="0"/>
              <a:t>Team Tasks</a:t>
            </a:r>
          </a:p>
          <a:p>
            <a:pPr marL="800100" lvl="1" indent="-285750">
              <a:buFont typeface="Arial" panose="020B0604020202020204" pitchFamily="34" charset="0"/>
              <a:buChar char="•"/>
            </a:pPr>
            <a:r>
              <a:rPr lang="en-US" sz="1800" dirty="0">
                <a:ea typeface="+mn-lt"/>
                <a:cs typeface="+mn-lt"/>
              </a:rPr>
              <a:t>As a team we spent a considerable time sitting and understanding the basic requirements and process for the project. </a:t>
            </a:r>
            <a:endParaRPr lang="en-US" dirty="0"/>
          </a:p>
          <a:p>
            <a:pPr marL="285750" indent="-228600">
              <a:buFont typeface="Arial" panose="020B0604020202020204" pitchFamily="34" charset="0"/>
              <a:buChar char="•"/>
            </a:pPr>
            <a:r>
              <a:rPr lang="en-US" dirty="0"/>
              <a:t>Srikanth and </a:t>
            </a:r>
            <a:r>
              <a:rPr lang="en-US" dirty="0" err="1"/>
              <a:t>Akshata</a:t>
            </a:r>
            <a:endParaRPr lang="en-US" dirty="0"/>
          </a:p>
          <a:p>
            <a:pPr marL="742950" lvl="1" indent="-228600">
              <a:buFont typeface="Arial" panose="020B0604020202020204" pitchFamily="34" charset="0"/>
              <a:buChar char="•"/>
            </a:pPr>
            <a:r>
              <a:rPr lang="en-US" dirty="0"/>
              <a:t>Build and install </a:t>
            </a:r>
            <a:r>
              <a:rPr lang="en-US" dirty="0" err="1"/>
              <a:t>slurm</a:t>
            </a:r>
            <a:r>
              <a:rPr lang="en-US" dirty="0"/>
              <a:t> controller and worker nodes</a:t>
            </a:r>
          </a:p>
          <a:p>
            <a:pPr marL="742950" lvl="1" indent="-228600">
              <a:buFont typeface="Arial" panose="020B0604020202020204" pitchFamily="34" charset="0"/>
              <a:buChar char="•"/>
            </a:pPr>
            <a:r>
              <a:rPr lang="en-US" dirty="0"/>
              <a:t>Documentation</a:t>
            </a:r>
          </a:p>
          <a:p>
            <a:pPr marL="742950" lvl="1" indent="-228600">
              <a:buFont typeface="Arial" panose="020B0604020202020204" pitchFamily="34" charset="0"/>
              <a:buChar char="•"/>
            </a:pPr>
            <a:r>
              <a:rPr lang="en-US" dirty="0"/>
              <a:t>Setting up array and chain jobs</a:t>
            </a:r>
          </a:p>
          <a:p>
            <a:pPr marL="285750" indent="-228600">
              <a:buFont typeface="Arial" panose="020B0604020202020204" pitchFamily="34" charset="0"/>
              <a:buChar char="•"/>
            </a:pPr>
            <a:r>
              <a:rPr lang="en-US" dirty="0" err="1"/>
              <a:t>Rushikesh</a:t>
            </a:r>
            <a:r>
              <a:rPr lang="en-US" dirty="0"/>
              <a:t> and Mayur</a:t>
            </a:r>
          </a:p>
          <a:p>
            <a:pPr marL="742950" lvl="1" indent="-228600">
              <a:buFont typeface="Arial" panose="020B0604020202020204" pitchFamily="34" charset="0"/>
              <a:buChar char="•"/>
            </a:pPr>
            <a:r>
              <a:rPr lang="en-US" dirty="0"/>
              <a:t>QOS set up</a:t>
            </a:r>
          </a:p>
          <a:p>
            <a:pPr marL="742950" lvl="1" indent="-228600">
              <a:buFont typeface="Arial" panose="020B0604020202020204" pitchFamily="34" charset="0"/>
              <a:buChar char="•"/>
            </a:pPr>
            <a:r>
              <a:rPr lang="en-US" dirty="0"/>
              <a:t>Project Wiki Update </a:t>
            </a:r>
          </a:p>
          <a:p>
            <a:pPr marL="742950" lvl="1" indent="-228600">
              <a:buFont typeface="Arial" panose="020B0604020202020204" pitchFamily="34" charset="0"/>
              <a:buChar char="•"/>
            </a:pPr>
            <a:r>
              <a:rPr lang="en-US" dirty="0"/>
              <a:t>Testing </a:t>
            </a:r>
          </a:p>
          <a:p>
            <a:pPr marL="742950" lvl="1" indent="-228600">
              <a:buFont typeface="Arial" panose="020B0604020202020204" pitchFamily="34" charset="0"/>
              <a:buChar char="•"/>
            </a:pPr>
            <a:r>
              <a:rPr lang="en-US" dirty="0"/>
              <a:t>Presentations</a:t>
            </a:r>
          </a:p>
          <a:p>
            <a:pPr marL="742950" lvl="1"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indent="-228600"/>
            <a:endParaRPr lang="en-US" dirty="0"/>
          </a:p>
          <a:p>
            <a:pPr marL="285750" indent="-228600">
              <a:buFont typeface="Arial" panose="020B0604020202020204" pitchFamily="34" charset="0"/>
              <a:buChar char="•"/>
            </a:pPr>
            <a:endParaRPr lang="en-US" dirty="0"/>
          </a:p>
          <a:p>
            <a:pPr indent="-228600"/>
            <a:endParaRPr lang="en-US" dirty="0"/>
          </a:p>
          <a:p>
            <a:pPr indent="-228600"/>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indent="-228600"/>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marL="285750" indent="-228600">
              <a:buFont typeface="Arial" panose="020B0604020202020204" pitchFamily="34" charset="0"/>
              <a:buChar char="•"/>
            </a:pPr>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a:p>
            <a:pPr indent="-228600"/>
            <a:endParaRPr lang="en-US" dirty="0"/>
          </a:p>
        </p:txBody>
      </p:sp>
      <p:sp useBgFill="1">
        <p:nvSpPr>
          <p:cNvPr id="53" name="Oval 52">
            <a:extLst>
              <a:ext uri="{FF2B5EF4-FFF2-40B4-BE49-F238E27FC236}">
                <a16:creationId xmlns:a16="http://schemas.microsoft.com/office/drawing/2014/main" id="{FEF802CE-8E4C-4CC5-B1B1-6573598D7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838200" y="6400800"/>
            <a:ext cx="2743200" cy="365125"/>
          </a:xfrm>
        </p:spPr>
        <p:txBody>
          <a:bodyPr vert="horz" lIns="91440" tIns="45720" rIns="91440" bIns="45720" rtlCol="0" anchor="ctr">
            <a:normAutofit/>
          </a:bodyPr>
          <a:lstStyle/>
          <a:p>
            <a:pPr>
              <a:spcAft>
                <a:spcPts val="600"/>
              </a:spcAft>
            </a:pPr>
            <a:fld id="{06020D49-5E9D-435D-A843-351633502C1E}" type="datetime1">
              <a:rPr lang="en-US" smtClean="0"/>
              <a:pPr>
                <a:spcAft>
                  <a:spcPts val="600"/>
                </a:spcAft>
              </a:pPr>
              <a:t>4/22/2023</a:t>
            </a:fld>
            <a:endParaRPr lang="en-US"/>
          </a:p>
        </p:txBody>
      </p:sp>
    </p:spTree>
    <p:extLst>
      <p:ext uri="{BB962C8B-B14F-4D97-AF65-F5344CB8AC3E}">
        <p14:creationId xmlns:p14="http://schemas.microsoft.com/office/powerpoint/2010/main" val="3197246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7426A-9C36-4C9E-B549-AD3B8874F193}"/>
              </a:ext>
            </a:extLst>
          </p:cNvPr>
          <p:cNvSpPr>
            <a:spLocks noGrp="1"/>
          </p:cNvSpPr>
          <p:nvPr>
            <p:ph type="ctrTitle"/>
          </p:nvPr>
        </p:nvSpPr>
        <p:spPr>
          <a:xfrm>
            <a:off x="485634" y="3148083"/>
            <a:ext cx="5893683" cy="765095"/>
          </a:xfrm>
        </p:spPr>
        <p:txBody>
          <a:bodyPr/>
          <a:lstStyle/>
          <a:p>
            <a:r>
              <a:rPr lang="en-US" dirty="0"/>
              <a:t>Thank You</a:t>
            </a:r>
          </a:p>
        </p:txBody>
      </p:sp>
      <p:sp>
        <p:nvSpPr>
          <p:cNvPr id="9" name="Date Placeholder 8">
            <a:extLst>
              <a:ext uri="{FF2B5EF4-FFF2-40B4-BE49-F238E27FC236}">
                <a16:creationId xmlns:a16="http://schemas.microsoft.com/office/drawing/2014/main" id="{3087E772-2F2C-4C47-BBBF-7E764029EAFA}"/>
              </a:ext>
            </a:extLst>
          </p:cNvPr>
          <p:cNvSpPr>
            <a:spLocks noGrp="1"/>
          </p:cNvSpPr>
          <p:nvPr>
            <p:ph type="dt" sz="half" idx="10"/>
          </p:nvPr>
        </p:nvSpPr>
        <p:spPr>
          <a:xfrm>
            <a:off x="838200" y="6400800"/>
            <a:ext cx="2743200" cy="365125"/>
          </a:xfrm>
        </p:spPr>
        <p:txBody>
          <a:bodyPr/>
          <a:lstStyle/>
          <a:p>
            <a:fld id="{BFA97F8F-3E5F-4EF0-A44F-33DBF7A0EB0C}" type="datetime1">
              <a:rPr lang="en-US" smtClean="0"/>
              <a:t>4/22/2023</a:t>
            </a:fld>
            <a:endParaRPr lang="en-US" dirty="0"/>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331075" y="0"/>
            <a:ext cx="4860925" cy="6858000"/>
          </a:xfrm>
        </p:spPr>
      </p:pic>
    </p:spTree>
    <p:extLst>
      <p:ext uri="{BB962C8B-B14F-4D97-AF65-F5344CB8AC3E}">
        <p14:creationId xmlns:p14="http://schemas.microsoft.com/office/powerpoint/2010/main" val="27975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B3E83B9-222A-4520-83DF-65CC433DACF1}"/>
              </a:ext>
            </a:extLst>
          </p:cNvPr>
          <p:cNvSpPr>
            <a:spLocks noGrp="1"/>
          </p:cNvSpPr>
          <p:nvPr>
            <p:ph type="title"/>
          </p:nvPr>
        </p:nvSpPr>
        <p:spPr>
          <a:xfrm>
            <a:off x="984850" y="878006"/>
            <a:ext cx="6400800" cy="728511"/>
          </a:xfrm>
        </p:spPr>
        <p:txBody>
          <a:bodyPr/>
          <a:lstStyle/>
          <a:p>
            <a:r>
              <a:rPr lang="en-US" dirty="0"/>
              <a:t>Agenda</a:t>
            </a:r>
          </a:p>
        </p:txBody>
      </p:sp>
      <p:sp>
        <p:nvSpPr>
          <p:cNvPr id="17" name="Content Placeholder 16">
            <a:extLst>
              <a:ext uri="{FF2B5EF4-FFF2-40B4-BE49-F238E27FC236}">
                <a16:creationId xmlns:a16="http://schemas.microsoft.com/office/drawing/2014/main" id="{E17FA55F-C7EA-4BF4-8024-B7D78BD78899}"/>
              </a:ext>
            </a:extLst>
          </p:cNvPr>
          <p:cNvSpPr>
            <a:spLocks noGrp="1"/>
          </p:cNvSpPr>
          <p:nvPr>
            <p:ph idx="1"/>
          </p:nvPr>
        </p:nvSpPr>
        <p:spPr>
          <a:xfrm>
            <a:off x="1043297" y="1783939"/>
            <a:ext cx="6400800" cy="3714837"/>
          </a:xfrm>
        </p:spPr>
        <p:txBody>
          <a:bodyPr>
            <a:normAutofit/>
          </a:bodyPr>
          <a:lstStyle/>
          <a:p>
            <a:r>
              <a:rPr lang="en-US" dirty="0"/>
              <a:t>Introduction</a:t>
            </a:r>
          </a:p>
          <a:p>
            <a:r>
              <a:rPr lang="en-US" dirty="0"/>
              <a:t>Project milestones</a:t>
            </a:r>
          </a:p>
          <a:p>
            <a:r>
              <a:rPr lang="en-US" dirty="0"/>
              <a:t>Setup</a:t>
            </a:r>
          </a:p>
          <a:p>
            <a:r>
              <a:rPr lang="en-US" dirty="0"/>
              <a:t>Testing</a:t>
            </a:r>
            <a:endParaRPr lang="en-US" b="0" i="0" dirty="0">
              <a:solidFill>
                <a:srgbClr val="D1D5DB"/>
              </a:solidFill>
              <a:effectLst/>
              <a:latin typeface="Söhne"/>
            </a:endParaRPr>
          </a:p>
          <a:p>
            <a:r>
              <a:rPr lang="en-US" dirty="0"/>
              <a:t>Learnings</a:t>
            </a:r>
            <a:endParaRPr lang="en-US" dirty="0">
              <a:solidFill>
                <a:srgbClr val="D1D5DB"/>
              </a:solidFill>
              <a:latin typeface="Söhne"/>
            </a:endParaRPr>
          </a:p>
          <a:p>
            <a:r>
              <a:rPr lang="en-US" dirty="0"/>
              <a:t>Contributions</a:t>
            </a:r>
            <a:endParaRPr lang="en-US" dirty="0">
              <a:solidFill>
                <a:srgbClr val="D1D5DB"/>
              </a:solidFill>
              <a:latin typeface="Söhne"/>
            </a:endParaRPr>
          </a:p>
        </p:txBody>
      </p:sp>
      <p:sp>
        <p:nvSpPr>
          <p:cNvPr id="21" name="Date Placeholder 20">
            <a:extLst>
              <a:ext uri="{FF2B5EF4-FFF2-40B4-BE49-F238E27FC236}">
                <a16:creationId xmlns:a16="http://schemas.microsoft.com/office/drawing/2014/main" id="{FC983FB1-C97B-41D3-9FB3-3965A27A682D}"/>
              </a:ext>
            </a:extLst>
          </p:cNvPr>
          <p:cNvSpPr>
            <a:spLocks noGrp="1"/>
          </p:cNvSpPr>
          <p:nvPr>
            <p:ph type="dt" sz="half" idx="10"/>
          </p:nvPr>
        </p:nvSpPr>
        <p:spPr>
          <a:xfrm>
            <a:off x="838200" y="6400800"/>
            <a:ext cx="2743200" cy="365125"/>
          </a:xfrm>
        </p:spPr>
        <p:txBody>
          <a:bodyPr/>
          <a:lstStyle/>
          <a:p>
            <a:fld id="{E22281F7-E135-4D63-8909-FC820D9DD006}" type="datetime1">
              <a:rPr lang="en-US" smtClean="0"/>
              <a:t>4/22/2023</a:t>
            </a:fld>
            <a:endParaRPr lang="en-US" dirty="0"/>
          </a:p>
        </p:txBody>
      </p:sp>
    </p:spTree>
    <p:extLst>
      <p:ext uri="{BB962C8B-B14F-4D97-AF65-F5344CB8AC3E}">
        <p14:creationId xmlns:p14="http://schemas.microsoft.com/office/powerpoint/2010/main" val="233031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200" y="566490"/>
            <a:ext cx="10917768" cy="673877"/>
          </a:xfrm>
        </p:spPr>
        <p:txBody>
          <a:bodyPr>
            <a:normAutofit/>
          </a:bodyPr>
          <a:lstStyle/>
          <a:p>
            <a:r>
              <a:rPr lang="en-US" sz="2800" dirty="0"/>
              <a:t>Introduction</a:t>
            </a:r>
          </a:p>
        </p:txBody>
      </p:sp>
      <p:sp>
        <p:nvSpPr>
          <p:cNvPr id="13" name="Date Placeholder 12">
            <a:extLst>
              <a:ext uri="{FF2B5EF4-FFF2-40B4-BE49-F238E27FC236}">
                <a16:creationId xmlns:a16="http://schemas.microsoft.com/office/drawing/2014/main" id="{16D38BCC-7EC3-40A8-BEB0-9776AA478BB2}"/>
              </a:ext>
            </a:extLst>
          </p:cNvPr>
          <p:cNvSpPr>
            <a:spLocks noGrp="1"/>
          </p:cNvSpPr>
          <p:nvPr>
            <p:ph type="dt" sz="half" idx="10"/>
          </p:nvPr>
        </p:nvSpPr>
        <p:spPr>
          <a:xfrm>
            <a:off x="838200" y="6400800"/>
            <a:ext cx="2743200" cy="365125"/>
          </a:xfrm>
        </p:spPr>
        <p:txBody>
          <a:bodyPr/>
          <a:lstStyle/>
          <a:p>
            <a:fld id="{D6ADD8DF-B35B-4330-828E-95A6E5142A1D}" type="datetime1">
              <a:rPr lang="en-US" smtClean="0"/>
              <a:t>4/22/2023</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pic>
        <p:nvPicPr>
          <p:cNvPr id="16" name="Picture Placeholder 15" descr="Diagram&#10;&#10;Description automatically generated">
            <a:extLst>
              <a:ext uri="{FF2B5EF4-FFF2-40B4-BE49-F238E27FC236}">
                <a16:creationId xmlns:a16="http://schemas.microsoft.com/office/drawing/2014/main" id="{2AFBF0AD-7922-E640-19FD-6A04F80DA8F8}"/>
              </a:ext>
            </a:extLst>
          </p:cNvPr>
          <p:cNvPicPr>
            <a:picLocks noGrp="1" noChangeAspect="1"/>
          </p:cNvPicPr>
          <p:nvPr>
            <p:ph type="pic" sz="quarter" idx="13"/>
          </p:nvPr>
        </p:nvPicPr>
        <p:blipFill>
          <a:blip r:embed="rId3"/>
          <a:srcRect t="4669" b="4669"/>
          <a:stretch>
            <a:fillRect/>
          </a:stretch>
        </p:blipFill>
        <p:spPr>
          <a:xfrm>
            <a:off x="145417" y="1761067"/>
            <a:ext cx="11726185" cy="4305299"/>
          </a:xfrm>
        </p:spPr>
      </p:pic>
    </p:spTree>
    <p:extLst>
      <p:ext uri="{BB962C8B-B14F-4D97-AF65-F5344CB8AC3E}">
        <p14:creationId xmlns:p14="http://schemas.microsoft.com/office/powerpoint/2010/main" val="293786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457200" y="544786"/>
            <a:ext cx="11238346" cy="836339"/>
          </a:xfrm>
        </p:spPr>
        <p:txBody>
          <a:bodyPr>
            <a:normAutofit/>
          </a:bodyPr>
          <a:lstStyle/>
          <a:p>
            <a:r>
              <a:rPr lang="en-US" sz="2400" dirty="0"/>
              <a:t>Timeline</a:t>
            </a:r>
          </a:p>
        </p:txBody>
      </p:sp>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838200" y="6400800"/>
            <a:ext cx="2743200" cy="365125"/>
          </a:xfrm>
        </p:spPr>
        <p:txBody>
          <a:bodyPr/>
          <a:lstStyle/>
          <a:p>
            <a:fld id="{06020D49-5E9D-435D-A843-351633502C1E}" type="datetime1">
              <a:rPr lang="en-US" smtClean="0"/>
              <a:t>4/22/2023</a:t>
            </a:fld>
            <a:endParaRPr lang="en-US" dirty="0"/>
          </a:p>
        </p:txBody>
      </p:sp>
      <p:graphicFrame>
        <p:nvGraphicFramePr>
          <p:cNvPr id="16" name="Content Placeholder 3" descr="Timeline Placeholder ">
            <a:extLst>
              <a:ext uri="{FF2B5EF4-FFF2-40B4-BE49-F238E27FC236}">
                <a16:creationId xmlns:a16="http://schemas.microsoft.com/office/drawing/2014/main" id="{9FFC2219-F55D-4F56-8A0B-4C8071170D65}"/>
              </a:ext>
            </a:extLst>
          </p:cNvPr>
          <p:cNvGraphicFramePr>
            <a:graphicFrameLocks noGrp="1"/>
          </p:cNvGraphicFramePr>
          <p:nvPr>
            <p:ph sz="quarter" idx="13"/>
            <p:extLst>
              <p:ext uri="{D42A27DB-BD31-4B8C-83A1-F6EECF244321}">
                <p14:modId xmlns:p14="http://schemas.microsoft.com/office/powerpoint/2010/main" val="426304970"/>
              </p:ext>
            </p:extLst>
          </p:nvPr>
        </p:nvGraphicFramePr>
        <p:xfrm>
          <a:off x="457200" y="1058333"/>
          <a:ext cx="11201400" cy="5056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605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457200" y="544786"/>
            <a:ext cx="11238346" cy="836339"/>
          </a:xfrm>
        </p:spPr>
        <p:txBody>
          <a:bodyPr>
            <a:normAutofit/>
          </a:bodyPr>
          <a:lstStyle/>
          <a:p>
            <a:r>
              <a:rPr lang="en-US" sz="2800" dirty="0"/>
              <a:t>Install and configure Slurm</a:t>
            </a:r>
          </a:p>
        </p:txBody>
      </p:sp>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838200" y="6400800"/>
            <a:ext cx="2743200" cy="365125"/>
          </a:xfrm>
        </p:spPr>
        <p:txBody>
          <a:bodyPr/>
          <a:lstStyle/>
          <a:p>
            <a:fld id="{06020D49-5E9D-435D-A843-351633502C1E}" type="datetime1">
              <a:rPr lang="en-US" smtClean="0"/>
              <a:t>4/22/2023</a:t>
            </a:fld>
            <a:endParaRPr lang="en-US" dirty="0"/>
          </a:p>
        </p:txBody>
      </p:sp>
      <p:sp>
        <p:nvSpPr>
          <p:cNvPr id="5" name="Content Placeholder 4">
            <a:extLst>
              <a:ext uri="{FF2B5EF4-FFF2-40B4-BE49-F238E27FC236}">
                <a16:creationId xmlns:a16="http://schemas.microsoft.com/office/drawing/2014/main" id="{88B3FD00-5645-1ABD-4DE4-E489D603F81C}"/>
              </a:ext>
            </a:extLst>
          </p:cNvPr>
          <p:cNvSpPr>
            <a:spLocks noGrp="1"/>
          </p:cNvSpPr>
          <p:nvPr>
            <p:ph sz="quarter" idx="13"/>
          </p:nvPr>
        </p:nvSpPr>
        <p:spPr>
          <a:xfrm>
            <a:off x="496454" y="1087968"/>
            <a:ext cx="11162147" cy="5027082"/>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Install and start the Slurm controller (</a:t>
            </a:r>
            <a:r>
              <a:rPr lang="en-US" dirty="0" err="1"/>
              <a:t>slurmctld</a:t>
            </a:r>
            <a:r>
              <a:rPr lang="en-US" dirty="0"/>
              <a:t>) service in the control node of the cluster(t-black)</a:t>
            </a:r>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Install and start the </a:t>
            </a:r>
            <a:r>
              <a:rPr lang="en-US" dirty="0" err="1"/>
              <a:t>slurm</a:t>
            </a:r>
            <a:r>
              <a:rPr lang="en-US" dirty="0"/>
              <a:t> </a:t>
            </a:r>
            <a:r>
              <a:rPr lang="en-US" dirty="0" err="1"/>
              <a:t>demoan</a:t>
            </a:r>
            <a:r>
              <a:rPr lang="en-US" dirty="0"/>
              <a:t> (</a:t>
            </a:r>
            <a:r>
              <a:rPr lang="en-US" dirty="0" err="1"/>
              <a:t>slurmd</a:t>
            </a:r>
            <a:r>
              <a:rPr lang="en-US" dirty="0"/>
              <a:t>) service in the worker nodes(</a:t>
            </a:r>
            <a:r>
              <a:rPr lang="en-US" dirty="0" err="1"/>
              <a:t>i-nandikonda</a:t>
            </a:r>
            <a:r>
              <a:rPr lang="en-US" dirty="0"/>
              <a:t>, </a:t>
            </a:r>
            <a:r>
              <a:rPr lang="en-US" dirty="0" err="1"/>
              <a:t>i-mayur,i-rushikesh</a:t>
            </a:r>
            <a:r>
              <a:rPr lang="en-US" dirty="0"/>
              <a:t>, </a:t>
            </a:r>
            <a:r>
              <a:rPr lang="en-US" dirty="0" err="1"/>
              <a:t>i-akshata</a:t>
            </a:r>
            <a:r>
              <a:rPr lang="en-US" dirty="0"/>
              <a:t>)</a:t>
            </a:r>
          </a:p>
          <a:p>
            <a:endParaRPr lang="en-US" dirty="0"/>
          </a:p>
        </p:txBody>
      </p:sp>
      <p:pic>
        <p:nvPicPr>
          <p:cNvPr id="7" name="Picture 6" descr="Text&#10;&#10;Description automatically generated">
            <a:extLst>
              <a:ext uri="{FF2B5EF4-FFF2-40B4-BE49-F238E27FC236}">
                <a16:creationId xmlns:a16="http://schemas.microsoft.com/office/drawing/2014/main" id="{CAEF22DD-4A68-6853-C3C4-F5A9A2718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39" y="1924306"/>
            <a:ext cx="10799924" cy="1701917"/>
          </a:xfrm>
          <a:prstGeom prst="rect">
            <a:avLst/>
          </a:prstGeom>
        </p:spPr>
      </p:pic>
      <p:pic>
        <p:nvPicPr>
          <p:cNvPr id="10" name="Picture 9">
            <a:extLst>
              <a:ext uri="{FF2B5EF4-FFF2-40B4-BE49-F238E27FC236}">
                <a16:creationId xmlns:a16="http://schemas.microsoft.com/office/drawing/2014/main" id="{C9E1B5FB-4993-D772-6E6B-966EED956A9D}"/>
              </a:ext>
            </a:extLst>
          </p:cNvPr>
          <p:cNvPicPr>
            <a:picLocks noChangeAspect="1"/>
          </p:cNvPicPr>
          <p:nvPr/>
        </p:nvPicPr>
        <p:blipFill>
          <a:blip r:embed="rId4"/>
          <a:stretch>
            <a:fillRect/>
          </a:stretch>
        </p:blipFill>
        <p:spPr>
          <a:xfrm>
            <a:off x="894340" y="4704153"/>
            <a:ext cx="10764262" cy="1778279"/>
          </a:xfrm>
          <a:prstGeom prst="rect">
            <a:avLst/>
          </a:prstGeom>
        </p:spPr>
      </p:pic>
    </p:spTree>
    <p:extLst>
      <p:ext uri="{BB962C8B-B14F-4D97-AF65-F5344CB8AC3E}">
        <p14:creationId xmlns:p14="http://schemas.microsoft.com/office/powerpoint/2010/main" val="1906184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457200" y="544786"/>
            <a:ext cx="11238346" cy="836339"/>
          </a:xfrm>
        </p:spPr>
        <p:txBody>
          <a:bodyPr>
            <a:normAutofit/>
          </a:bodyPr>
          <a:lstStyle/>
          <a:p>
            <a:r>
              <a:rPr lang="en-US" sz="2800" dirty="0"/>
              <a:t>Integrate controller and worker nodes</a:t>
            </a:r>
          </a:p>
        </p:txBody>
      </p:sp>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0" y="6475669"/>
            <a:ext cx="2743200" cy="365125"/>
          </a:xfrm>
        </p:spPr>
        <p:txBody>
          <a:bodyPr/>
          <a:lstStyle/>
          <a:p>
            <a:fld id="{06020D49-5E9D-435D-A843-351633502C1E}" type="datetime1">
              <a:rPr lang="en-US" smtClean="0"/>
              <a:t>4/22/2023</a:t>
            </a:fld>
            <a:endParaRPr lang="en-US" dirty="0"/>
          </a:p>
        </p:txBody>
      </p:sp>
      <p:sp>
        <p:nvSpPr>
          <p:cNvPr id="5" name="Content Placeholder 4">
            <a:extLst>
              <a:ext uri="{FF2B5EF4-FFF2-40B4-BE49-F238E27FC236}">
                <a16:creationId xmlns:a16="http://schemas.microsoft.com/office/drawing/2014/main" id="{88B3FD00-5645-1ABD-4DE4-E489D603F81C}"/>
              </a:ext>
            </a:extLst>
          </p:cNvPr>
          <p:cNvSpPr>
            <a:spLocks noGrp="1"/>
          </p:cNvSpPr>
          <p:nvPr>
            <p:ph sz="quarter" idx="13"/>
          </p:nvPr>
        </p:nvSpPr>
        <p:spPr>
          <a:xfrm>
            <a:off x="496454" y="1087968"/>
            <a:ext cx="11162147" cy="5027082"/>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Check the </a:t>
            </a:r>
            <a:r>
              <a:rPr lang="en-US" dirty="0" err="1"/>
              <a:t>slurm</a:t>
            </a:r>
            <a:r>
              <a:rPr lang="en-US" dirty="0"/>
              <a:t> state by using the </a:t>
            </a:r>
            <a:r>
              <a:rPr lang="en-US" dirty="0" err="1"/>
              <a:t>sinfo</a:t>
            </a:r>
            <a:r>
              <a:rPr lang="en-US" dirty="0"/>
              <a:t> command  </a:t>
            </a:r>
          </a:p>
          <a:p>
            <a:r>
              <a:rPr lang="en-US" dirty="0"/>
              <a:t> </a:t>
            </a:r>
          </a:p>
          <a:p>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even verify the integration by submitting a job in the Slurm controller</a:t>
            </a:r>
          </a:p>
        </p:txBody>
      </p:sp>
      <p:pic>
        <p:nvPicPr>
          <p:cNvPr id="11" name="Picture 10">
            <a:extLst>
              <a:ext uri="{FF2B5EF4-FFF2-40B4-BE49-F238E27FC236}">
                <a16:creationId xmlns:a16="http://schemas.microsoft.com/office/drawing/2014/main" id="{19249424-6C12-6F7A-3C3C-CC5A83807415}"/>
              </a:ext>
            </a:extLst>
          </p:cNvPr>
          <p:cNvPicPr>
            <a:picLocks noChangeAspect="1"/>
          </p:cNvPicPr>
          <p:nvPr/>
        </p:nvPicPr>
        <p:blipFill>
          <a:blip r:embed="rId3"/>
          <a:stretch>
            <a:fillRect/>
          </a:stretch>
        </p:blipFill>
        <p:spPr>
          <a:xfrm>
            <a:off x="496454" y="1809103"/>
            <a:ext cx="11156543" cy="2068111"/>
          </a:xfrm>
          <a:prstGeom prst="rect">
            <a:avLst/>
          </a:prstGeom>
        </p:spPr>
      </p:pic>
      <p:pic>
        <p:nvPicPr>
          <p:cNvPr id="13" name="Picture 12">
            <a:extLst>
              <a:ext uri="{FF2B5EF4-FFF2-40B4-BE49-F238E27FC236}">
                <a16:creationId xmlns:a16="http://schemas.microsoft.com/office/drawing/2014/main" id="{332C8E41-8B4E-798C-1BE2-ADE8BA712831}"/>
              </a:ext>
            </a:extLst>
          </p:cNvPr>
          <p:cNvPicPr>
            <a:picLocks noChangeAspect="1"/>
          </p:cNvPicPr>
          <p:nvPr/>
        </p:nvPicPr>
        <p:blipFill>
          <a:blip r:embed="rId4"/>
          <a:stretch>
            <a:fillRect/>
          </a:stretch>
        </p:blipFill>
        <p:spPr>
          <a:xfrm>
            <a:off x="1043300" y="4447420"/>
            <a:ext cx="9992239" cy="2095608"/>
          </a:xfrm>
          <a:prstGeom prst="rect">
            <a:avLst/>
          </a:prstGeom>
        </p:spPr>
      </p:pic>
    </p:spTree>
    <p:extLst>
      <p:ext uri="{BB962C8B-B14F-4D97-AF65-F5344CB8AC3E}">
        <p14:creationId xmlns:p14="http://schemas.microsoft.com/office/powerpoint/2010/main" val="61544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457200" y="544787"/>
            <a:ext cx="10999694" cy="543182"/>
          </a:xfrm>
        </p:spPr>
        <p:txBody>
          <a:bodyPr>
            <a:normAutofit/>
          </a:bodyPr>
          <a:lstStyle/>
          <a:p>
            <a:r>
              <a:rPr lang="en-US" sz="2800" dirty="0"/>
              <a:t>Account provisions</a:t>
            </a:r>
          </a:p>
        </p:txBody>
      </p:sp>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0" y="6475669"/>
            <a:ext cx="2743200" cy="365125"/>
          </a:xfrm>
        </p:spPr>
        <p:txBody>
          <a:bodyPr/>
          <a:lstStyle/>
          <a:p>
            <a:fld id="{06020D49-5E9D-435D-A843-351633502C1E}" type="datetime1">
              <a:rPr lang="en-US" smtClean="0"/>
              <a:t>4/22/2023</a:t>
            </a:fld>
            <a:endParaRPr lang="en-US" dirty="0"/>
          </a:p>
        </p:txBody>
      </p:sp>
      <p:sp>
        <p:nvSpPr>
          <p:cNvPr id="5" name="Content Placeholder 4">
            <a:extLst>
              <a:ext uri="{FF2B5EF4-FFF2-40B4-BE49-F238E27FC236}">
                <a16:creationId xmlns:a16="http://schemas.microsoft.com/office/drawing/2014/main" id="{88B3FD00-5645-1ABD-4DE4-E489D603F81C}"/>
              </a:ext>
            </a:extLst>
          </p:cNvPr>
          <p:cNvSpPr>
            <a:spLocks noGrp="1"/>
          </p:cNvSpPr>
          <p:nvPr>
            <p:ph sz="quarter" idx="13"/>
          </p:nvPr>
        </p:nvSpPr>
        <p:spPr>
          <a:xfrm>
            <a:off x="496454" y="1087967"/>
            <a:ext cx="11229381" cy="5362139"/>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Grant the necessary permissions to each user account of the team by adding them to the appropriate groups</a:t>
            </a:r>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Edited the Slurm configuration files to specify the user accounts and their associated permissions.</a:t>
            </a:r>
          </a:p>
          <a:p>
            <a:endParaRPr lang="en-US" dirty="0"/>
          </a:p>
        </p:txBody>
      </p:sp>
      <p:pic>
        <p:nvPicPr>
          <p:cNvPr id="2" name="Picture 1">
            <a:extLst>
              <a:ext uri="{FF2B5EF4-FFF2-40B4-BE49-F238E27FC236}">
                <a16:creationId xmlns:a16="http://schemas.microsoft.com/office/drawing/2014/main" id="{2A828B8D-E631-D212-8628-9651A3ECFD76}"/>
              </a:ext>
            </a:extLst>
          </p:cNvPr>
          <p:cNvPicPr>
            <a:picLocks noChangeAspect="1"/>
          </p:cNvPicPr>
          <p:nvPr/>
        </p:nvPicPr>
        <p:blipFill>
          <a:blip r:embed="rId3"/>
          <a:stretch>
            <a:fillRect/>
          </a:stretch>
        </p:blipFill>
        <p:spPr>
          <a:xfrm>
            <a:off x="2743200" y="1866206"/>
            <a:ext cx="6858000" cy="2220595"/>
          </a:xfrm>
          <a:prstGeom prst="rect">
            <a:avLst/>
          </a:prstGeom>
        </p:spPr>
      </p:pic>
      <p:pic>
        <p:nvPicPr>
          <p:cNvPr id="7" name="Picture 6">
            <a:extLst>
              <a:ext uri="{FF2B5EF4-FFF2-40B4-BE49-F238E27FC236}">
                <a16:creationId xmlns:a16="http://schemas.microsoft.com/office/drawing/2014/main" id="{7A075E6C-27FA-AD52-38ED-7FC48D42691D}"/>
              </a:ext>
            </a:extLst>
          </p:cNvPr>
          <p:cNvPicPr>
            <a:picLocks noChangeAspect="1"/>
          </p:cNvPicPr>
          <p:nvPr/>
        </p:nvPicPr>
        <p:blipFill>
          <a:blip r:embed="rId4"/>
          <a:stretch>
            <a:fillRect/>
          </a:stretch>
        </p:blipFill>
        <p:spPr>
          <a:xfrm>
            <a:off x="2838278" y="5070362"/>
            <a:ext cx="6762921" cy="743922"/>
          </a:xfrm>
          <a:prstGeom prst="rect">
            <a:avLst/>
          </a:prstGeom>
        </p:spPr>
      </p:pic>
    </p:spTree>
    <p:extLst>
      <p:ext uri="{BB962C8B-B14F-4D97-AF65-F5344CB8AC3E}">
        <p14:creationId xmlns:p14="http://schemas.microsoft.com/office/powerpoint/2010/main" val="1474220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457200" y="544787"/>
            <a:ext cx="10999694" cy="543182"/>
          </a:xfrm>
        </p:spPr>
        <p:txBody>
          <a:bodyPr>
            <a:normAutofit/>
          </a:bodyPr>
          <a:lstStyle/>
          <a:p>
            <a:r>
              <a:rPr lang="en-US" sz="2800" dirty="0"/>
              <a:t>Set up QOS</a:t>
            </a:r>
          </a:p>
        </p:txBody>
      </p:sp>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0" y="6475669"/>
            <a:ext cx="2743200" cy="365125"/>
          </a:xfrm>
        </p:spPr>
        <p:txBody>
          <a:bodyPr/>
          <a:lstStyle/>
          <a:p>
            <a:fld id="{06020D49-5E9D-435D-A843-351633502C1E}" type="datetime1">
              <a:rPr lang="en-US" smtClean="0"/>
              <a:t>4/22/2023</a:t>
            </a:fld>
            <a:endParaRPr lang="en-US" dirty="0"/>
          </a:p>
        </p:txBody>
      </p:sp>
      <p:sp>
        <p:nvSpPr>
          <p:cNvPr id="5" name="Content Placeholder 4">
            <a:extLst>
              <a:ext uri="{FF2B5EF4-FFF2-40B4-BE49-F238E27FC236}">
                <a16:creationId xmlns:a16="http://schemas.microsoft.com/office/drawing/2014/main" id="{88B3FD00-5645-1ABD-4DE4-E489D603F81C}"/>
              </a:ext>
            </a:extLst>
          </p:cNvPr>
          <p:cNvSpPr>
            <a:spLocks noGrp="1"/>
          </p:cNvSpPr>
          <p:nvPr>
            <p:ph sz="quarter" idx="13"/>
          </p:nvPr>
        </p:nvSpPr>
        <p:spPr>
          <a:xfrm>
            <a:off x="496454" y="1087967"/>
            <a:ext cx="11229381" cy="5362139"/>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Create  QOS groups</a:t>
            </a:r>
          </a:p>
          <a:p>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descr="Text&#10;&#10;Description automatically generated">
            <a:extLst>
              <a:ext uri="{FF2B5EF4-FFF2-40B4-BE49-F238E27FC236}">
                <a16:creationId xmlns:a16="http://schemas.microsoft.com/office/drawing/2014/main" id="{12FB211F-E9C0-6273-6ADC-450C5F8DD19B}"/>
              </a:ext>
            </a:extLst>
          </p:cNvPr>
          <p:cNvPicPr>
            <a:picLocks noChangeAspect="1"/>
          </p:cNvPicPr>
          <p:nvPr/>
        </p:nvPicPr>
        <p:blipFill>
          <a:blip r:embed="rId3"/>
          <a:stretch>
            <a:fillRect/>
          </a:stretch>
        </p:blipFill>
        <p:spPr>
          <a:xfrm>
            <a:off x="1481606" y="1927209"/>
            <a:ext cx="9259076" cy="1548323"/>
          </a:xfrm>
          <a:prstGeom prst="rect">
            <a:avLst/>
          </a:prstGeom>
        </p:spPr>
      </p:pic>
      <p:pic>
        <p:nvPicPr>
          <p:cNvPr id="8" name="Picture 7" descr="Text&#10;&#10;Description automatically generated">
            <a:extLst>
              <a:ext uri="{FF2B5EF4-FFF2-40B4-BE49-F238E27FC236}">
                <a16:creationId xmlns:a16="http://schemas.microsoft.com/office/drawing/2014/main" id="{4B4DBEE3-740E-78A6-9342-42DF3D576BA3}"/>
              </a:ext>
            </a:extLst>
          </p:cNvPr>
          <p:cNvPicPr>
            <a:picLocks noChangeAspect="1"/>
          </p:cNvPicPr>
          <p:nvPr/>
        </p:nvPicPr>
        <p:blipFill>
          <a:blip r:embed="rId4"/>
          <a:stretch>
            <a:fillRect/>
          </a:stretch>
        </p:blipFill>
        <p:spPr>
          <a:xfrm>
            <a:off x="2053315" y="3590230"/>
            <a:ext cx="8085369" cy="2627745"/>
          </a:xfrm>
          <a:prstGeom prst="rect">
            <a:avLst/>
          </a:prstGeom>
        </p:spPr>
      </p:pic>
    </p:spTree>
    <p:extLst>
      <p:ext uri="{BB962C8B-B14F-4D97-AF65-F5344CB8AC3E}">
        <p14:creationId xmlns:p14="http://schemas.microsoft.com/office/powerpoint/2010/main" val="22299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457200" y="544787"/>
            <a:ext cx="10999694" cy="543182"/>
          </a:xfrm>
        </p:spPr>
        <p:txBody>
          <a:bodyPr>
            <a:normAutofit/>
          </a:bodyPr>
          <a:lstStyle/>
          <a:p>
            <a:r>
              <a:rPr lang="en-US" sz="2800" dirty="0"/>
              <a:t>Set up QOS</a:t>
            </a:r>
          </a:p>
        </p:txBody>
      </p:sp>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0" y="6475669"/>
            <a:ext cx="2743200" cy="365125"/>
          </a:xfrm>
        </p:spPr>
        <p:txBody>
          <a:bodyPr/>
          <a:lstStyle/>
          <a:p>
            <a:fld id="{06020D49-5E9D-435D-A843-351633502C1E}" type="datetime1">
              <a:rPr lang="en-US" smtClean="0"/>
              <a:t>4/22/2023</a:t>
            </a:fld>
            <a:endParaRPr lang="en-US" dirty="0"/>
          </a:p>
        </p:txBody>
      </p:sp>
      <p:sp>
        <p:nvSpPr>
          <p:cNvPr id="5" name="Content Placeholder 4">
            <a:extLst>
              <a:ext uri="{FF2B5EF4-FFF2-40B4-BE49-F238E27FC236}">
                <a16:creationId xmlns:a16="http://schemas.microsoft.com/office/drawing/2014/main" id="{88B3FD00-5645-1ABD-4DE4-E489D603F81C}"/>
              </a:ext>
            </a:extLst>
          </p:cNvPr>
          <p:cNvSpPr>
            <a:spLocks noGrp="1"/>
          </p:cNvSpPr>
          <p:nvPr>
            <p:ph sz="quarter" idx="13"/>
          </p:nvPr>
        </p:nvSpPr>
        <p:spPr>
          <a:xfrm>
            <a:off x="496454" y="1087967"/>
            <a:ext cx="11229381" cy="5362139"/>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Have added an account to the Slurm accounting system using the below command </a:t>
            </a:r>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Associate the user accounts with </a:t>
            </a:r>
            <a:r>
              <a:rPr lang="en-US" dirty="0" err="1"/>
              <a:t>slurm</a:t>
            </a:r>
            <a:r>
              <a:rPr lang="en-US" dirty="0"/>
              <a:t> account and </a:t>
            </a:r>
            <a:r>
              <a:rPr lang="en-US" dirty="0" err="1"/>
              <a:t>qos</a:t>
            </a:r>
            <a:r>
              <a:rPr lang="en-US" dirty="0"/>
              <a:t> that have been created in the prior steps</a:t>
            </a:r>
          </a:p>
          <a:p>
            <a:r>
              <a:rPr lang="en-US" dirty="0"/>
              <a:t> </a:t>
            </a:r>
          </a:p>
        </p:txBody>
      </p:sp>
      <p:pic>
        <p:nvPicPr>
          <p:cNvPr id="2" name="Picture 1" descr="Text&#10;&#10;Description automatically generated">
            <a:extLst>
              <a:ext uri="{FF2B5EF4-FFF2-40B4-BE49-F238E27FC236}">
                <a16:creationId xmlns:a16="http://schemas.microsoft.com/office/drawing/2014/main" id="{667C00A2-6AA7-A47A-AC39-F8ED35DD92F3}"/>
              </a:ext>
            </a:extLst>
          </p:cNvPr>
          <p:cNvPicPr>
            <a:picLocks noChangeAspect="1"/>
          </p:cNvPicPr>
          <p:nvPr/>
        </p:nvPicPr>
        <p:blipFill rotWithShape="1">
          <a:blip r:embed="rId3"/>
          <a:srcRect b="81186"/>
          <a:stretch/>
        </p:blipFill>
        <p:spPr bwMode="auto">
          <a:xfrm>
            <a:off x="599363" y="1921833"/>
            <a:ext cx="11165725" cy="1030682"/>
          </a:xfrm>
          <a:prstGeom prst="rect">
            <a:avLst/>
          </a:prstGeom>
          <a:ln>
            <a:noFill/>
          </a:ln>
          <a:extLst>
            <a:ext uri="{53640926-AAD7-44D8-BBD7-CCE9431645EC}">
              <a14:shadowObscured xmlns:a14="http://schemas.microsoft.com/office/drawing/2010/main"/>
            </a:ext>
          </a:extLst>
        </p:spPr>
      </p:pic>
      <p:pic>
        <p:nvPicPr>
          <p:cNvPr id="7" name="Picture 6" descr="Text&#10;&#10;Description automatically generated">
            <a:extLst>
              <a:ext uri="{FF2B5EF4-FFF2-40B4-BE49-F238E27FC236}">
                <a16:creationId xmlns:a16="http://schemas.microsoft.com/office/drawing/2014/main" id="{8035E37F-7E9C-14C5-9B18-32D1DC317D1F}"/>
              </a:ext>
            </a:extLst>
          </p:cNvPr>
          <p:cNvPicPr>
            <a:picLocks noChangeAspect="1"/>
          </p:cNvPicPr>
          <p:nvPr/>
        </p:nvPicPr>
        <p:blipFill>
          <a:blip r:embed="rId4"/>
          <a:stretch>
            <a:fillRect/>
          </a:stretch>
        </p:blipFill>
        <p:spPr>
          <a:xfrm>
            <a:off x="2344002" y="3997448"/>
            <a:ext cx="6858000" cy="1811020"/>
          </a:xfrm>
          <a:prstGeom prst="rect">
            <a:avLst/>
          </a:prstGeom>
        </p:spPr>
      </p:pic>
    </p:spTree>
    <p:extLst>
      <p:ext uri="{BB962C8B-B14F-4D97-AF65-F5344CB8AC3E}">
        <p14:creationId xmlns:p14="http://schemas.microsoft.com/office/powerpoint/2010/main" val="1000554471"/>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01a35a0-3df3-4ce4-8a5e-67e3c55c4bb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C18C15647C07C4E85F21CDC5D31A33E" ma:contentTypeVersion="10" ma:contentTypeDescription="Create a new document." ma:contentTypeScope="" ma:versionID="f0f81c6b4085a8d3e40b07c0b5eb688d">
  <xsd:schema xmlns:xsd="http://www.w3.org/2001/XMLSchema" xmlns:xs="http://www.w3.org/2001/XMLSchema" xmlns:p="http://schemas.microsoft.com/office/2006/metadata/properties" xmlns:ns3="98ed722d-7158-41b7-8360-0bef7c9a33c1" xmlns:ns4="001a35a0-3df3-4ce4-8a5e-67e3c55c4bb2" targetNamespace="http://schemas.microsoft.com/office/2006/metadata/properties" ma:root="true" ma:fieldsID="1577705bf2d48bf9f398722fabc59c2f" ns3:_="" ns4:_="">
    <xsd:import namespace="98ed722d-7158-41b7-8360-0bef7c9a33c1"/>
    <xsd:import namespace="001a35a0-3df3-4ce4-8a5e-67e3c55c4bb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_activity"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ed722d-7158-41b7-8360-0bef7c9a33c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1a35a0-3df3-4ce4-8a5e-67e3c55c4bb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275531-F059-4661-BC99-5916D6312804}">
  <ds:schemaRefs>
    <ds:schemaRef ds:uri="http://schemas.microsoft.com/office/2006/metadata/properties"/>
    <ds:schemaRef ds:uri="http://www.w3.org/XML/1998/namespace"/>
    <ds:schemaRef ds:uri="http://schemas.microsoft.com/office/infopath/2007/PartnerControls"/>
    <ds:schemaRef ds:uri="http://purl.org/dc/dcmitype/"/>
    <ds:schemaRef ds:uri="001a35a0-3df3-4ce4-8a5e-67e3c55c4bb2"/>
    <ds:schemaRef ds:uri="http://purl.org/dc/elements/1.1/"/>
    <ds:schemaRef ds:uri="http://schemas.microsoft.com/office/2006/documentManagement/types"/>
    <ds:schemaRef ds:uri="http://schemas.openxmlformats.org/package/2006/metadata/core-properties"/>
    <ds:schemaRef ds:uri="98ed722d-7158-41b7-8360-0bef7c9a33c1"/>
    <ds:schemaRef ds:uri="http://purl.org/dc/terms/"/>
  </ds:schemaRefs>
</ds:datastoreItem>
</file>

<file path=customXml/itemProps2.xml><?xml version="1.0" encoding="utf-8"?>
<ds:datastoreItem xmlns:ds="http://schemas.openxmlformats.org/officeDocument/2006/customXml" ds:itemID="{8E6DE53E-D42B-4FC9-B814-76B5928CC4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ed722d-7158-41b7-8360-0bef7c9a33c1"/>
    <ds:schemaRef ds:uri="001a35a0-3df3-4ce4-8a5e-67e3c55c4b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E232BF-B213-4F24-BBD3-1528B29F127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 design</Template>
  <TotalTime>385</TotalTime>
  <Words>1284</Words>
  <Application>Microsoft Office PowerPoint</Application>
  <PresentationFormat>Widescreen</PresentationFormat>
  <Paragraphs>292</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Aller</vt:lpstr>
      <vt:lpstr>Arial</vt:lpstr>
      <vt:lpstr>Calibri</vt:lpstr>
      <vt:lpstr>Courier New</vt:lpstr>
      <vt:lpstr>Open sans</vt:lpstr>
      <vt:lpstr>Segoe UI</vt:lpstr>
      <vt:lpstr>Söhne</vt:lpstr>
      <vt:lpstr>MinimalXOVTI</vt:lpstr>
      <vt:lpstr>Building and Managing  High Performance Clusters(HPC)</vt:lpstr>
      <vt:lpstr>Agenda</vt:lpstr>
      <vt:lpstr>Introduction</vt:lpstr>
      <vt:lpstr>Timeline</vt:lpstr>
      <vt:lpstr>Install and configure Slurm</vt:lpstr>
      <vt:lpstr>Integrate controller and worker nodes</vt:lpstr>
      <vt:lpstr>Account provisions</vt:lpstr>
      <vt:lpstr>Set up QOS</vt:lpstr>
      <vt:lpstr>Set up QOS</vt:lpstr>
      <vt:lpstr>Set up QOS</vt:lpstr>
      <vt:lpstr>Testing – Array Job Submission</vt:lpstr>
      <vt:lpstr>Testing – Chain Submission</vt:lpstr>
      <vt:lpstr>Testing – QOS</vt:lpstr>
      <vt:lpstr>Learnings</vt:lpstr>
      <vt:lpstr>Contributions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and Managing  High Performance Clusters(HPC)</dc:title>
  <dc:creator>Nandikonda Srikanth</dc:creator>
  <cp:lastModifiedBy>Nandikonda Srikanth</cp:lastModifiedBy>
  <cp:revision>2</cp:revision>
  <dcterms:created xsi:type="dcterms:W3CDTF">2023-04-21T22:43:47Z</dcterms:created>
  <dcterms:modified xsi:type="dcterms:W3CDTF">2023-04-22T05:28:02Z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0x0101009C18C15647C07C4E85F21CDC5D31A33E</vt:lpwstr>
  </property>
</Properties>
</file>