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57" r:id="rId3"/>
    <p:sldId id="311" r:id="rId4"/>
    <p:sldId id="312" r:id="rId5"/>
    <p:sldId id="313" r:id="rId6"/>
    <p:sldId id="315" r:id="rId7"/>
    <p:sldId id="322" r:id="rId8"/>
    <p:sldId id="323" r:id="rId9"/>
    <p:sldId id="259" r:id="rId10"/>
    <p:sldId id="318" r:id="rId11"/>
    <p:sldId id="319" r:id="rId12"/>
    <p:sldId id="320" r:id="rId13"/>
    <p:sldId id="324" r:id="rId14"/>
    <p:sldId id="326" r:id="rId15"/>
    <p:sldId id="327" r:id="rId16"/>
    <p:sldId id="328" r:id="rId17"/>
    <p:sldId id="329" r:id="rId18"/>
    <p:sldId id="325" r:id="rId19"/>
    <p:sldId id="321" r:id="rId20"/>
    <p:sldId id="270" r:id="rId21"/>
    <p:sldId id="261" r:id="rId22"/>
  </p:sldIdLst>
  <p:sldSz cx="9144000" cy="5143500" type="screen16x9"/>
  <p:notesSz cx="6858000" cy="9144000"/>
  <p:embeddedFontLst>
    <p:embeddedFont>
      <p:font typeface="DM Sans" pitchFamily="2" charset="77"/>
      <p:regular r:id="rId24"/>
      <p:bold r:id="rId25"/>
      <p:italic r:id="rId26"/>
      <p:boldItalic r:id="rId27"/>
    </p:embeddedFont>
    <p:embeddedFont>
      <p:font typeface="Viga" panose="020B0800030000020004" pitchFamily="34" charset="77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D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21AC18-9602-40B0-B9C0-2266F23F0759}">
  <a:tblStyle styleId="{7421AC18-9602-40B0-B9C0-2266F23F0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6"/>
    <p:restoredTop sz="94676"/>
  </p:normalViewPr>
  <p:slideViewPr>
    <p:cSldViewPr snapToGrid="0">
      <p:cViewPr varScale="1">
        <p:scale>
          <a:sx n="214" d="100"/>
          <a:sy n="214" d="100"/>
        </p:scale>
        <p:origin x="192" y="16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30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032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61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51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8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58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286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15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14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6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540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03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01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11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46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lt2"/>
                </a:solidFill>
              </a:rPr>
              <a:t>CodeForces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2800" dirty="0">
                <a:solidFill>
                  <a:schemeClr val="lt2"/>
                </a:solidFill>
              </a:rPr>
              <a:t>Contest 1374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2800" dirty="0">
                <a:solidFill>
                  <a:schemeClr val="lt2"/>
                </a:solidFill>
              </a:rPr>
              <a:t>Problem E2</a:t>
            </a:r>
            <a:endParaRPr sz="28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@</a:t>
            </a:r>
            <a:r>
              <a:rPr lang="en" dirty="0" err="1">
                <a:solidFill>
                  <a:schemeClr val="lt2"/>
                </a:solidFill>
              </a:rPr>
              <a:t>mrkhosravian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Initializing</a:t>
            </a:r>
            <a:endParaRPr dirty="0"/>
          </a:p>
        </p:txBody>
      </p:sp>
      <p:sp>
        <p:nvSpPr>
          <p:cNvPr id="194" name="Google Shape;328;p32">
            <a:extLst>
              <a:ext uri="{FF2B5EF4-FFF2-40B4-BE49-F238E27FC236}">
                <a16:creationId xmlns:a16="http://schemas.microsoft.com/office/drawing/2014/main" id="{62B0B7F6-356C-1442-B334-B23BFFD539F7}"/>
              </a:ext>
            </a:extLst>
          </p:cNvPr>
          <p:cNvSpPr txBox="1">
            <a:spLocks/>
          </p:cNvSpPr>
          <p:nvPr/>
        </p:nvSpPr>
        <p:spPr>
          <a:xfrm>
            <a:off x="2223856" y="877875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dirty="0"/>
              <a:t>* </a:t>
            </a:r>
            <a:r>
              <a:rPr lang="en-US" sz="1000" dirty="0" err="1"/>
              <a:t>fr</a:t>
            </a:r>
            <a:r>
              <a:rPr lang="en-US" sz="1000" dirty="0"/>
              <a:t> ( fast reader ) is a custom scanner that uses Java </a:t>
            </a:r>
            <a:r>
              <a:rPr lang="en-US" sz="1000" dirty="0" err="1"/>
              <a:t>BufferedReader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3F6E5-9CE8-B940-8A9B-2493C466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88" y="877875"/>
            <a:ext cx="7122024" cy="43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4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Books class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5305C-E26C-AE46-A013-893E95EF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564"/>
            <a:ext cx="9144000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7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Action class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77A366-A064-C94B-80B6-A1E3F228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6524"/>
            <a:ext cx="9144000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the best action and beats method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B8074-F83E-954A-A54B-FC842335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48"/>
            <a:ext cx="9144000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Books Algorithm 1/5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B2514-7D15-3444-B185-2E82F64F5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98" y="566095"/>
            <a:ext cx="8517375" cy="47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Books Algorithm 2/5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A1D07-ED3E-464C-947B-BCC8AC9D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" y="1248156"/>
            <a:ext cx="9144000" cy="38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2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Books Algorithm 3/5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5339B-7D27-304A-AC4D-AA872040D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456"/>
            <a:ext cx="9144000" cy="45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Reading Books Algorithm 5/5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AD2CA-B235-234C-8FE9-B9D3DC8EA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2" y="554219"/>
            <a:ext cx="8517375" cy="47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4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59060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Finally Print the answer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0CCE8-2D6B-DE44-A00D-B740018C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2114"/>
            <a:ext cx="914400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496839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Reader – (skip if you just use </a:t>
            </a:r>
            <a:r>
              <a:rPr lang="en" dirty="0" err="1"/>
              <a:t>java.util.Scanner</a:t>
            </a:r>
            <a:r>
              <a:rPr lang="en" dirty="0"/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E9A514-1FD3-2E4F-B7E6-62C280BB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92" y="734568"/>
            <a:ext cx="7740816" cy="43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4074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Summer vacation has started so Alice and Bob want to play and joy, but... Their mom doesn't think so. She says that they have to read </a:t>
            </a:r>
            <a:r>
              <a:rPr lang="en-US" b="1" dirty="0"/>
              <a:t>exactly</a:t>
            </a:r>
            <a:r>
              <a:rPr lang="en-US" dirty="0"/>
              <a:t> 𝑚m books before all entertainments. Alice and Bob will read each book </a:t>
            </a:r>
            <a:r>
              <a:rPr lang="en-US" b="1" dirty="0"/>
              <a:t>together</a:t>
            </a:r>
            <a:r>
              <a:rPr lang="en-US" dirty="0"/>
              <a:t> to end this exercise faster.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There are n books in the family library. The </a:t>
            </a:r>
            <a:r>
              <a:rPr lang="en-US" dirty="0" err="1"/>
              <a:t>i-th</a:t>
            </a:r>
            <a:r>
              <a:rPr lang="en-US" dirty="0"/>
              <a:t> book is described by three integers: 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 — the amount of time Alice and Bob need to spend to read it, a</a:t>
            </a:r>
            <a:r>
              <a:rPr lang="en-US" baseline="-25000" dirty="0"/>
              <a:t>i</a:t>
            </a:r>
            <a:r>
              <a:rPr lang="en-US" dirty="0"/>
              <a:t> (equals 11 if Alice likes the </a:t>
            </a:r>
            <a:r>
              <a:rPr lang="en-US" dirty="0" err="1"/>
              <a:t>i-th</a:t>
            </a:r>
            <a:r>
              <a:rPr lang="en-US" dirty="0"/>
              <a:t> book and 0 if not), and b</a:t>
            </a:r>
            <a:r>
              <a:rPr lang="en-US" baseline="-25000" dirty="0"/>
              <a:t>i</a:t>
            </a:r>
            <a:r>
              <a:rPr lang="en-US" dirty="0"/>
              <a:t> (equals 11 if Bob likes the </a:t>
            </a:r>
            <a:r>
              <a:rPr lang="en-US" dirty="0" err="1"/>
              <a:t>i-th</a:t>
            </a:r>
            <a:r>
              <a:rPr lang="en-US" dirty="0"/>
              <a:t> book and 0 if not).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So they need to choose </a:t>
            </a:r>
            <a:r>
              <a:rPr lang="en-US" b="1" dirty="0"/>
              <a:t>exactly</a:t>
            </a:r>
            <a:r>
              <a:rPr lang="en-US" dirty="0"/>
              <a:t> 𝑚m books from the given n books in such a way that:</a:t>
            </a:r>
          </a:p>
          <a:p>
            <a:r>
              <a:rPr lang="en-US" dirty="0"/>
              <a:t>Alice likes </a:t>
            </a:r>
            <a:r>
              <a:rPr lang="en-US" b="1" dirty="0"/>
              <a:t>at least</a:t>
            </a:r>
            <a:r>
              <a:rPr lang="en-US" dirty="0"/>
              <a:t> k books from the chosen set and Bob likes </a:t>
            </a:r>
            <a:r>
              <a:rPr lang="en-US" b="1" dirty="0"/>
              <a:t>at least</a:t>
            </a:r>
            <a:r>
              <a:rPr lang="en-US" dirty="0"/>
              <a:t> k books from the chosen set;</a:t>
            </a:r>
          </a:p>
          <a:p>
            <a:r>
              <a:rPr lang="en-US" dirty="0"/>
              <a:t>the total reading time of these 𝑚m books is </a:t>
            </a:r>
            <a:r>
              <a:rPr lang="en-US" b="1" dirty="0"/>
              <a:t>minimized</a:t>
            </a:r>
            <a:r>
              <a:rPr lang="en-US" dirty="0"/>
              <a:t> (they are children and want to play and joy as soon a possible).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The set they choose is </a:t>
            </a:r>
            <a:r>
              <a:rPr lang="en-US" b="1" dirty="0"/>
              <a:t>the same</a:t>
            </a:r>
            <a:r>
              <a:rPr lang="en-US" dirty="0"/>
              <a:t> for both Alice an Bob (it's shared between them) and they read all books </a:t>
            </a:r>
            <a:r>
              <a:rPr lang="en-US" b="1" dirty="0"/>
              <a:t>together</a:t>
            </a:r>
            <a:r>
              <a:rPr lang="en-US" dirty="0"/>
              <a:t>, so the total reading time is the sum of </a:t>
            </a:r>
            <a:r>
              <a:rPr lang="en-US" dirty="0" err="1"/>
              <a:t>ti</a:t>
            </a:r>
            <a:r>
              <a:rPr lang="en-US" dirty="0"/>
              <a:t> over all books that are in the chosen set.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Your task is to help them and find any suitable set of books or determine that it is impossible to find such a set.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You can solve the problem</a:t>
            </a:r>
            <a:endParaRPr dirty="0"/>
          </a:p>
        </p:txBody>
      </p:sp>
      <p:sp>
        <p:nvSpPr>
          <p:cNvPr id="1485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6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487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/>
          <p:nvPr/>
        </p:nvSpPr>
        <p:spPr>
          <a:xfrm>
            <a:off x="1110343" y="1399406"/>
            <a:ext cx="7054444" cy="5491223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3569959" y="1735800"/>
            <a:ext cx="2977799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FINISHED</a:t>
            </a:r>
            <a:endParaRPr dirty="0"/>
          </a:p>
        </p:txBody>
      </p: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3636281" y="2747515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I hope u enjoyed.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lt2"/>
                </a:solidFill>
              </a:rPr>
              <a:t>@</a:t>
            </a:r>
            <a:r>
              <a:rPr lang="en-US" sz="1000" dirty="0" err="1">
                <a:solidFill>
                  <a:schemeClr val="lt2"/>
                </a:solidFill>
              </a:rPr>
              <a:t>mrkhosravian</a:t>
            </a:r>
            <a:endParaRPr sz="1000" dirty="0">
              <a:solidFill>
                <a:schemeClr val="l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2AC6C-2C05-164C-A00C-EE0C6BE54225}"/>
              </a:ext>
            </a:extLst>
          </p:cNvPr>
          <p:cNvSpPr/>
          <p:nvPr/>
        </p:nvSpPr>
        <p:spPr>
          <a:xfrm>
            <a:off x="3636281" y="3882214"/>
            <a:ext cx="30246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Code Images: 	</a:t>
            </a:r>
            <a:r>
              <a:rPr lang="en-US" sz="800" dirty="0" err="1"/>
              <a:t>carbon.now.sh</a:t>
            </a:r>
            <a:endParaRPr lang="en-US" sz="800" dirty="0"/>
          </a:p>
          <a:p>
            <a:r>
              <a:rPr lang="en-US" sz="800" dirty="0"/>
              <a:t>Slides: 	</a:t>
            </a:r>
            <a:r>
              <a:rPr lang="en-US" sz="800" dirty="0" err="1"/>
              <a:t>slidesgo.com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4074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The first line of the input contains three integers n, m and k (1 ≤ k ≤ m ≤ n ≤ 2 * 10</a:t>
            </a:r>
            <a:r>
              <a:rPr lang="en-US" baseline="30000" dirty="0"/>
              <a:t>5</a:t>
            </a:r>
            <a:r>
              <a:rPr lang="en-US" dirty="0"/>
              <a:t>).</a:t>
            </a:r>
          </a:p>
          <a:p>
            <a:pPr marL="152400" indent="0">
              <a:buNone/>
            </a:pPr>
            <a:r>
              <a:rPr lang="en-US" dirty="0"/>
              <a:t>The next n lines contain descriptions of books, one description per line: the </a:t>
            </a:r>
            <a:r>
              <a:rPr lang="en-US" dirty="0" err="1"/>
              <a:t>i-th</a:t>
            </a:r>
            <a:r>
              <a:rPr lang="en-US" dirty="0"/>
              <a:t> line contains three integers 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 a</a:t>
            </a:r>
            <a:r>
              <a:rPr lang="en-US" baseline="-25000" dirty="0"/>
              <a:t>i</a:t>
            </a:r>
            <a:r>
              <a:rPr lang="en-US" dirty="0"/>
              <a:t> and b</a:t>
            </a:r>
            <a:r>
              <a:rPr lang="en-US" baseline="-25000" dirty="0"/>
              <a:t>i</a:t>
            </a:r>
            <a:r>
              <a:rPr lang="en-US" dirty="0"/>
              <a:t> (1 ≤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≤ 10</a:t>
            </a:r>
            <a:r>
              <a:rPr lang="en-US" baseline="30000" dirty="0"/>
              <a:t>4</a:t>
            </a:r>
            <a:r>
              <a:rPr lang="en-US" dirty="0"/>
              <a:t>, 0 ≤ a</a:t>
            </a:r>
            <a:r>
              <a:rPr lang="en-US" baseline="-25000" dirty="0"/>
              <a:t>i</a:t>
            </a:r>
            <a:r>
              <a:rPr lang="en-US" dirty="0"/>
              <a:t>, b</a:t>
            </a:r>
            <a:r>
              <a:rPr lang="en-US" baseline="-25000" dirty="0"/>
              <a:t>i</a:t>
            </a:r>
            <a:r>
              <a:rPr lang="en-US" dirty="0"/>
              <a:t> ≤ 1), where:</a:t>
            </a:r>
          </a:p>
          <a:p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 — the amount of time required for reading the </a:t>
            </a:r>
            <a:r>
              <a:rPr lang="en-US" dirty="0" err="1"/>
              <a:t>i-th</a:t>
            </a:r>
            <a:r>
              <a:rPr lang="en-US" dirty="0"/>
              <a:t> book;</a:t>
            </a:r>
          </a:p>
          <a:p>
            <a:r>
              <a:rPr lang="en-US" dirty="0"/>
              <a:t>a</a:t>
            </a:r>
            <a:r>
              <a:rPr lang="en-US" baseline="-25000" dirty="0"/>
              <a:t>i</a:t>
            </a:r>
            <a:r>
              <a:rPr lang="en-US" dirty="0"/>
              <a:t> equals 1 if Alice likes the </a:t>
            </a:r>
            <a:r>
              <a:rPr lang="en-US" dirty="0" err="1"/>
              <a:t>i-th</a:t>
            </a:r>
            <a:r>
              <a:rPr lang="en-US" dirty="0"/>
              <a:t> book and 0 otherwise;</a:t>
            </a:r>
          </a:p>
          <a:p>
            <a:r>
              <a:rPr lang="en-US" dirty="0"/>
              <a:t>b</a:t>
            </a:r>
            <a:r>
              <a:rPr lang="en-US" baseline="-25000" dirty="0"/>
              <a:t>i</a:t>
            </a:r>
            <a:r>
              <a:rPr lang="en-US" dirty="0"/>
              <a:t> equals 1 if Bob likes the </a:t>
            </a:r>
            <a:r>
              <a:rPr lang="en-US" dirty="0" err="1"/>
              <a:t>i-th</a:t>
            </a:r>
            <a:r>
              <a:rPr lang="en-US" dirty="0"/>
              <a:t> book and 0 otherwise.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9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4074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If there is no solution, print only one integer -1.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If the solution exists, print T in the first line — the minimum total reading time of the suitable set of books. In the second line print 𝑚m distinct integers from 11 to 𝑛n in any order — indices of books which are in the set you found.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If there are several answers, print any of them.</a:t>
            </a: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p29">
            <a:extLst>
              <a:ext uri="{FF2B5EF4-FFF2-40B4-BE49-F238E27FC236}">
                <a16:creationId xmlns:a16="http://schemas.microsoft.com/office/drawing/2014/main" id="{6C6E4480-F666-EA4D-8C5A-CCB372FC0E1D}"/>
              </a:ext>
            </a:extLst>
          </p:cNvPr>
          <p:cNvSpPr/>
          <p:nvPr/>
        </p:nvSpPr>
        <p:spPr>
          <a:xfrm rot="19485586">
            <a:off x="-1403951" y="434096"/>
            <a:ext cx="6288739" cy="6266975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1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8914E5-F553-614B-BCBE-1020B947B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49536"/>
              </p:ext>
            </p:extLst>
          </p:nvPr>
        </p:nvGraphicFramePr>
        <p:xfrm>
          <a:off x="6783856" y="877875"/>
          <a:ext cx="1402494" cy="2263140"/>
        </p:xfrm>
        <a:graphic>
          <a:graphicData uri="http://schemas.openxmlformats.org/drawingml/2006/table">
            <a:tbl>
              <a:tblPr firstRow="1" bandRow="1">
                <a:tableStyleId>{7421AC18-9602-40B0-B9C0-2266F23F0759}</a:tableStyleId>
              </a:tblPr>
              <a:tblGrid>
                <a:gridCol w="467498">
                  <a:extLst>
                    <a:ext uri="{9D8B030D-6E8A-4147-A177-3AD203B41FA5}">
                      <a16:colId xmlns:a16="http://schemas.microsoft.com/office/drawing/2014/main" val="2517698443"/>
                    </a:ext>
                  </a:extLst>
                </a:gridCol>
                <a:gridCol w="467498">
                  <a:extLst>
                    <a:ext uri="{9D8B030D-6E8A-4147-A177-3AD203B41FA5}">
                      <a16:colId xmlns:a16="http://schemas.microsoft.com/office/drawing/2014/main" val="2083580058"/>
                    </a:ext>
                  </a:extLst>
                </a:gridCol>
                <a:gridCol w="467498">
                  <a:extLst>
                    <a:ext uri="{9D8B030D-6E8A-4147-A177-3AD203B41FA5}">
                      <a16:colId xmlns:a16="http://schemas.microsoft.com/office/drawing/2014/main" val="494447380"/>
                    </a:ext>
                  </a:extLst>
                </a:gridCol>
              </a:tblGrid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34163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87115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95018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81255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996790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968700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0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316586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035544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1448293"/>
                  </a:ext>
                </a:extLst>
              </a:tr>
            </a:tbl>
          </a:graphicData>
        </a:graphic>
      </p:graphicFrame>
      <p:sp>
        <p:nvSpPr>
          <p:cNvPr id="8" name="Google Shape;297;p30">
            <a:extLst>
              <a:ext uri="{FF2B5EF4-FFF2-40B4-BE49-F238E27FC236}">
                <a16:creationId xmlns:a16="http://schemas.microsoft.com/office/drawing/2014/main" id="{C6A5FA6E-BFDA-1E44-8FF2-4335FEC2238C}"/>
              </a:ext>
            </a:extLst>
          </p:cNvPr>
          <p:cNvSpPr txBox="1">
            <a:spLocks/>
          </p:cNvSpPr>
          <p:nvPr/>
        </p:nvSpPr>
        <p:spPr>
          <a:xfrm>
            <a:off x="5876157" y="775059"/>
            <a:ext cx="83446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Input:</a:t>
            </a:r>
          </a:p>
        </p:txBody>
      </p:sp>
      <p:sp>
        <p:nvSpPr>
          <p:cNvPr id="9" name="Google Shape;297;p30">
            <a:extLst>
              <a:ext uri="{FF2B5EF4-FFF2-40B4-BE49-F238E27FC236}">
                <a16:creationId xmlns:a16="http://schemas.microsoft.com/office/drawing/2014/main" id="{10ADFA1B-8853-7741-B019-A3EAA889A978}"/>
              </a:ext>
            </a:extLst>
          </p:cNvPr>
          <p:cNvSpPr txBox="1">
            <a:spLocks/>
          </p:cNvSpPr>
          <p:nvPr/>
        </p:nvSpPr>
        <p:spPr>
          <a:xfrm>
            <a:off x="5767457" y="3243831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Output: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29DB24-D0DE-3143-A1D4-08786F8D1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897758"/>
              </p:ext>
            </p:extLst>
          </p:nvPr>
        </p:nvGraphicFramePr>
        <p:xfrm>
          <a:off x="6783856" y="3350179"/>
          <a:ext cx="1402494" cy="2263140"/>
        </p:xfrm>
        <a:graphic>
          <a:graphicData uri="http://schemas.openxmlformats.org/drawingml/2006/table">
            <a:tbl>
              <a:tblPr firstRow="1" bandRow="1">
                <a:tableStyleId>{7421AC18-9602-40B0-B9C0-2266F23F0759}</a:tableStyleId>
              </a:tblPr>
              <a:tblGrid>
                <a:gridCol w="467498">
                  <a:extLst>
                    <a:ext uri="{9D8B030D-6E8A-4147-A177-3AD203B41FA5}">
                      <a16:colId xmlns:a16="http://schemas.microsoft.com/office/drawing/2014/main" val="2517698443"/>
                    </a:ext>
                  </a:extLst>
                </a:gridCol>
                <a:gridCol w="467498">
                  <a:extLst>
                    <a:ext uri="{9D8B030D-6E8A-4147-A177-3AD203B41FA5}">
                      <a16:colId xmlns:a16="http://schemas.microsoft.com/office/drawing/2014/main" val="2083580058"/>
                    </a:ext>
                  </a:extLst>
                </a:gridCol>
                <a:gridCol w="467498">
                  <a:extLst>
                    <a:ext uri="{9D8B030D-6E8A-4147-A177-3AD203B41FA5}">
                      <a16:colId xmlns:a16="http://schemas.microsoft.com/office/drawing/2014/main" val="494447380"/>
                    </a:ext>
                  </a:extLst>
                </a:gridCol>
              </a:tblGrid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24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34163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/>
                        <a:t>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87115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095018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8381255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9967901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3968700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0316586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7035544"/>
                  </a:ext>
                </a:extLst>
              </a:tr>
              <a:tr h="126124"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144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36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Solve example 1</a:t>
            </a:r>
            <a:endParaRPr dirty="0"/>
          </a:p>
        </p:txBody>
      </p:sp>
      <p:sp>
        <p:nvSpPr>
          <p:cNvPr id="10" name="Google Shape;12841;p77">
            <a:extLst>
              <a:ext uri="{FF2B5EF4-FFF2-40B4-BE49-F238E27FC236}">
                <a16:creationId xmlns:a16="http://schemas.microsoft.com/office/drawing/2014/main" id="{9A751117-244A-6849-9EC7-C9953A7C1B1A}"/>
              </a:ext>
            </a:extLst>
          </p:cNvPr>
          <p:cNvSpPr/>
          <p:nvPr/>
        </p:nvSpPr>
        <p:spPr>
          <a:xfrm>
            <a:off x="612713" y="1842076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841;p77">
            <a:extLst>
              <a:ext uri="{FF2B5EF4-FFF2-40B4-BE49-F238E27FC236}">
                <a16:creationId xmlns:a16="http://schemas.microsoft.com/office/drawing/2014/main" id="{0FAA99E0-D2C8-4645-9749-3072D43A7CDE}"/>
              </a:ext>
            </a:extLst>
          </p:cNvPr>
          <p:cNvSpPr/>
          <p:nvPr/>
        </p:nvSpPr>
        <p:spPr>
          <a:xfrm>
            <a:off x="626625" y="1146462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841;p77">
            <a:extLst>
              <a:ext uri="{FF2B5EF4-FFF2-40B4-BE49-F238E27FC236}">
                <a16:creationId xmlns:a16="http://schemas.microsoft.com/office/drawing/2014/main" id="{C4F4DFDA-A411-EC4C-B5F7-4E39F8513841}"/>
              </a:ext>
            </a:extLst>
          </p:cNvPr>
          <p:cNvSpPr/>
          <p:nvPr/>
        </p:nvSpPr>
        <p:spPr>
          <a:xfrm>
            <a:off x="625527" y="3943724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841;p77">
            <a:extLst>
              <a:ext uri="{FF2B5EF4-FFF2-40B4-BE49-F238E27FC236}">
                <a16:creationId xmlns:a16="http://schemas.microsoft.com/office/drawing/2014/main" id="{79E6A662-F9B9-0547-8E9A-0B30D8D8BA5E}"/>
              </a:ext>
            </a:extLst>
          </p:cNvPr>
          <p:cNvSpPr/>
          <p:nvPr/>
        </p:nvSpPr>
        <p:spPr>
          <a:xfrm>
            <a:off x="625526" y="462237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841;p77">
            <a:extLst>
              <a:ext uri="{FF2B5EF4-FFF2-40B4-BE49-F238E27FC236}">
                <a16:creationId xmlns:a16="http://schemas.microsoft.com/office/drawing/2014/main" id="{C6D1BA38-3AF0-B645-960A-913D065C8432}"/>
              </a:ext>
            </a:extLst>
          </p:cNvPr>
          <p:cNvSpPr/>
          <p:nvPr/>
        </p:nvSpPr>
        <p:spPr>
          <a:xfrm>
            <a:off x="608094" y="246898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841;p77">
            <a:extLst>
              <a:ext uri="{FF2B5EF4-FFF2-40B4-BE49-F238E27FC236}">
                <a16:creationId xmlns:a16="http://schemas.microsoft.com/office/drawing/2014/main" id="{51D3F850-CF29-0E44-9935-B448CE3B6D14}"/>
              </a:ext>
            </a:extLst>
          </p:cNvPr>
          <p:cNvSpPr/>
          <p:nvPr/>
        </p:nvSpPr>
        <p:spPr>
          <a:xfrm>
            <a:off x="644038" y="3202979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97;p30">
            <a:extLst>
              <a:ext uri="{FF2B5EF4-FFF2-40B4-BE49-F238E27FC236}">
                <a16:creationId xmlns:a16="http://schemas.microsoft.com/office/drawing/2014/main" id="{E0F2B67D-A5E2-1042-8398-6F4589AE8D87}"/>
              </a:ext>
            </a:extLst>
          </p:cNvPr>
          <p:cNvSpPr txBox="1">
            <a:spLocks/>
          </p:cNvSpPr>
          <p:nvPr/>
        </p:nvSpPr>
        <p:spPr>
          <a:xfrm>
            <a:off x="2924266" y="1401436"/>
            <a:ext cx="3631764" cy="72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There are 6 books</a:t>
            </a:r>
          </a:p>
          <a:p>
            <a:r>
              <a:rPr lang="en-US" sz="1800" dirty="0"/>
              <a:t>Alice and Bob both likes 1 books</a:t>
            </a:r>
          </a:p>
        </p:txBody>
      </p:sp>
      <p:grpSp>
        <p:nvGrpSpPr>
          <p:cNvPr id="19" name="Google Shape;13949;p79">
            <a:extLst>
              <a:ext uri="{FF2B5EF4-FFF2-40B4-BE49-F238E27FC236}">
                <a16:creationId xmlns:a16="http://schemas.microsoft.com/office/drawing/2014/main" id="{8774689D-1802-5344-AE2E-529AD3032B14}"/>
              </a:ext>
            </a:extLst>
          </p:cNvPr>
          <p:cNvGrpSpPr/>
          <p:nvPr/>
        </p:nvGrpSpPr>
        <p:grpSpPr>
          <a:xfrm>
            <a:off x="3800112" y="898813"/>
            <a:ext cx="270104" cy="361754"/>
            <a:chOff x="6702211" y="3782599"/>
            <a:chExt cx="270104" cy="361754"/>
          </a:xfrm>
        </p:grpSpPr>
        <p:sp>
          <p:nvSpPr>
            <p:cNvPr id="20" name="Google Shape;13950;p79">
              <a:extLst>
                <a:ext uri="{FF2B5EF4-FFF2-40B4-BE49-F238E27FC236}">
                  <a16:creationId xmlns:a16="http://schemas.microsoft.com/office/drawing/2014/main" id="{DE0369B5-E812-C346-95CB-0AE9C308A50C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51;p79">
              <a:extLst>
                <a:ext uri="{FF2B5EF4-FFF2-40B4-BE49-F238E27FC236}">
                  <a16:creationId xmlns:a16="http://schemas.microsoft.com/office/drawing/2014/main" id="{A3AD6C70-DC91-0742-9F45-CA9B75D64CE0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52;p79">
              <a:extLst>
                <a:ext uri="{FF2B5EF4-FFF2-40B4-BE49-F238E27FC236}">
                  <a16:creationId xmlns:a16="http://schemas.microsoft.com/office/drawing/2014/main" id="{1E7C10E8-E8B0-044C-8E68-0A10A4E475A2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53;p79">
              <a:extLst>
                <a:ext uri="{FF2B5EF4-FFF2-40B4-BE49-F238E27FC236}">
                  <a16:creationId xmlns:a16="http://schemas.microsoft.com/office/drawing/2014/main" id="{27009364-6FDD-834B-8BC0-68B69C230E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54;p79">
              <a:extLst>
                <a:ext uri="{FF2B5EF4-FFF2-40B4-BE49-F238E27FC236}">
                  <a16:creationId xmlns:a16="http://schemas.microsoft.com/office/drawing/2014/main" id="{F721E444-3C9E-1A4D-BC7D-59806F23155D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500;p79">
            <a:extLst>
              <a:ext uri="{FF2B5EF4-FFF2-40B4-BE49-F238E27FC236}">
                <a16:creationId xmlns:a16="http://schemas.microsoft.com/office/drawing/2014/main" id="{4EAE5184-23E5-444F-935C-776D17556D6F}"/>
              </a:ext>
            </a:extLst>
          </p:cNvPr>
          <p:cNvGrpSpPr/>
          <p:nvPr/>
        </p:nvGrpSpPr>
        <p:grpSpPr>
          <a:xfrm>
            <a:off x="4981649" y="903613"/>
            <a:ext cx="278404" cy="355260"/>
            <a:chOff x="8047661" y="1501037"/>
            <a:chExt cx="278404" cy="355260"/>
          </a:xfrm>
        </p:grpSpPr>
        <p:sp>
          <p:nvSpPr>
            <p:cNvPr id="26" name="Google Shape;14501;p79">
              <a:extLst>
                <a:ext uri="{FF2B5EF4-FFF2-40B4-BE49-F238E27FC236}">
                  <a16:creationId xmlns:a16="http://schemas.microsoft.com/office/drawing/2014/main" id="{16924814-1EE4-FB4C-90CD-6B742DBEA958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02;p79">
              <a:extLst>
                <a:ext uri="{FF2B5EF4-FFF2-40B4-BE49-F238E27FC236}">
                  <a16:creationId xmlns:a16="http://schemas.microsoft.com/office/drawing/2014/main" id="{F5ABC3B3-9CC2-B246-A2CB-160C446939BA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03;p79">
              <a:extLst>
                <a:ext uri="{FF2B5EF4-FFF2-40B4-BE49-F238E27FC236}">
                  <a16:creationId xmlns:a16="http://schemas.microsoft.com/office/drawing/2014/main" id="{3CF0554A-EA93-1344-88B9-5F6F365F3F25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04;p79">
              <a:extLst>
                <a:ext uri="{FF2B5EF4-FFF2-40B4-BE49-F238E27FC236}">
                  <a16:creationId xmlns:a16="http://schemas.microsoft.com/office/drawing/2014/main" id="{551E4FA6-622F-584C-A8AD-427E9638B85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97;p30">
            <a:extLst>
              <a:ext uri="{FF2B5EF4-FFF2-40B4-BE49-F238E27FC236}">
                <a16:creationId xmlns:a16="http://schemas.microsoft.com/office/drawing/2014/main" id="{CC4BDCEF-A385-A249-B661-F5D9403125C7}"/>
              </a:ext>
            </a:extLst>
          </p:cNvPr>
          <p:cNvSpPr txBox="1">
            <a:spLocks/>
          </p:cNvSpPr>
          <p:nvPr/>
        </p:nvSpPr>
        <p:spPr>
          <a:xfrm>
            <a:off x="4326790" y="841123"/>
            <a:ext cx="82671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Bob</a:t>
            </a:r>
          </a:p>
        </p:txBody>
      </p:sp>
      <p:sp>
        <p:nvSpPr>
          <p:cNvPr id="33" name="Google Shape;297;p30">
            <a:extLst>
              <a:ext uri="{FF2B5EF4-FFF2-40B4-BE49-F238E27FC236}">
                <a16:creationId xmlns:a16="http://schemas.microsoft.com/office/drawing/2014/main" id="{A59EB1B4-E028-3049-80C5-33DECD3CB8C3}"/>
              </a:ext>
            </a:extLst>
          </p:cNvPr>
          <p:cNvSpPr txBox="1">
            <a:spLocks/>
          </p:cNvSpPr>
          <p:nvPr/>
        </p:nvSpPr>
        <p:spPr>
          <a:xfrm>
            <a:off x="2973220" y="845552"/>
            <a:ext cx="87946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Alice</a:t>
            </a:r>
          </a:p>
        </p:txBody>
      </p:sp>
      <p:grpSp>
        <p:nvGrpSpPr>
          <p:cNvPr id="41" name="Google Shape;14500;p79">
            <a:extLst>
              <a:ext uri="{FF2B5EF4-FFF2-40B4-BE49-F238E27FC236}">
                <a16:creationId xmlns:a16="http://schemas.microsoft.com/office/drawing/2014/main" id="{BCB657DC-2D90-CC4F-AF0D-C8394EED29AD}"/>
              </a:ext>
            </a:extLst>
          </p:cNvPr>
          <p:cNvGrpSpPr/>
          <p:nvPr/>
        </p:nvGrpSpPr>
        <p:grpSpPr>
          <a:xfrm>
            <a:off x="1143490" y="4583663"/>
            <a:ext cx="278404" cy="355260"/>
            <a:chOff x="8047661" y="1501037"/>
            <a:chExt cx="278404" cy="355260"/>
          </a:xfrm>
        </p:grpSpPr>
        <p:sp>
          <p:nvSpPr>
            <p:cNvPr id="42" name="Google Shape;14501;p79">
              <a:extLst>
                <a:ext uri="{FF2B5EF4-FFF2-40B4-BE49-F238E27FC236}">
                  <a16:creationId xmlns:a16="http://schemas.microsoft.com/office/drawing/2014/main" id="{AD9C8C66-2370-7147-8294-F5C0BE65E977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02;p79">
              <a:extLst>
                <a:ext uri="{FF2B5EF4-FFF2-40B4-BE49-F238E27FC236}">
                  <a16:creationId xmlns:a16="http://schemas.microsoft.com/office/drawing/2014/main" id="{84FA7017-ACC6-F14F-99DD-31282A0F57E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03;p79">
              <a:extLst>
                <a:ext uri="{FF2B5EF4-FFF2-40B4-BE49-F238E27FC236}">
                  <a16:creationId xmlns:a16="http://schemas.microsoft.com/office/drawing/2014/main" id="{88FBFE1C-D927-824F-87AD-7069B31C07C9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04;p79">
              <a:extLst>
                <a:ext uri="{FF2B5EF4-FFF2-40B4-BE49-F238E27FC236}">
                  <a16:creationId xmlns:a16="http://schemas.microsoft.com/office/drawing/2014/main" id="{D421A72B-EA15-1A4E-BA2B-D32C18AA5214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4500;p79">
            <a:extLst>
              <a:ext uri="{FF2B5EF4-FFF2-40B4-BE49-F238E27FC236}">
                <a16:creationId xmlns:a16="http://schemas.microsoft.com/office/drawing/2014/main" id="{702E8FC0-6C2D-2F49-B442-226028379858}"/>
              </a:ext>
            </a:extLst>
          </p:cNvPr>
          <p:cNvGrpSpPr/>
          <p:nvPr/>
        </p:nvGrpSpPr>
        <p:grpSpPr>
          <a:xfrm>
            <a:off x="1169342" y="3180155"/>
            <a:ext cx="278404" cy="355260"/>
            <a:chOff x="8047661" y="1501037"/>
            <a:chExt cx="278404" cy="355260"/>
          </a:xfrm>
        </p:grpSpPr>
        <p:sp>
          <p:nvSpPr>
            <p:cNvPr id="57" name="Google Shape;14501;p79">
              <a:extLst>
                <a:ext uri="{FF2B5EF4-FFF2-40B4-BE49-F238E27FC236}">
                  <a16:creationId xmlns:a16="http://schemas.microsoft.com/office/drawing/2014/main" id="{3DCE7C51-90E1-944B-989F-35BF6B98D2AC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502;p79">
              <a:extLst>
                <a:ext uri="{FF2B5EF4-FFF2-40B4-BE49-F238E27FC236}">
                  <a16:creationId xmlns:a16="http://schemas.microsoft.com/office/drawing/2014/main" id="{F54B0C56-1128-DD4B-85F4-EF7F1A80A89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503;p79">
              <a:extLst>
                <a:ext uri="{FF2B5EF4-FFF2-40B4-BE49-F238E27FC236}">
                  <a16:creationId xmlns:a16="http://schemas.microsoft.com/office/drawing/2014/main" id="{CA5BE4E0-CC0C-394A-94A5-E0E138003D2D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04;p79">
              <a:extLst>
                <a:ext uri="{FF2B5EF4-FFF2-40B4-BE49-F238E27FC236}">
                  <a16:creationId xmlns:a16="http://schemas.microsoft.com/office/drawing/2014/main" id="{231616CE-FEE1-C942-BB70-3DE07D93648C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4500;p79">
            <a:extLst>
              <a:ext uri="{FF2B5EF4-FFF2-40B4-BE49-F238E27FC236}">
                <a16:creationId xmlns:a16="http://schemas.microsoft.com/office/drawing/2014/main" id="{A49D60A4-57C6-124E-90D3-0E7AEBE82172}"/>
              </a:ext>
            </a:extLst>
          </p:cNvPr>
          <p:cNvGrpSpPr/>
          <p:nvPr/>
        </p:nvGrpSpPr>
        <p:grpSpPr>
          <a:xfrm>
            <a:off x="1129113" y="2440224"/>
            <a:ext cx="278404" cy="355260"/>
            <a:chOff x="8047661" y="1501037"/>
            <a:chExt cx="278404" cy="355260"/>
          </a:xfrm>
        </p:grpSpPr>
        <p:sp>
          <p:nvSpPr>
            <p:cNvPr id="62" name="Google Shape;14501;p79">
              <a:extLst>
                <a:ext uri="{FF2B5EF4-FFF2-40B4-BE49-F238E27FC236}">
                  <a16:creationId xmlns:a16="http://schemas.microsoft.com/office/drawing/2014/main" id="{A47C9803-5567-884B-94B2-614839ADFE6A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02;p79">
              <a:extLst>
                <a:ext uri="{FF2B5EF4-FFF2-40B4-BE49-F238E27FC236}">
                  <a16:creationId xmlns:a16="http://schemas.microsoft.com/office/drawing/2014/main" id="{DF4286D2-EF7E-9841-8DAB-C73C42FC2EB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503;p79">
              <a:extLst>
                <a:ext uri="{FF2B5EF4-FFF2-40B4-BE49-F238E27FC236}">
                  <a16:creationId xmlns:a16="http://schemas.microsoft.com/office/drawing/2014/main" id="{A861E8AF-2679-9244-A7A7-2339A773E9CF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504;p79">
              <a:extLst>
                <a:ext uri="{FF2B5EF4-FFF2-40B4-BE49-F238E27FC236}">
                  <a16:creationId xmlns:a16="http://schemas.microsoft.com/office/drawing/2014/main" id="{7B07FC73-0223-F345-83E5-DE2C20D38D5E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949;p79">
            <a:extLst>
              <a:ext uri="{FF2B5EF4-FFF2-40B4-BE49-F238E27FC236}">
                <a16:creationId xmlns:a16="http://schemas.microsoft.com/office/drawing/2014/main" id="{94A30316-21CF-5443-8812-5FD516EEA5C0}"/>
              </a:ext>
            </a:extLst>
          </p:cNvPr>
          <p:cNvGrpSpPr/>
          <p:nvPr/>
        </p:nvGrpSpPr>
        <p:grpSpPr>
          <a:xfrm>
            <a:off x="217561" y="3159611"/>
            <a:ext cx="270104" cy="361754"/>
            <a:chOff x="6702211" y="3782599"/>
            <a:chExt cx="270104" cy="361754"/>
          </a:xfrm>
        </p:grpSpPr>
        <p:sp>
          <p:nvSpPr>
            <p:cNvPr id="77" name="Google Shape;13950;p79">
              <a:extLst>
                <a:ext uri="{FF2B5EF4-FFF2-40B4-BE49-F238E27FC236}">
                  <a16:creationId xmlns:a16="http://schemas.microsoft.com/office/drawing/2014/main" id="{C84C435E-8F62-E44A-8C94-170AA4F7B952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1;p79">
              <a:extLst>
                <a:ext uri="{FF2B5EF4-FFF2-40B4-BE49-F238E27FC236}">
                  <a16:creationId xmlns:a16="http://schemas.microsoft.com/office/drawing/2014/main" id="{C8F932A7-C6D5-FD48-8614-A1490F24962B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52;p79">
              <a:extLst>
                <a:ext uri="{FF2B5EF4-FFF2-40B4-BE49-F238E27FC236}">
                  <a16:creationId xmlns:a16="http://schemas.microsoft.com/office/drawing/2014/main" id="{AE31F3E3-AEA0-5446-A88F-3355FAEEFA6C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953;p79">
              <a:extLst>
                <a:ext uri="{FF2B5EF4-FFF2-40B4-BE49-F238E27FC236}">
                  <a16:creationId xmlns:a16="http://schemas.microsoft.com/office/drawing/2014/main" id="{BDA2CF51-3629-5E40-806F-8DE1A27299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54;p79">
              <a:extLst>
                <a:ext uri="{FF2B5EF4-FFF2-40B4-BE49-F238E27FC236}">
                  <a16:creationId xmlns:a16="http://schemas.microsoft.com/office/drawing/2014/main" id="{20594CB2-EDC0-0D4A-9BFA-9F9B59A55611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3949;p79">
            <a:extLst>
              <a:ext uri="{FF2B5EF4-FFF2-40B4-BE49-F238E27FC236}">
                <a16:creationId xmlns:a16="http://schemas.microsoft.com/office/drawing/2014/main" id="{3147BBC8-A9F9-F74C-9117-034919044DCC}"/>
              </a:ext>
            </a:extLst>
          </p:cNvPr>
          <p:cNvGrpSpPr/>
          <p:nvPr/>
        </p:nvGrpSpPr>
        <p:grpSpPr>
          <a:xfrm>
            <a:off x="182326" y="1821905"/>
            <a:ext cx="270104" cy="361754"/>
            <a:chOff x="6702211" y="3782599"/>
            <a:chExt cx="270104" cy="361754"/>
          </a:xfrm>
        </p:grpSpPr>
        <p:sp>
          <p:nvSpPr>
            <p:cNvPr id="83" name="Google Shape;13950;p79">
              <a:extLst>
                <a:ext uri="{FF2B5EF4-FFF2-40B4-BE49-F238E27FC236}">
                  <a16:creationId xmlns:a16="http://schemas.microsoft.com/office/drawing/2014/main" id="{6FBB4200-42A8-9C4B-A2D7-7B24256292EE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951;p79">
              <a:extLst>
                <a:ext uri="{FF2B5EF4-FFF2-40B4-BE49-F238E27FC236}">
                  <a16:creationId xmlns:a16="http://schemas.microsoft.com/office/drawing/2014/main" id="{0644CCFA-DD65-CB48-BD7C-F52C0132F269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952;p79">
              <a:extLst>
                <a:ext uri="{FF2B5EF4-FFF2-40B4-BE49-F238E27FC236}">
                  <a16:creationId xmlns:a16="http://schemas.microsoft.com/office/drawing/2014/main" id="{0D1FA47E-1D6D-AC46-8516-F5AD76DBFAE8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953;p79">
              <a:extLst>
                <a:ext uri="{FF2B5EF4-FFF2-40B4-BE49-F238E27FC236}">
                  <a16:creationId xmlns:a16="http://schemas.microsoft.com/office/drawing/2014/main" id="{FF147A5E-82B5-4143-9676-C747DB26966F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954;p79">
              <a:extLst>
                <a:ext uri="{FF2B5EF4-FFF2-40B4-BE49-F238E27FC236}">
                  <a16:creationId xmlns:a16="http://schemas.microsoft.com/office/drawing/2014/main" id="{A69087EF-D16F-684C-9660-13623C49EDF9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6616EE-F7D9-AB45-B901-455DDBD05910}"/>
              </a:ext>
            </a:extLst>
          </p:cNvPr>
          <p:cNvSpPr txBox="1"/>
          <p:nvPr/>
        </p:nvSpPr>
        <p:spPr>
          <a:xfrm>
            <a:off x="607653" y="9831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D208B6-6893-5544-8A2F-A98F0FE939B8}"/>
              </a:ext>
            </a:extLst>
          </p:cNvPr>
          <p:cNvSpPr txBox="1"/>
          <p:nvPr/>
        </p:nvSpPr>
        <p:spPr>
          <a:xfrm>
            <a:off x="589450" y="17057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7D6229-8B2F-244C-B9C8-657DD17A2D0D}"/>
              </a:ext>
            </a:extLst>
          </p:cNvPr>
          <p:cNvSpPr txBox="1"/>
          <p:nvPr/>
        </p:nvSpPr>
        <p:spPr>
          <a:xfrm>
            <a:off x="591500" y="2328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7BE6A6-6BB3-FC4D-BA4F-6F0D09535288}"/>
              </a:ext>
            </a:extLst>
          </p:cNvPr>
          <p:cNvSpPr txBox="1"/>
          <p:nvPr/>
        </p:nvSpPr>
        <p:spPr>
          <a:xfrm>
            <a:off x="612978" y="30736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ADC550-A430-A840-BE8C-D6ECC1DD964F}"/>
              </a:ext>
            </a:extLst>
          </p:cNvPr>
          <p:cNvSpPr txBox="1"/>
          <p:nvPr/>
        </p:nvSpPr>
        <p:spPr>
          <a:xfrm>
            <a:off x="606375" y="3811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CE75F8-1E7B-A843-8EA6-F71C116B79C6}"/>
              </a:ext>
            </a:extLst>
          </p:cNvPr>
          <p:cNvSpPr txBox="1"/>
          <p:nvPr/>
        </p:nvSpPr>
        <p:spPr>
          <a:xfrm>
            <a:off x="606375" y="4485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102" name="Google Shape;13759;p78">
            <a:extLst>
              <a:ext uri="{FF2B5EF4-FFF2-40B4-BE49-F238E27FC236}">
                <a16:creationId xmlns:a16="http://schemas.microsoft.com/office/drawing/2014/main" id="{FBAE9D3A-91A7-F747-960E-DC25E148DED2}"/>
              </a:ext>
            </a:extLst>
          </p:cNvPr>
          <p:cNvGrpSpPr/>
          <p:nvPr/>
        </p:nvGrpSpPr>
        <p:grpSpPr>
          <a:xfrm>
            <a:off x="1738006" y="1155648"/>
            <a:ext cx="228147" cy="231593"/>
            <a:chOff x="4874902" y="3808799"/>
            <a:chExt cx="345615" cy="350835"/>
          </a:xfrm>
        </p:grpSpPr>
        <p:sp>
          <p:nvSpPr>
            <p:cNvPr id="103" name="Google Shape;13760;p78">
              <a:extLst>
                <a:ext uri="{FF2B5EF4-FFF2-40B4-BE49-F238E27FC236}">
                  <a16:creationId xmlns:a16="http://schemas.microsoft.com/office/drawing/2014/main" id="{81A8DA6D-C81B-1746-92AF-2F21F728EE9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761;p78">
              <a:extLst>
                <a:ext uri="{FF2B5EF4-FFF2-40B4-BE49-F238E27FC236}">
                  <a16:creationId xmlns:a16="http://schemas.microsoft.com/office/drawing/2014/main" id="{AAEC29AB-D7B0-EB4E-ADDD-4E63C0E1EA4C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62;p78">
              <a:extLst>
                <a:ext uri="{FF2B5EF4-FFF2-40B4-BE49-F238E27FC236}">
                  <a16:creationId xmlns:a16="http://schemas.microsoft.com/office/drawing/2014/main" id="{81F02EAD-37B6-894F-9554-BE1C5F60DEC1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63;p78">
              <a:extLst>
                <a:ext uri="{FF2B5EF4-FFF2-40B4-BE49-F238E27FC236}">
                  <a16:creationId xmlns:a16="http://schemas.microsoft.com/office/drawing/2014/main" id="{7460CF0D-E7D2-0645-A4E3-2C32B7457E92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764;p78">
              <a:extLst>
                <a:ext uri="{FF2B5EF4-FFF2-40B4-BE49-F238E27FC236}">
                  <a16:creationId xmlns:a16="http://schemas.microsoft.com/office/drawing/2014/main" id="{636E6D31-AC2C-5642-90AB-AA284578E863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65;p78">
              <a:extLst>
                <a:ext uri="{FF2B5EF4-FFF2-40B4-BE49-F238E27FC236}">
                  <a16:creationId xmlns:a16="http://schemas.microsoft.com/office/drawing/2014/main" id="{50859395-EF06-D746-AE79-E76B3627C5D5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66;p78">
              <a:extLst>
                <a:ext uri="{FF2B5EF4-FFF2-40B4-BE49-F238E27FC236}">
                  <a16:creationId xmlns:a16="http://schemas.microsoft.com/office/drawing/2014/main" id="{3B394C15-15B7-4449-A334-4A074F81F4BD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67;p78">
              <a:extLst>
                <a:ext uri="{FF2B5EF4-FFF2-40B4-BE49-F238E27FC236}">
                  <a16:creationId xmlns:a16="http://schemas.microsoft.com/office/drawing/2014/main" id="{E79FA181-1278-7A4B-AE3C-60F4B785524F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68;p78">
              <a:extLst>
                <a:ext uri="{FF2B5EF4-FFF2-40B4-BE49-F238E27FC236}">
                  <a16:creationId xmlns:a16="http://schemas.microsoft.com/office/drawing/2014/main" id="{69BB972E-98C4-7C4B-BFA1-7B2EB6B5B5BA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69;p78">
              <a:extLst>
                <a:ext uri="{FF2B5EF4-FFF2-40B4-BE49-F238E27FC236}">
                  <a16:creationId xmlns:a16="http://schemas.microsoft.com/office/drawing/2014/main" id="{D84216FE-567E-AF4D-88D2-3812A699219A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70;p78">
              <a:extLst>
                <a:ext uri="{FF2B5EF4-FFF2-40B4-BE49-F238E27FC236}">
                  <a16:creationId xmlns:a16="http://schemas.microsoft.com/office/drawing/2014/main" id="{95B0895E-12E1-4F43-B906-1E4FF03162C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71;p78">
              <a:extLst>
                <a:ext uri="{FF2B5EF4-FFF2-40B4-BE49-F238E27FC236}">
                  <a16:creationId xmlns:a16="http://schemas.microsoft.com/office/drawing/2014/main" id="{3FE0AFAD-BAF1-1D4F-B42B-15800EC2BA58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2;p78">
              <a:extLst>
                <a:ext uri="{FF2B5EF4-FFF2-40B4-BE49-F238E27FC236}">
                  <a16:creationId xmlns:a16="http://schemas.microsoft.com/office/drawing/2014/main" id="{461DC6CF-1029-0E46-9171-A83C975F62C2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73;p78">
              <a:extLst>
                <a:ext uri="{FF2B5EF4-FFF2-40B4-BE49-F238E27FC236}">
                  <a16:creationId xmlns:a16="http://schemas.microsoft.com/office/drawing/2014/main" id="{9F8A79DB-B37D-0147-A20B-C5254E9DED4A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74;p78">
              <a:extLst>
                <a:ext uri="{FF2B5EF4-FFF2-40B4-BE49-F238E27FC236}">
                  <a16:creationId xmlns:a16="http://schemas.microsoft.com/office/drawing/2014/main" id="{9ED9F695-36E5-B548-A97B-5EADB5238D44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775;p78">
              <a:extLst>
                <a:ext uri="{FF2B5EF4-FFF2-40B4-BE49-F238E27FC236}">
                  <a16:creationId xmlns:a16="http://schemas.microsoft.com/office/drawing/2014/main" id="{FCB1A637-C441-C544-B54C-4BCBBCAA005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776;p78">
              <a:extLst>
                <a:ext uri="{FF2B5EF4-FFF2-40B4-BE49-F238E27FC236}">
                  <a16:creationId xmlns:a16="http://schemas.microsoft.com/office/drawing/2014/main" id="{D803B537-AE57-4440-A32F-843CB576877F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31D05-BA08-6748-947F-B9D7E93AA748}"/>
              </a:ext>
            </a:extLst>
          </p:cNvPr>
          <p:cNvSpPr txBox="1"/>
          <p:nvPr/>
        </p:nvSpPr>
        <p:spPr>
          <a:xfrm>
            <a:off x="1924905" y="11438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06:00</a:t>
            </a:r>
          </a:p>
        </p:txBody>
      </p:sp>
      <p:grpSp>
        <p:nvGrpSpPr>
          <p:cNvPr id="121" name="Google Shape;13759;p78">
            <a:extLst>
              <a:ext uri="{FF2B5EF4-FFF2-40B4-BE49-F238E27FC236}">
                <a16:creationId xmlns:a16="http://schemas.microsoft.com/office/drawing/2014/main" id="{1D084884-6EC0-A041-8447-F11B42CC2ADE}"/>
              </a:ext>
            </a:extLst>
          </p:cNvPr>
          <p:cNvGrpSpPr/>
          <p:nvPr/>
        </p:nvGrpSpPr>
        <p:grpSpPr>
          <a:xfrm>
            <a:off x="1701597" y="1863117"/>
            <a:ext cx="228147" cy="231593"/>
            <a:chOff x="4874902" y="3808799"/>
            <a:chExt cx="345615" cy="350835"/>
          </a:xfrm>
        </p:grpSpPr>
        <p:sp>
          <p:nvSpPr>
            <p:cNvPr id="122" name="Google Shape;13760;p78">
              <a:extLst>
                <a:ext uri="{FF2B5EF4-FFF2-40B4-BE49-F238E27FC236}">
                  <a16:creationId xmlns:a16="http://schemas.microsoft.com/office/drawing/2014/main" id="{824B16ED-A0A1-874C-B161-63BEC9B0CD3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61;p78">
              <a:extLst>
                <a:ext uri="{FF2B5EF4-FFF2-40B4-BE49-F238E27FC236}">
                  <a16:creationId xmlns:a16="http://schemas.microsoft.com/office/drawing/2014/main" id="{CC26302B-ECEF-7140-8B64-D97DE0EE3B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62;p78">
              <a:extLst>
                <a:ext uri="{FF2B5EF4-FFF2-40B4-BE49-F238E27FC236}">
                  <a16:creationId xmlns:a16="http://schemas.microsoft.com/office/drawing/2014/main" id="{E61550AF-A75D-2B42-977C-F663A249C643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63;p78">
              <a:extLst>
                <a:ext uri="{FF2B5EF4-FFF2-40B4-BE49-F238E27FC236}">
                  <a16:creationId xmlns:a16="http://schemas.microsoft.com/office/drawing/2014/main" id="{DE6A0761-E4A6-E546-BCD2-7DDFF1DE355B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64;p78">
              <a:extLst>
                <a:ext uri="{FF2B5EF4-FFF2-40B4-BE49-F238E27FC236}">
                  <a16:creationId xmlns:a16="http://schemas.microsoft.com/office/drawing/2014/main" id="{5C95F8D1-867C-224A-A47A-12FBE22F9902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65;p78">
              <a:extLst>
                <a:ext uri="{FF2B5EF4-FFF2-40B4-BE49-F238E27FC236}">
                  <a16:creationId xmlns:a16="http://schemas.microsoft.com/office/drawing/2014/main" id="{ACF1A798-AE3F-C444-AFFE-10A411D9FA2F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6;p78">
              <a:extLst>
                <a:ext uri="{FF2B5EF4-FFF2-40B4-BE49-F238E27FC236}">
                  <a16:creationId xmlns:a16="http://schemas.microsoft.com/office/drawing/2014/main" id="{C42C80B4-2CAF-874A-B495-56E65039F49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67;p78">
              <a:extLst>
                <a:ext uri="{FF2B5EF4-FFF2-40B4-BE49-F238E27FC236}">
                  <a16:creationId xmlns:a16="http://schemas.microsoft.com/office/drawing/2014/main" id="{D7B78FFC-28EE-EB4D-A375-1411CC147693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68;p78">
              <a:extLst>
                <a:ext uri="{FF2B5EF4-FFF2-40B4-BE49-F238E27FC236}">
                  <a16:creationId xmlns:a16="http://schemas.microsoft.com/office/drawing/2014/main" id="{04D34E04-8C59-AD4E-A1DD-B8EF408C2678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69;p78">
              <a:extLst>
                <a:ext uri="{FF2B5EF4-FFF2-40B4-BE49-F238E27FC236}">
                  <a16:creationId xmlns:a16="http://schemas.microsoft.com/office/drawing/2014/main" id="{3218A7D5-BA7F-944F-9F6E-1752340D013B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770;p78">
              <a:extLst>
                <a:ext uri="{FF2B5EF4-FFF2-40B4-BE49-F238E27FC236}">
                  <a16:creationId xmlns:a16="http://schemas.microsoft.com/office/drawing/2014/main" id="{D65A3AD0-77B9-E746-8224-78F3E47FF8F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771;p78">
              <a:extLst>
                <a:ext uri="{FF2B5EF4-FFF2-40B4-BE49-F238E27FC236}">
                  <a16:creationId xmlns:a16="http://schemas.microsoft.com/office/drawing/2014/main" id="{5F30F1EF-B6FB-4A41-B3D5-0172468367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72;p78">
              <a:extLst>
                <a:ext uri="{FF2B5EF4-FFF2-40B4-BE49-F238E27FC236}">
                  <a16:creationId xmlns:a16="http://schemas.microsoft.com/office/drawing/2014/main" id="{88E6F0ED-1797-FB44-A909-D623B05C93B1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773;p78">
              <a:extLst>
                <a:ext uri="{FF2B5EF4-FFF2-40B4-BE49-F238E27FC236}">
                  <a16:creationId xmlns:a16="http://schemas.microsoft.com/office/drawing/2014/main" id="{D0AC70E2-E6F7-F84B-A581-015D927AB817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774;p78">
              <a:extLst>
                <a:ext uri="{FF2B5EF4-FFF2-40B4-BE49-F238E27FC236}">
                  <a16:creationId xmlns:a16="http://schemas.microsoft.com/office/drawing/2014/main" id="{71A7D03C-7C3E-9E45-B326-5C75D505952F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75;p78">
              <a:extLst>
                <a:ext uri="{FF2B5EF4-FFF2-40B4-BE49-F238E27FC236}">
                  <a16:creationId xmlns:a16="http://schemas.microsoft.com/office/drawing/2014/main" id="{988534D6-CFA2-6E47-BA49-788AAE2BA6F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776;p78">
              <a:extLst>
                <a:ext uri="{FF2B5EF4-FFF2-40B4-BE49-F238E27FC236}">
                  <a16:creationId xmlns:a16="http://schemas.microsoft.com/office/drawing/2014/main" id="{3047E11C-8773-7A48-84DD-68C51C10A2DC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E211706-ACE8-DB42-9F7C-8DBBA03F647F}"/>
              </a:ext>
            </a:extLst>
          </p:cNvPr>
          <p:cNvSpPr txBox="1"/>
          <p:nvPr/>
        </p:nvSpPr>
        <p:spPr>
          <a:xfrm>
            <a:off x="1888496" y="185128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11:00</a:t>
            </a:r>
          </a:p>
        </p:txBody>
      </p:sp>
      <p:grpSp>
        <p:nvGrpSpPr>
          <p:cNvPr id="140" name="Google Shape;13759;p78">
            <a:extLst>
              <a:ext uri="{FF2B5EF4-FFF2-40B4-BE49-F238E27FC236}">
                <a16:creationId xmlns:a16="http://schemas.microsoft.com/office/drawing/2014/main" id="{71C15A35-8DAF-A842-B8FE-CE7E086F42F1}"/>
              </a:ext>
            </a:extLst>
          </p:cNvPr>
          <p:cNvGrpSpPr/>
          <p:nvPr/>
        </p:nvGrpSpPr>
        <p:grpSpPr>
          <a:xfrm>
            <a:off x="1701597" y="2487477"/>
            <a:ext cx="228147" cy="231593"/>
            <a:chOff x="4874902" y="3808799"/>
            <a:chExt cx="345615" cy="350835"/>
          </a:xfrm>
        </p:grpSpPr>
        <p:sp>
          <p:nvSpPr>
            <p:cNvPr id="141" name="Google Shape;13760;p78">
              <a:extLst>
                <a:ext uri="{FF2B5EF4-FFF2-40B4-BE49-F238E27FC236}">
                  <a16:creationId xmlns:a16="http://schemas.microsoft.com/office/drawing/2014/main" id="{CF2F3B40-CBE0-9A44-B1EC-2F168C2FD7DF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61;p78">
              <a:extLst>
                <a:ext uri="{FF2B5EF4-FFF2-40B4-BE49-F238E27FC236}">
                  <a16:creationId xmlns:a16="http://schemas.microsoft.com/office/drawing/2014/main" id="{600777D5-AC4B-E84C-8B1F-AE47907BC90D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62;p78">
              <a:extLst>
                <a:ext uri="{FF2B5EF4-FFF2-40B4-BE49-F238E27FC236}">
                  <a16:creationId xmlns:a16="http://schemas.microsoft.com/office/drawing/2014/main" id="{1F55DFF2-A7BE-9A47-A735-A72CFDB7F38D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63;p78">
              <a:extLst>
                <a:ext uri="{FF2B5EF4-FFF2-40B4-BE49-F238E27FC236}">
                  <a16:creationId xmlns:a16="http://schemas.microsoft.com/office/drawing/2014/main" id="{7235C8B3-4BEE-D64F-8CC2-AAB1E2DE5A54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64;p78">
              <a:extLst>
                <a:ext uri="{FF2B5EF4-FFF2-40B4-BE49-F238E27FC236}">
                  <a16:creationId xmlns:a16="http://schemas.microsoft.com/office/drawing/2014/main" id="{10C29FCB-AC97-B049-97CC-59A92E8230F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65;p78">
              <a:extLst>
                <a:ext uri="{FF2B5EF4-FFF2-40B4-BE49-F238E27FC236}">
                  <a16:creationId xmlns:a16="http://schemas.microsoft.com/office/drawing/2014/main" id="{F3976839-6809-3D42-B0EC-318DAAC110C3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66;p78">
              <a:extLst>
                <a:ext uri="{FF2B5EF4-FFF2-40B4-BE49-F238E27FC236}">
                  <a16:creationId xmlns:a16="http://schemas.microsoft.com/office/drawing/2014/main" id="{10978D8D-29F4-5245-A689-09AD9429736A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767;p78">
              <a:extLst>
                <a:ext uri="{FF2B5EF4-FFF2-40B4-BE49-F238E27FC236}">
                  <a16:creationId xmlns:a16="http://schemas.microsoft.com/office/drawing/2014/main" id="{B1C9748B-6F67-7043-9580-A358E002741A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68;p78">
              <a:extLst>
                <a:ext uri="{FF2B5EF4-FFF2-40B4-BE49-F238E27FC236}">
                  <a16:creationId xmlns:a16="http://schemas.microsoft.com/office/drawing/2014/main" id="{4E4E5D5E-FF99-2342-90A4-E945F5E6B356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769;p78">
              <a:extLst>
                <a:ext uri="{FF2B5EF4-FFF2-40B4-BE49-F238E27FC236}">
                  <a16:creationId xmlns:a16="http://schemas.microsoft.com/office/drawing/2014/main" id="{4C349E7C-C718-BB4E-9C24-834DBD87CE3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770;p78">
              <a:extLst>
                <a:ext uri="{FF2B5EF4-FFF2-40B4-BE49-F238E27FC236}">
                  <a16:creationId xmlns:a16="http://schemas.microsoft.com/office/drawing/2014/main" id="{A8AE7EDF-33E5-C541-BB26-7E31ED4970D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771;p78">
              <a:extLst>
                <a:ext uri="{FF2B5EF4-FFF2-40B4-BE49-F238E27FC236}">
                  <a16:creationId xmlns:a16="http://schemas.microsoft.com/office/drawing/2014/main" id="{48AB1B97-0E0A-A440-90BF-77C8069F2D14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772;p78">
              <a:extLst>
                <a:ext uri="{FF2B5EF4-FFF2-40B4-BE49-F238E27FC236}">
                  <a16:creationId xmlns:a16="http://schemas.microsoft.com/office/drawing/2014/main" id="{F938FF46-EEBD-8D4B-9131-BB207A9A1280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773;p78">
              <a:extLst>
                <a:ext uri="{FF2B5EF4-FFF2-40B4-BE49-F238E27FC236}">
                  <a16:creationId xmlns:a16="http://schemas.microsoft.com/office/drawing/2014/main" id="{823E2665-5943-E045-BBBD-D08A80978382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774;p78">
              <a:extLst>
                <a:ext uri="{FF2B5EF4-FFF2-40B4-BE49-F238E27FC236}">
                  <a16:creationId xmlns:a16="http://schemas.microsoft.com/office/drawing/2014/main" id="{4847FA50-7A1E-0842-A57A-D6619E1190C5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775;p78">
              <a:extLst>
                <a:ext uri="{FF2B5EF4-FFF2-40B4-BE49-F238E27FC236}">
                  <a16:creationId xmlns:a16="http://schemas.microsoft.com/office/drawing/2014/main" id="{90DB7A2F-A93A-5C41-B139-2546719477A6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776;p78">
              <a:extLst>
                <a:ext uri="{FF2B5EF4-FFF2-40B4-BE49-F238E27FC236}">
                  <a16:creationId xmlns:a16="http://schemas.microsoft.com/office/drawing/2014/main" id="{E3CA6536-AD67-F146-8568-DF2E06AE4BF3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A790C54-DE2B-8240-914D-6BC4CD13A865}"/>
              </a:ext>
            </a:extLst>
          </p:cNvPr>
          <p:cNvSpPr txBox="1"/>
          <p:nvPr/>
        </p:nvSpPr>
        <p:spPr>
          <a:xfrm>
            <a:off x="1888496" y="24756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09:00</a:t>
            </a:r>
          </a:p>
        </p:txBody>
      </p:sp>
      <p:grpSp>
        <p:nvGrpSpPr>
          <p:cNvPr id="159" name="Google Shape;13759;p78">
            <a:extLst>
              <a:ext uri="{FF2B5EF4-FFF2-40B4-BE49-F238E27FC236}">
                <a16:creationId xmlns:a16="http://schemas.microsoft.com/office/drawing/2014/main" id="{1162E131-394E-4F48-B4ED-D958D9675FF3}"/>
              </a:ext>
            </a:extLst>
          </p:cNvPr>
          <p:cNvGrpSpPr/>
          <p:nvPr/>
        </p:nvGrpSpPr>
        <p:grpSpPr>
          <a:xfrm>
            <a:off x="1724246" y="3243668"/>
            <a:ext cx="228147" cy="231593"/>
            <a:chOff x="4874902" y="3808799"/>
            <a:chExt cx="345615" cy="350835"/>
          </a:xfrm>
        </p:grpSpPr>
        <p:sp>
          <p:nvSpPr>
            <p:cNvPr id="160" name="Google Shape;13760;p78">
              <a:extLst>
                <a:ext uri="{FF2B5EF4-FFF2-40B4-BE49-F238E27FC236}">
                  <a16:creationId xmlns:a16="http://schemas.microsoft.com/office/drawing/2014/main" id="{98AF41A5-CBDB-274B-B83E-B1A75B97DFEB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761;p78">
              <a:extLst>
                <a:ext uri="{FF2B5EF4-FFF2-40B4-BE49-F238E27FC236}">
                  <a16:creationId xmlns:a16="http://schemas.microsoft.com/office/drawing/2014/main" id="{383103F1-A4EF-E249-8F61-074EEB4166CF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762;p78">
              <a:extLst>
                <a:ext uri="{FF2B5EF4-FFF2-40B4-BE49-F238E27FC236}">
                  <a16:creationId xmlns:a16="http://schemas.microsoft.com/office/drawing/2014/main" id="{00B9F720-D98A-3A4B-8758-710A2870DC87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763;p78">
              <a:extLst>
                <a:ext uri="{FF2B5EF4-FFF2-40B4-BE49-F238E27FC236}">
                  <a16:creationId xmlns:a16="http://schemas.microsoft.com/office/drawing/2014/main" id="{3EEBC5D9-1118-DA49-B849-6E777BEC38BA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764;p78">
              <a:extLst>
                <a:ext uri="{FF2B5EF4-FFF2-40B4-BE49-F238E27FC236}">
                  <a16:creationId xmlns:a16="http://schemas.microsoft.com/office/drawing/2014/main" id="{541686BB-6CCF-664E-9CC5-CF704812E2C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765;p78">
              <a:extLst>
                <a:ext uri="{FF2B5EF4-FFF2-40B4-BE49-F238E27FC236}">
                  <a16:creationId xmlns:a16="http://schemas.microsoft.com/office/drawing/2014/main" id="{7F594E0E-59BC-DF49-8593-DAE5602BA62E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766;p78">
              <a:extLst>
                <a:ext uri="{FF2B5EF4-FFF2-40B4-BE49-F238E27FC236}">
                  <a16:creationId xmlns:a16="http://schemas.microsoft.com/office/drawing/2014/main" id="{1949AC69-42DE-C444-A4E1-D50DE187A4A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767;p78">
              <a:extLst>
                <a:ext uri="{FF2B5EF4-FFF2-40B4-BE49-F238E27FC236}">
                  <a16:creationId xmlns:a16="http://schemas.microsoft.com/office/drawing/2014/main" id="{25E800BF-E9BF-CE44-BAA8-17096E931C5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68;p78">
              <a:extLst>
                <a:ext uri="{FF2B5EF4-FFF2-40B4-BE49-F238E27FC236}">
                  <a16:creationId xmlns:a16="http://schemas.microsoft.com/office/drawing/2014/main" id="{34892EEB-BF5B-D34C-84E3-3DAAFEEED49C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69;p78">
              <a:extLst>
                <a:ext uri="{FF2B5EF4-FFF2-40B4-BE49-F238E27FC236}">
                  <a16:creationId xmlns:a16="http://schemas.microsoft.com/office/drawing/2014/main" id="{5F76A89B-2E8C-BD4B-9089-D9F39FFFADA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70;p78">
              <a:extLst>
                <a:ext uri="{FF2B5EF4-FFF2-40B4-BE49-F238E27FC236}">
                  <a16:creationId xmlns:a16="http://schemas.microsoft.com/office/drawing/2014/main" id="{57F2B1CB-516B-F244-8BAB-D6E9F9C05A24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71;p78">
              <a:extLst>
                <a:ext uri="{FF2B5EF4-FFF2-40B4-BE49-F238E27FC236}">
                  <a16:creationId xmlns:a16="http://schemas.microsoft.com/office/drawing/2014/main" id="{9FB67B3A-BEDE-6246-965F-5324B208844F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72;p78">
              <a:extLst>
                <a:ext uri="{FF2B5EF4-FFF2-40B4-BE49-F238E27FC236}">
                  <a16:creationId xmlns:a16="http://schemas.microsoft.com/office/drawing/2014/main" id="{1ED42F04-B5C6-484D-97F9-DE07D5578E16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73;p78">
              <a:extLst>
                <a:ext uri="{FF2B5EF4-FFF2-40B4-BE49-F238E27FC236}">
                  <a16:creationId xmlns:a16="http://schemas.microsoft.com/office/drawing/2014/main" id="{C183B8FF-B864-A440-B8BA-966F18AF216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74;p78">
              <a:extLst>
                <a:ext uri="{FF2B5EF4-FFF2-40B4-BE49-F238E27FC236}">
                  <a16:creationId xmlns:a16="http://schemas.microsoft.com/office/drawing/2014/main" id="{2A128BB9-EEF3-F14E-AD20-0393E9C66E2C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5;p78">
              <a:extLst>
                <a:ext uri="{FF2B5EF4-FFF2-40B4-BE49-F238E27FC236}">
                  <a16:creationId xmlns:a16="http://schemas.microsoft.com/office/drawing/2014/main" id="{8901E4D9-7043-044E-B95A-626BE22279E8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76;p78">
              <a:extLst>
                <a:ext uri="{FF2B5EF4-FFF2-40B4-BE49-F238E27FC236}">
                  <a16:creationId xmlns:a16="http://schemas.microsoft.com/office/drawing/2014/main" id="{D284A439-0349-5C49-A144-8517696E0D05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D979474-A30F-FB47-AEA4-EB972911C32F}"/>
              </a:ext>
            </a:extLst>
          </p:cNvPr>
          <p:cNvSpPr txBox="1"/>
          <p:nvPr/>
        </p:nvSpPr>
        <p:spPr>
          <a:xfrm>
            <a:off x="1911145" y="323183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21:00</a:t>
            </a:r>
          </a:p>
        </p:txBody>
      </p:sp>
      <p:grpSp>
        <p:nvGrpSpPr>
          <p:cNvPr id="178" name="Google Shape;13759;p78">
            <a:extLst>
              <a:ext uri="{FF2B5EF4-FFF2-40B4-BE49-F238E27FC236}">
                <a16:creationId xmlns:a16="http://schemas.microsoft.com/office/drawing/2014/main" id="{3650CEA6-BC35-784D-8239-745259BEBB1F}"/>
              </a:ext>
            </a:extLst>
          </p:cNvPr>
          <p:cNvGrpSpPr/>
          <p:nvPr/>
        </p:nvGrpSpPr>
        <p:grpSpPr>
          <a:xfrm>
            <a:off x="1701597" y="3993502"/>
            <a:ext cx="228147" cy="231593"/>
            <a:chOff x="4874902" y="3808799"/>
            <a:chExt cx="345615" cy="350835"/>
          </a:xfrm>
        </p:grpSpPr>
        <p:sp>
          <p:nvSpPr>
            <p:cNvPr id="179" name="Google Shape;13760;p78">
              <a:extLst>
                <a:ext uri="{FF2B5EF4-FFF2-40B4-BE49-F238E27FC236}">
                  <a16:creationId xmlns:a16="http://schemas.microsoft.com/office/drawing/2014/main" id="{176E84B0-AB2A-8044-909E-2474CA3E02D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761;p78">
              <a:extLst>
                <a:ext uri="{FF2B5EF4-FFF2-40B4-BE49-F238E27FC236}">
                  <a16:creationId xmlns:a16="http://schemas.microsoft.com/office/drawing/2014/main" id="{6FF89B21-BA0D-2047-8F07-DC543E216A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762;p78">
              <a:extLst>
                <a:ext uri="{FF2B5EF4-FFF2-40B4-BE49-F238E27FC236}">
                  <a16:creationId xmlns:a16="http://schemas.microsoft.com/office/drawing/2014/main" id="{877FC358-C25D-D641-8BA6-3F695CD99FE5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763;p78">
              <a:extLst>
                <a:ext uri="{FF2B5EF4-FFF2-40B4-BE49-F238E27FC236}">
                  <a16:creationId xmlns:a16="http://schemas.microsoft.com/office/drawing/2014/main" id="{F2547498-5E06-F64F-9CE0-792C0289427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764;p78">
              <a:extLst>
                <a:ext uri="{FF2B5EF4-FFF2-40B4-BE49-F238E27FC236}">
                  <a16:creationId xmlns:a16="http://schemas.microsoft.com/office/drawing/2014/main" id="{DF5D48ED-27B8-2443-B1B8-02E11B9006E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765;p78">
              <a:extLst>
                <a:ext uri="{FF2B5EF4-FFF2-40B4-BE49-F238E27FC236}">
                  <a16:creationId xmlns:a16="http://schemas.microsoft.com/office/drawing/2014/main" id="{60BD27AB-3531-404D-8795-D515811ECB56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766;p78">
              <a:extLst>
                <a:ext uri="{FF2B5EF4-FFF2-40B4-BE49-F238E27FC236}">
                  <a16:creationId xmlns:a16="http://schemas.microsoft.com/office/drawing/2014/main" id="{B75E82A1-66EF-E64F-850F-0B76DD060B71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767;p78">
              <a:extLst>
                <a:ext uri="{FF2B5EF4-FFF2-40B4-BE49-F238E27FC236}">
                  <a16:creationId xmlns:a16="http://schemas.microsoft.com/office/drawing/2014/main" id="{7D004135-DDAB-C546-8C1A-D914A81743B9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768;p78">
              <a:extLst>
                <a:ext uri="{FF2B5EF4-FFF2-40B4-BE49-F238E27FC236}">
                  <a16:creationId xmlns:a16="http://schemas.microsoft.com/office/drawing/2014/main" id="{902DFCF3-C684-6046-BC2E-43BAF8BEBD9E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769;p78">
              <a:extLst>
                <a:ext uri="{FF2B5EF4-FFF2-40B4-BE49-F238E27FC236}">
                  <a16:creationId xmlns:a16="http://schemas.microsoft.com/office/drawing/2014/main" id="{C048F15F-5DCA-6C42-AEDC-818AB0F8954D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770;p78">
              <a:extLst>
                <a:ext uri="{FF2B5EF4-FFF2-40B4-BE49-F238E27FC236}">
                  <a16:creationId xmlns:a16="http://schemas.microsoft.com/office/drawing/2014/main" id="{F2756898-B10E-DB4B-9865-8933647C9AF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771;p78">
              <a:extLst>
                <a:ext uri="{FF2B5EF4-FFF2-40B4-BE49-F238E27FC236}">
                  <a16:creationId xmlns:a16="http://schemas.microsoft.com/office/drawing/2014/main" id="{26D2EE31-9A88-294F-823E-318B1AA9F0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772;p78">
              <a:extLst>
                <a:ext uri="{FF2B5EF4-FFF2-40B4-BE49-F238E27FC236}">
                  <a16:creationId xmlns:a16="http://schemas.microsoft.com/office/drawing/2014/main" id="{1E587A27-B777-0249-B957-A8352FAA3CB4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773;p78">
              <a:extLst>
                <a:ext uri="{FF2B5EF4-FFF2-40B4-BE49-F238E27FC236}">
                  <a16:creationId xmlns:a16="http://schemas.microsoft.com/office/drawing/2014/main" id="{6C09B972-FD57-E64B-BE05-A50B61F9763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774;p78">
              <a:extLst>
                <a:ext uri="{FF2B5EF4-FFF2-40B4-BE49-F238E27FC236}">
                  <a16:creationId xmlns:a16="http://schemas.microsoft.com/office/drawing/2014/main" id="{CBFDBCE1-9DDA-514C-BC91-903D0A653A81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775;p78">
              <a:extLst>
                <a:ext uri="{FF2B5EF4-FFF2-40B4-BE49-F238E27FC236}">
                  <a16:creationId xmlns:a16="http://schemas.microsoft.com/office/drawing/2014/main" id="{5105D9B4-E67E-4543-8CFF-5C9B21043C82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776;p78">
              <a:extLst>
                <a:ext uri="{FF2B5EF4-FFF2-40B4-BE49-F238E27FC236}">
                  <a16:creationId xmlns:a16="http://schemas.microsoft.com/office/drawing/2014/main" id="{36DFFA7D-5A9D-C24A-89B9-003F8BDBD364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85207D37-CF8A-DC44-9E95-9C08DBE2DA08}"/>
              </a:ext>
            </a:extLst>
          </p:cNvPr>
          <p:cNvSpPr txBox="1"/>
          <p:nvPr/>
        </p:nvSpPr>
        <p:spPr>
          <a:xfrm>
            <a:off x="1888496" y="39816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10:00</a:t>
            </a:r>
          </a:p>
        </p:txBody>
      </p:sp>
      <p:grpSp>
        <p:nvGrpSpPr>
          <p:cNvPr id="197" name="Google Shape;13759;p78">
            <a:extLst>
              <a:ext uri="{FF2B5EF4-FFF2-40B4-BE49-F238E27FC236}">
                <a16:creationId xmlns:a16="http://schemas.microsoft.com/office/drawing/2014/main" id="{78919C82-FEFF-374E-B06C-8193464F7720}"/>
              </a:ext>
            </a:extLst>
          </p:cNvPr>
          <p:cNvGrpSpPr/>
          <p:nvPr/>
        </p:nvGrpSpPr>
        <p:grpSpPr>
          <a:xfrm>
            <a:off x="1711527" y="4654267"/>
            <a:ext cx="228147" cy="231593"/>
            <a:chOff x="4874902" y="3808799"/>
            <a:chExt cx="345615" cy="350835"/>
          </a:xfrm>
        </p:grpSpPr>
        <p:sp>
          <p:nvSpPr>
            <p:cNvPr id="198" name="Google Shape;13760;p78">
              <a:extLst>
                <a:ext uri="{FF2B5EF4-FFF2-40B4-BE49-F238E27FC236}">
                  <a16:creationId xmlns:a16="http://schemas.microsoft.com/office/drawing/2014/main" id="{D7172840-0D36-B148-BD6C-074C8DAFC8F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761;p78">
              <a:extLst>
                <a:ext uri="{FF2B5EF4-FFF2-40B4-BE49-F238E27FC236}">
                  <a16:creationId xmlns:a16="http://schemas.microsoft.com/office/drawing/2014/main" id="{21AFAA40-18B2-3541-AC14-A3AF0E195960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762;p78">
              <a:extLst>
                <a:ext uri="{FF2B5EF4-FFF2-40B4-BE49-F238E27FC236}">
                  <a16:creationId xmlns:a16="http://schemas.microsoft.com/office/drawing/2014/main" id="{11E1CF2E-772E-F04A-9DAF-7C9257D6F7B0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763;p78">
              <a:extLst>
                <a:ext uri="{FF2B5EF4-FFF2-40B4-BE49-F238E27FC236}">
                  <a16:creationId xmlns:a16="http://schemas.microsoft.com/office/drawing/2014/main" id="{D2432D38-3D25-0F4A-BED9-15957494BA3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764;p78">
              <a:extLst>
                <a:ext uri="{FF2B5EF4-FFF2-40B4-BE49-F238E27FC236}">
                  <a16:creationId xmlns:a16="http://schemas.microsoft.com/office/drawing/2014/main" id="{78BDAC5F-2DE2-724C-8E17-4485A012C11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765;p78">
              <a:extLst>
                <a:ext uri="{FF2B5EF4-FFF2-40B4-BE49-F238E27FC236}">
                  <a16:creationId xmlns:a16="http://schemas.microsoft.com/office/drawing/2014/main" id="{8E201DB5-E345-9448-A7E6-437B07F3D177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766;p78">
              <a:extLst>
                <a:ext uri="{FF2B5EF4-FFF2-40B4-BE49-F238E27FC236}">
                  <a16:creationId xmlns:a16="http://schemas.microsoft.com/office/drawing/2014/main" id="{92228CB1-D897-2943-B915-A2D6318B6929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767;p78">
              <a:extLst>
                <a:ext uri="{FF2B5EF4-FFF2-40B4-BE49-F238E27FC236}">
                  <a16:creationId xmlns:a16="http://schemas.microsoft.com/office/drawing/2014/main" id="{EA5E95CD-B8A0-D34E-8721-BED70F67994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768;p78">
              <a:extLst>
                <a:ext uri="{FF2B5EF4-FFF2-40B4-BE49-F238E27FC236}">
                  <a16:creationId xmlns:a16="http://schemas.microsoft.com/office/drawing/2014/main" id="{9B01F592-5199-C042-ADA9-B063D19472EB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769;p78">
              <a:extLst>
                <a:ext uri="{FF2B5EF4-FFF2-40B4-BE49-F238E27FC236}">
                  <a16:creationId xmlns:a16="http://schemas.microsoft.com/office/drawing/2014/main" id="{6C8D6B98-62E7-3840-9AD5-4DE029D510AC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770;p78">
              <a:extLst>
                <a:ext uri="{FF2B5EF4-FFF2-40B4-BE49-F238E27FC236}">
                  <a16:creationId xmlns:a16="http://schemas.microsoft.com/office/drawing/2014/main" id="{9728042C-B819-B54C-A45C-8D4E71D2B94F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771;p78">
              <a:extLst>
                <a:ext uri="{FF2B5EF4-FFF2-40B4-BE49-F238E27FC236}">
                  <a16:creationId xmlns:a16="http://schemas.microsoft.com/office/drawing/2014/main" id="{C1B5D435-D334-0341-8D9D-1B906DEFE3A9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772;p78">
              <a:extLst>
                <a:ext uri="{FF2B5EF4-FFF2-40B4-BE49-F238E27FC236}">
                  <a16:creationId xmlns:a16="http://schemas.microsoft.com/office/drawing/2014/main" id="{73B2F884-D895-DE40-B77B-107628DB70BD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773;p78">
              <a:extLst>
                <a:ext uri="{FF2B5EF4-FFF2-40B4-BE49-F238E27FC236}">
                  <a16:creationId xmlns:a16="http://schemas.microsoft.com/office/drawing/2014/main" id="{E74846DA-8B4A-6E42-A83A-9030D379F60B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774;p78">
              <a:extLst>
                <a:ext uri="{FF2B5EF4-FFF2-40B4-BE49-F238E27FC236}">
                  <a16:creationId xmlns:a16="http://schemas.microsoft.com/office/drawing/2014/main" id="{E68DD454-43C2-A240-B425-855FC42C6336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775;p78">
              <a:extLst>
                <a:ext uri="{FF2B5EF4-FFF2-40B4-BE49-F238E27FC236}">
                  <a16:creationId xmlns:a16="http://schemas.microsoft.com/office/drawing/2014/main" id="{81686082-884E-2C47-BBD1-25DDBB78FF73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776;p78">
              <a:extLst>
                <a:ext uri="{FF2B5EF4-FFF2-40B4-BE49-F238E27FC236}">
                  <a16:creationId xmlns:a16="http://schemas.microsoft.com/office/drawing/2014/main" id="{316418EC-E788-BE49-9054-6056158288BA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4D0A5DA6-2332-A945-91F4-0985D5E39A94}"/>
              </a:ext>
            </a:extLst>
          </p:cNvPr>
          <p:cNvSpPr txBox="1"/>
          <p:nvPr/>
        </p:nvSpPr>
        <p:spPr>
          <a:xfrm>
            <a:off x="1898426" y="464243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08:00</a:t>
            </a:r>
          </a:p>
        </p:txBody>
      </p:sp>
      <p:sp>
        <p:nvSpPr>
          <p:cNvPr id="255" name="Google Shape;297;p30">
            <a:extLst>
              <a:ext uri="{FF2B5EF4-FFF2-40B4-BE49-F238E27FC236}">
                <a16:creationId xmlns:a16="http://schemas.microsoft.com/office/drawing/2014/main" id="{C7EA37EE-6D21-CF4D-8AFF-16D883F1314A}"/>
              </a:ext>
            </a:extLst>
          </p:cNvPr>
          <p:cNvSpPr txBox="1">
            <a:spLocks/>
          </p:cNvSpPr>
          <p:nvPr/>
        </p:nvSpPr>
        <p:spPr>
          <a:xfrm>
            <a:off x="2973220" y="2311727"/>
            <a:ext cx="5942180" cy="380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/>
              <a:t>There are four types of book:</a:t>
            </a:r>
          </a:p>
          <a:p>
            <a:endParaRPr lang="en-US" sz="1100" dirty="0"/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0 0 - both Alice and Bob doesn't like these books                books { 1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1 0  - only Alice likes these books                                               books { 5, 2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0 1  - only Bob likes these books                                                 books { 6, 3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1 1  - both Alice and Bob like these books                                books { 4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endParaRPr lang="en-US" sz="1100" dirty="0"/>
          </a:p>
          <a:p>
            <a:pPr>
              <a:buSzPct val="140000"/>
            </a:pPr>
            <a:r>
              <a:rPr lang="en-US" sz="1100" dirty="0"/>
              <a:t>Now sort these groups by time:</a:t>
            </a:r>
          </a:p>
          <a:p>
            <a:pPr>
              <a:buSzPct val="140000"/>
            </a:pPr>
            <a:endParaRPr lang="en-US" sz="1100" dirty="0"/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{ 06:00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{ 10:00, 11:00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{ 08:00, 09:00 }</a:t>
            </a:r>
          </a:p>
          <a:p>
            <a:pPr marL="342900" indent="-342900">
              <a:buSzPct val="140000"/>
              <a:buFont typeface="+mj-lt"/>
              <a:buAutoNum type="arabicPeriod"/>
            </a:pPr>
            <a:r>
              <a:rPr lang="en-US" sz="1100" dirty="0"/>
              <a:t>{ 21:00 }</a:t>
            </a:r>
          </a:p>
        </p:txBody>
      </p:sp>
      <p:grpSp>
        <p:nvGrpSpPr>
          <p:cNvPr id="254" name="Google Shape;13949;p79">
            <a:extLst>
              <a:ext uri="{FF2B5EF4-FFF2-40B4-BE49-F238E27FC236}">
                <a16:creationId xmlns:a16="http://schemas.microsoft.com/office/drawing/2014/main" id="{CA37FD98-5E08-C749-828A-E1F242E28093}"/>
              </a:ext>
            </a:extLst>
          </p:cNvPr>
          <p:cNvGrpSpPr/>
          <p:nvPr/>
        </p:nvGrpSpPr>
        <p:grpSpPr>
          <a:xfrm>
            <a:off x="210795" y="3894436"/>
            <a:ext cx="270104" cy="361754"/>
            <a:chOff x="6702211" y="3782599"/>
            <a:chExt cx="270104" cy="361754"/>
          </a:xfrm>
        </p:grpSpPr>
        <p:sp>
          <p:nvSpPr>
            <p:cNvPr id="256" name="Google Shape;13950;p79">
              <a:extLst>
                <a:ext uri="{FF2B5EF4-FFF2-40B4-BE49-F238E27FC236}">
                  <a16:creationId xmlns:a16="http://schemas.microsoft.com/office/drawing/2014/main" id="{B5DB83F5-9173-7541-B9CF-0A8FF6E04FE5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951;p79">
              <a:extLst>
                <a:ext uri="{FF2B5EF4-FFF2-40B4-BE49-F238E27FC236}">
                  <a16:creationId xmlns:a16="http://schemas.microsoft.com/office/drawing/2014/main" id="{33D22342-8173-3347-84CC-551F133AB3A4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952;p79">
              <a:extLst>
                <a:ext uri="{FF2B5EF4-FFF2-40B4-BE49-F238E27FC236}">
                  <a16:creationId xmlns:a16="http://schemas.microsoft.com/office/drawing/2014/main" id="{AD43627A-3807-544D-A117-C96C131B3A27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953;p79">
              <a:extLst>
                <a:ext uri="{FF2B5EF4-FFF2-40B4-BE49-F238E27FC236}">
                  <a16:creationId xmlns:a16="http://schemas.microsoft.com/office/drawing/2014/main" id="{0C0D5CAF-4CE6-F044-BC97-EAE0D5B58796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954;p79">
              <a:extLst>
                <a:ext uri="{FF2B5EF4-FFF2-40B4-BE49-F238E27FC236}">
                  <a16:creationId xmlns:a16="http://schemas.microsoft.com/office/drawing/2014/main" id="{7C90E804-E0CF-0040-A7A1-903E3CAE7F4A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389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Solve example 1</a:t>
            </a:r>
            <a:endParaRPr dirty="0"/>
          </a:p>
        </p:txBody>
      </p:sp>
      <p:sp>
        <p:nvSpPr>
          <p:cNvPr id="10" name="Google Shape;12841;p77">
            <a:extLst>
              <a:ext uri="{FF2B5EF4-FFF2-40B4-BE49-F238E27FC236}">
                <a16:creationId xmlns:a16="http://schemas.microsoft.com/office/drawing/2014/main" id="{9A751117-244A-6849-9EC7-C9953A7C1B1A}"/>
              </a:ext>
            </a:extLst>
          </p:cNvPr>
          <p:cNvSpPr/>
          <p:nvPr/>
        </p:nvSpPr>
        <p:spPr>
          <a:xfrm>
            <a:off x="612713" y="1842076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841;p77">
            <a:extLst>
              <a:ext uri="{FF2B5EF4-FFF2-40B4-BE49-F238E27FC236}">
                <a16:creationId xmlns:a16="http://schemas.microsoft.com/office/drawing/2014/main" id="{0FAA99E0-D2C8-4645-9749-3072D43A7CDE}"/>
              </a:ext>
            </a:extLst>
          </p:cNvPr>
          <p:cNvSpPr/>
          <p:nvPr/>
        </p:nvSpPr>
        <p:spPr>
          <a:xfrm>
            <a:off x="626625" y="1146462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841;p77">
            <a:extLst>
              <a:ext uri="{FF2B5EF4-FFF2-40B4-BE49-F238E27FC236}">
                <a16:creationId xmlns:a16="http://schemas.microsoft.com/office/drawing/2014/main" id="{C4F4DFDA-A411-EC4C-B5F7-4E39F8513841}"/>
              </a:ext>
            </a:extLst>
          </p:cNvPr>
          <p:cNvSpPr/>
          <p:nvPr/>
        </p:nvSpPr>
        <p:spPr>
          <a:xfrm>
            <a:off x="625527" y="3943724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841;p77">
            <a:extLst>
              <a:ext uri="{FF2B5EF4-FFF2-40B4-BE49-F238E27FC236}">
                <a16:creationId xmlns:a16="http://schemas.microsoft.com/office/drawing/2014/main" id="{79E6A662-F9B9-0547-8E9A-0B30D8D8BA5E}"/>
              </a:ext>
            </a:extLst>
          </p:cNvPr>
          <p:cNvSpPr/>
          <p:nvPr/>
        </p:nvSpPr>
        <p:spPr>
          <a:xfrm>
            <a:off x="625526" y="462237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841;p77">
            <a:extLst>
              <a:ext uri="{FF2B5EF4-FFF2-40B4-BE49-F238E27FC236}">
                <a16:creationId xmlns:a16="http://schemas.microsoft.com/office/drawing/2014/main" id="{C6D1BA38-3AF0-B645-960A-913D065C8432}"/>
              </a:ext>
            </a:extLst>
          </p:cNvPr>
          <p:cNvSpPr/>
          <p:nvPr/>
        </p:nvSpPr>
        <p:spPr>
          <a:xfrm>
            <a:off x="608094" y="246898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841;p77">
            <a:extLst>
              <a:ext uri="{FF2B5EF4-FFF2-40B4-BE49-F238E27FC236}">
                <a16:creationId xmlns:a16="http://schemas.microsoft.com/office/drawing/2014/main" id="{51D3F850-CF29-0E44-9935-B448CE3B6D14}"/>
              </a:ext>
            </a:extLst>
          </p:cNvPr>
          <p:cNvSpPr/>
          <p:nvPr/>
        </p:nvSpPr>
        <p:spPr>
          <a:xfrm>
            <a:off x="644038" y="3202979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3949;p79">
            <a:extLst>
              <a:ext uri="{FF2B5EF4-FFF2-40B4-BE49-F238E27FC236}">
                <a16:creationId xmlns:a16="http://schemas.microsoft.com/office/drawing/2014/main" id="{8774689D-1802-5344-AE2E-529AD3032B14}"/>
              </a:ext>
            </a:extLst>
          </p:cNvPr>
          <p:cNvGrpSpPr/>
          <p:nvPr/>
        </p:nvGrpSpPr>
        <p:grpSpPr>
          <a:xfrm>
            <a:off x="3800112" y="898813"/>
            <a:ext cx="270104" cy="361754"/>
            <a:chOff x="6702211" y="3782599"/>
            <a:chExt cx="270104" cy="361754"/>
          </a:xfrm>
        </p:grpSpPr>
        <p:sp>
          <p:nvSpPr>
            <p:cNvPr id="20" name="Google Shape;13950;p79">
              <a:extLst>
                <a:ext uri="{FF2B5EF4-FFF2-40B4-BE49-F238E27FC236}">
                  <a16:creationId xmlns:a16="http://schemas.microsoft.com/office/drawing/2014/main" id="{DE0369B5-E812-C346-95CB-0AE9C308A50C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51;p79">
              <a:extLst>
                <a:ext uri="{FF2B5EF4-FFF2-40B4-BE49-F238E27FC236}">
                  <a16:creationId xmlns:a16="http://schemas.microsoft.com/office/drawing/2014/main" id="{A3AD6C70-DC91-0742-9F45-CA9B75D64CE0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52;p79">
              <a:extLst>
                <a:ext uri="{FF2B5EF4-FFF2-40B4-BE49-F238E27FC236}">
                  <a16:creationId xmlns:a16="http://schemas.microsoft.com/office/drawing/2014/main" id="{1E7C10E8-E8B0-044C-8E68-0A10A4E475A2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53;p79">
              <a:extLst>
                <a:ext uri="{FF2B5EF4-FFF2-40B4-BE49-F238E27FC236}">
                  <a16:creationId xmlns:a16="http://schemas.microsoft.com/office/drawing/2014/main" id="{27009364-6FDD-834B-8BC0-68B69C230E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54;p79">
              <a:extLst>
                <a:ext uri="{FF2B5EF4-FFF2-40B4-BE49-F238E27FC236}">
                  <a16:creationId xmlns:a16="http://schemas.microsoft.com/office/drawing/2014/main" id="{F721E444-3C9E-1A4D-BC7D-59806F23155D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500;p79">
            <a:extLst>
              <a:ext uri="{FF2B5EF4-FFF2-40B4-BE49-F238E27FC236}">
                <a16:creationId xmlns:a16="http://schemas.microsoft.com/office/drawing/2014/main" id="{4EAE5184-23E5-444F-935C-776D17556D6F}"/>
              </a:ext>
            </a:extLst>
          </p:cNvPr>
          <p:cNvGrpSpPr/>
          <p:nvPr/>
        </p:nvGrpSpPr>
        <p:grpSpPr>
          <a:xfrm>
            <a:off x="4981649" y="903613"/>
            <a:ext cx="278404" cy="355260"/>
            <a:chOff x="8047661" y="1501037"/>
            <a:chExt cx="278404" cy="355260"/>
          </a:xfrm>
        </p:grpSpPr>
        <p:sp>
          <p:nvSpPr>
            <p:cNvPr id="26" name="Google Shape;14501;p79">
              <a:extLst>
                <a:ext uri="{FF2B5EF4-FFF2-40B4-BE49-F238E27FC236}">
                  <a16:creationId xmlns:a16="http://schemas.microsoft.com/office/drawing/2014/main" id="{16924814-1EE4-FB4C-90CD-6B742DBEA958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02;p79">
              <a:extLst>
                <a:ext uri="{FF2B5EF4-FFF2-40B4-BE49-F238E27FC236}">
                  <a16:creationId xmlns:a16="http://schemas.microsoft.com/office/drawing/2014/main" id="{F5ABC3B3-9CC2-B246-A2CB-160C446939BA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03;p79">
              <a:extLst>
                <a:ext uri="{FF2B5EF4-FFF2-40B4-BE49-F238E27FC236}">
                  <a16:creationId xmlns:a16="http://schemas.microsoft.com/office/drawing/2014/main" id="{3CF0554A-EA93-1344-88B9-5F6F365F3F25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04;p79">
              <a:extLst>
                <a:ext uri="{FF2B5EF4-FFF2-40B4-BE49-F238E27FC236}">
                  <a16:creationId xmlns:a16="http://schemas.microsoft.com/office/drawing/2014/main" id="{551E4FA6-622F-584C-A8AD-427E9638B85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97;p30">
            <a:extLst>
              <a:ext uri="{FF2B5EF4-FFF2-40B4-BE49-F238E27FC236}">
                <a16:creationId xmlns:a16="http://schemas.microsoft.com/office/drawing/2014/main" id="{CC4BDCEF-A385-A249-B661-F5D9403125C7}"/>
              </a:ext>
            </a:extLst>
          </p:cNvPr>
          <p:cNvSpPr txBox="1">
            <a:spLocks/>
          </p:cNvSpPr>
          <p:nvPr/>
        </p:nvSpPr>
        <p:spPr>
          <a:xfrm>
            <a:off x="4326790" y="841123"/>
            <a:ext cx="82671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Bob</a:t>
            </a:r>
          </a:p>
        </p:txBody>
      </p:sp>
      <p:sp>
        <p:nvSpPr>
          <p:cNvPr id="33" name="Google Shape;297;p30">
            <a:extLst>
              <a:ext uri="{FF2B5EF4-FFF2-40B4-BE49-F238E27FC236}">
                <a16:creationId xmlns:a16="http://schemas.microsoft.com/office/drawing/2014/main" id="{A59EB1B4-E028-3049-80C5-33DECD3CB8C3}"/>
              </a:ext>
            </a:extLst>
          </p:cNvPr>
          <p:cNvSpPr txBox="1">
            <a:spLocks/>
          </p:cNvSpPr>
          <p:nvPr/>
        </p:nvSpPr>
        <p:spPr>
          <a:xfrm>
            <a:off x="2973220" y="845552"/>
            <a:ext cx="87946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Alice</a:t>
            </a:r>
          </a:p>
        </p:txBody>
      </p:sp>
      <p:grpSp>
        <p:nvGrpSpPr>
          <p:cNvPr id="41" name="Google Shape;14500;p79">
            <a:extLst>
              <a:ext uri="{FF2B5EF4-FFF2-40B4-BE49-F238E27FC236}">
                <a16:creationId xmlns:a16="http://schemas.microsoft.com/office/drawing/2014/main" id="{BCB657DC-2D90-CC4F-AF0D-C8394EED29AD}"/>
              </a:ext>
            </a:extLst>
          </p:cNvPr>
          <p:cNvGrpSpPr/>
          <p:nvPr/>
        </p:nvGrpSpPr>
        <p:grpSpPr>
          <a:xfrm>
            <a:off x="1143490" y="4583663"/>
            <a:ext cx="278404" cy="355260"/>
            <a:chOff x="8047661" y="1501037"/>
            <a:chExt cx="278404" cy="355260"/>
          </a:xfrm>
        </p:grpSpPr>
        <p:sp>
          <p:nvSpPr>
            <p:cNvPr id="42" name="Google Shape;14501;p79">
              <a:extLst>
                <a:ext uri="{FF2B5EF4-FFF2-40B4-BE49-F238E27FC236}">
                  <a16:creationId xmlns:a16="http://schemas.microsoft.com/office/drawing/2014/main" id="{AD9C8C66-2370-7147-8294-F5C0BE65E977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02;p79">
              <a:extLst>
                <a:ext uri="{FF2B5EF4-FFF2-40B4-BE49-F238E27FC236}">
                  <a16:creationId xmlns:a16="http://schemas.microsoft.com/office/drawing/2014/main" id="{84FA7017-ACC6-F14F-99DD-31282A0F57E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03;p79">
              <a:extLst>
                <a:ext uri="{FF2B5EF4-FFF2-40B4-BE49-F238E27FC236}">
                  <a16:creationId xmlns:a16="http://schemas.microsoft.com/office/drawing/2014/main" id="{88FBFE1C-D927-824F-87AD-7069B31C07C9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04;p79">
              <a:extLst>
                <a:ext uri="{FF2B5EF4-FFF2-40B4-BE49-F238E27FC236}">
                  <a16:creationId xmlns:a16="http://schemas.microsoft.com/office/drawing/2014/main" id="{D421A72B-EA15-1A4E-BA2B-D32C18AA5214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4500;p79">
            <a:extLst>
              <a:ext uri="{FF2B5EF4-FFF2-40B4-BE49-F238E27FC236}">
                <a16:creationId xmlns:a16="http://schemas.microsoft.com/office/drawing/2014/main" id="{702E8FC0-6C2D-2F49-B442-226028379858}"/>
              </a:ext>
            </a:extLst>
          </p:cNvPr>
          <p:cNvGrpSpPr/>
          <p:nvPr/>
        </p:nvGrpSpPr>
        <p:grpSpPr>
          <a:xfrm>
            <a:off x="1169342" y="3180155"/>
            <a:ext cx="278404" cy="355260"/>
            <a:chOff x="8047661" y="1501037"/>
            <a:chExt cx="278404" cy="355260"/>
          </a:xfrm>
        </p:grpSpPr>
        <p:sp>
          <p:nvSpPr>
            <p:cNvPr id="57" name="Google Shape;14501;p79">
              <a:extLst>
                <a:ext uri="{FF2B5EF4-FFF2-40B4-BE49-F238E27FC236}">
                  <a16:creationId xmlns:a16="http://schemas.microsoft.com/office/drawing/2014/main" id="{3DCE7C51-90E1-944B-989F-35BF6B98D2AC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502;p79">
              <a:extLst>
                <a:ext uri="{FF2B5EF4-FFF2-40B4-BE49-F238E27FC236}">
                  <a16:creationId xmlns:a16="http://schemas.microsoft.com/office/drawing/2014/main" id="{F54B0C56-1128-DD4B-85F4-EF7F1A80A89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503;p79">
              <a:extLst>
                <a:ext uri="{FF2B5EF4-FFF2-40B4-BE49-F238E27FC236}">
                  <a16:creationId xmlns:a16="http://schemas.microsoft.com/office/drawing/2014/main" id="{CA5BE4E0-CC0C-394A-94A5-E0E138003D2D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04;p79">
              <a:extLst>
                <a:ext uri="{FF2B5EF4-FFF2-40B4-BE49-F238E27FC236}">
                  <a16:creationId xmlns:a16="http://schemas.microsoft.com/office/drawing/2014/main" id="{231616CE-FEE1-C942-BB70-3DE07D93648C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4500;p79">
            <a:extLst>
              <a:ext uri="{FF2B5EF4-FFF2-40B4-BE49-F238E27FC236}">
                <a16:creationId xmlns:a16="http://schemas.microsoft.com/office/drawing/2014/main" id="{A49D60A4-57C6-124E-90D3-0E7AEBE82172}"/>
              </a:ext>
            </a:extLst>
          </p:cNvPr>
          <p:cNvGrpSpPr/>
          <p:nvPr/>
        </p:nvGrpSpPr>
        <p:grpSpPr>
          <a:xfrm>
            <a:off x="1129113" y="2440224"/>
            <a:ext cx="278404" cy="355260"/>
            <a:chOff x="8047661" y="1501037"/>
            <a:chExt cx="278404" cy="355260"/>
          </a:xfrm>
        </p:grpSpPr>
        <p:sp>
          <p:nvSpPr>
            <p:cNvPr id="62" name="Google Shape;14501;p79">
              <a:extLst>
                <a:ext uri="{FF2B5EF4-FFF2-40B4-BE49-F238E27FC236}">
                  <a16:creationId xmlns:a16="http://schemas.microsoft.com/office/drawing/2014/main" id="{A47C9803-5567-884B-94B2-614839ADFE6A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02;p79">
              <a:extLst>
                <a:ext uri="{FF2B5EF4-FFF2-40B4-BE49-F238E27FC236}">
                  <a16:creationId xmlns:a16="http://schemas.microsoft.com/office/drawing/2014/main" id="{DF4286D2-EF7E-9841-8DAB-C73C42FC2EB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503;p79">
              <a:extLst>
                <a:ext uri="{FF2B5EF4-FFF2-40B4-BE49-F238E27FC236}">
                  <a16:creationId xmlns:a16="http://schemas.microsoft.com/office/drawing/2014/main" id="{A861E8AF-2679-9244-A7A7-2339A773E9CF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504;p79">
              <a:extLst>
                <a:ext uri="{FF2B5EF4-FFF2-40B4-BE49-F238E27FC236}">
                  <a16:creationId xmlns:a16="http://schemas.microsoft.com/office/drawing/2014/main" id="{7B07FC73-0223-F345-83E5-DE2C20D38D5E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949;p79">
            <a:extLst>
              <a:ext uri="{FF2B5EF4-FFF2-40B4-BE49-F238E27FC236}">
                <a16:creationId xmlns:a16="http://schemas.microsoft.com/office/drawing/2014/main" id="{94A30316-21CF-5443-8812-5FD516EEA5C0}"/>
              </a:ext>
            </a:extLst>
          </p:cNvPr>
          <p:cNvGrpSpPr/>
          <p:nvPr/>
        </p:nvGrpSpPr>
        <p:grpSpPr>
          <a:xfrm>
            <a:off x="217561" y="3159611"/>
            <a:ext cx="270104" cy="361754"/>
            <a:chOff x="6702211" y="3782599"/>
            <a:chExt cx="270104" cy="361754"/>
          </a:xfrm>
        </p:grpSpPr>
        <p:sp>
          <p:nvSpPr>
            <p:cNvPr id="77" name="Google Shape;13950;p79">
              <a:extLst>
                <a:ext uri="{FF2B5EF4-FFF2-40B4-BE49-F238E27FC236}">
                  <a16:creationId xmlns:a16="http://schemas.microsoft.com/office/drawing/2014/main" id="{C84C435E-8F62-E44A-8C94-170AA4F7B952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1;p79">
              <a:extLst>
                <a:ext uri="{FF2B5EF4-FFF2-40B4-BE49-F238E27FC236}">
                  <a16:creationId xmlns:a16="http://schemas.microsoft.com/office/drawing/2014/main" id="{C8F932A7-C6D5-FD48-8614-A1490F24962B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52;p79">
              <a:extLst>
                <a:ext uri="{FF2B5EF4-FFF2-40B4-BE49-F238E27FC236}">
                  <a16:creationId xmlns:a16="http://schemas.microsoft.com/office/drawing/2014/main" id="{AE31F3E3-AEA0-5446-A88F-3355FAEEFA6C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953;p79">
              <a:extLst>
                <a:ext uri="{FF2B5EF4-FFF2-40B4-BE49-F238E27FC236}">
                  <a16:creationId xmlns:a16="http://schemas.microsoft.com/office/drawing/2014/main" id="{BDA2CF51-3629-5E40-806F-8DE1A27299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54;p79">
              <a:extLst>
                <a:ext uri="{FF2B5EF4-FFF2-40B4-BE49-F238E27FC236}">
                  <a16:creationId xmlns:a16="http://schemas.microsoft.com/office/drawing/2014/main" id="{20594CB2-EDC0-0D4A-9BFA-9F9B59A55611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3949;p79">
            <a:extLst>
              <a:ext uri="{FF2B5EF4-FFF2-40B4-BE49-F238E27FC236}">
                <a16:creationId xmlns:a16="http://schemas.microsoft.com/office/drawing/2014/main" id="{3147BBC8-A9F9-F74C-9117-034919044DCC}"/>
              </a:ext>
            </a:extLst>
          </p:cNvPr>
          <p:cNvGrpSpPr/>
          <p:nvPr/>
        </p:nvGrpSpPr>
        <p:grpSpPr>
          <a:xfrm>
            <a:off x="182326" y="1821905"/>
            <a:ext cx="270104" cy="361754"/>
            <a:chOff x="6702211" y="3782599"/>
            <a:chExt cx="270104" cy="361754"/>
          </a:xfrm>
        </p:grpSpPr>
        <p:sp>
          <p:nvSpPr>
            <p:cNvPr id="83" name="Google Shape;13950;p79">
              <a:extLst>
                <a:ext uri="{FF2B5EF4-FFF2-40B4-BE49-F238E27FC236}">
                  <a16:creationId xmlns:a16="http://schemas.microsoft.com/office/drawing/2014/main" id="{6FBB4200-42A8-9C4B-A2D7-7B24256292EE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951;p79">
              <a:extLst>
                <a:ext uri="{FF2B5EF4-FFF2-40B4-BE49-F238E27FC236}">
                  <a16:creationId xmlns:a16="http://schemas.microsoft.com/office/drawing/2014/main" id="{0644CCFA-DD65-CB48-BD7C-F52C0132F269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952;p79">
              <a:extLst>
                <a:ext uri="{FF2B5EF4-FFF2-40B4-BE49-F238E27FC236}">
                  <a16:creationId xmlns:a16="http://schemas.microsoft.com/office/drawing/2014/main" id="{0D1FA47E-1D6D-AC46-8516-F5AD76DBFAE8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953;p79">
              <a:extLst>
                <a:ext uri="{FF2B5EF4-FFF2-40B4-BE49-F238E27FC236}">
                  <a16:creationId xmlns:a16="http://schemas.microsoft.com/office/drawing/2014/main" id="{FF147A5E-82B5-4143-9676-C747DB26966F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954;p79">
              <a:extLst>
                <a:ext uri="{FF2B5EF4-FFF2-40B4-BE49-F238E27FC236}">
                  <a16:creationId xmlns:a16="http://schemas.microsoft.com/office/drawing/2014/main" id="{A69087EF-D16F-684C-9660-13623C49EDF9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6616EE-F7D9-AB45-B901-455DDBD05910}"/>
              </a:ext>
            </a:extLst>
          </p:cNvPr>
          <p:cNvSpPr txBox="1"/>
          <p:nvPr/>
        </p:nvSpPr>
        <p:spPr>
          <a:xfrm>
            <a:off x="607653" y="9831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D208B6-6893-5544-8A2F-A98F0FE939B8}"/>
              </a:ext>
            </a:extLst>
          </p:cNvPr>
          <p:cNvSpPr txBox="1"/>
          <p:nvPr/>
        </p:nvSpPr>
        <p:spPr>
          <a:xfrm>
            <a:off x="589450" y="17057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7D6229-8B2F-244C-B9C8-657DD17A2D0D}"/>
              </a:ext>
            </a:extLst>
          </p:cNvPr>
          <p:cNvSpPr txBox="1"/>
          <p:nvPr/>
        </p:nvSpPr>
        <p:spPr>
          <a:xfrm>
            <a:off x="591500" y="2328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7BE6A6-6BB3-FC4D-BA4F-6F0D09535288}"/>
              </a:ext>
            </a:extLst>
          </p:cNvPr>
          <p:cNvSpPr txBox="1"/>
          <p:nvPr/>
        </p:nvSpPr>
        <p:spPr>
          <a:xfrm>
            <a:off x="612978" y="30736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ADC550-A430-A840-BE8C-D6ECC1DD964F}"/>
              </a:ext>
            </a:extLst>
          </p:cNvPr>
          <p:cNvSpPr txBox="1"/>
          <p:nvPr/>
        </p:nvSpPr>
        <p:spPr>
          <a:xfrm>
            <a:off x="606375" y="3811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CE75F8-1E7B-A843-8EA6-F71C116B79C6}"/>
              </a:ext>
            </a:extLst>
          </p:cNvPr>
          <p:cNvSpPr txBox="1"/>
          <p:nvPr/>
        </p:nvSpPr>
        <p:spPr>
          <a:xfrm>
            <a:off x="606375" y="4485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102" name="Google Shape;13759;p78">
            <a:extLst>
              <a:ext uri="{FF2B5EF4-FFF2-40B4-BE49-F238E27FC236}">
                <a16:creationId xmlns:a16="http://schemas.microsoft.com/office/drawing/2014/main" id="{FBAE9D3A-91A7-F747-960E-DC25E148DED2}"/>
              </a:ext>
            </a:extLst>
          </p:cNvPr>
          <p:cNvGrpSpPr/>
          <p:nvPr/>
        </p:nvGrpSpPr>
        <p:grpSpPr>
          <a:xfrm>
            <a:off x="1738006" y="1155648"/>
            <a:ext cx="228147" cy="231593"/>
            <a:chOff x="4874902" y="3808799"/>
            <a:chExt cx="345615" cy="350835"/>
          </a:xfrm>
        </p:grpSpPr>
        <p:sp>
          <p:nvSpPr>
            <p:cNvPr id="103" name="Google Shape;13760;p78">
              <a:extLst>
                <a:ext uri="{FF2B5EF4-FFF2-40B4-BE49-F238E27FC236}">
                  <a16:creationId xmlns:a16="http://schemas.microsoft.com/office/drawing/2014/main" id="{81A8DA6D-C81B-1746-92AF-2F21F728EE9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761;p78">
              <a:extLst>
                <a:ext uri="{FF2B5EF4-FFF2-40B4-BE49-F238E27FC236}">
                  <a16:creationId xmlns:a16="http://schemas.microsoft.com/office/drawing/2014/main" id="{AAEC29AB-D7B0-EB4E-ADDD-4E63C0E1EA4C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62;p78">
              <a:extLst>
                <a:ext uri="{FF2B5EF4-FFF2-40B4-BE49-F238E27FC236}">
                  <a16:creationId xmlns:a16="http://schemas.microsoft.com/office/drawing/2014/main" id="{81F02EAD-37B6-894F-9554-BE1C5F60DEC1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63;p78">
              <a:extLst>
                <a:ext uri="{FF2B5EF4-FFF2-40B4-BE49-F238E27FC236}">
                  <a16:creationId xmlns:a16="http://schemas.microsoft.com/office/drawing/2014/main" id="{7460CF0D-E7D2-0645-A4E3-2C32B7457E92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764;p78">
              <a:extLst>
                <a:ext uri="{FF2B5EF4-FFF2-40B4-BE49-F238E27FC236}">
                  <a16:creationId xmlns:a16="http://schemas.microsoft.com/office/drawing/2014/main" id="{636E6D31-AC2C-5642-90AB-AA284578E863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65;p78">
              <a:extLst>
                <a:ext uri="{FF2B5EF4-FFF2-40B4-BE49-F238E27FC236}">
                  <a16:creationId xmlns:a16="http://schemas.microsoft.com/office/drawing/2014/main" id="{50859395-EF06-D746-AE79-E76B3627C5D5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66;p78">
              <a:extLst>
                <a:ext uri="{FF2B5EF4-FFF2-40B4-BE49-F238E27FC236}">
                  <a16:creationId xmlns:a16="http://schemas.microsoft.com/office/drawing/2014/main" id="{3B394C15-15B7-4449-A334-4A074F81F4BD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67;p78">
              <a:extLst>
                <a:ext uri="{FF2B5EF4-FFF2-40B4-BE49-F238E27FC236}">
                  <a16:creationId xmlns:a16="http://schemas.microsoft.com/office/drawing/2014/main" id="{E79FA181-1278-7A4B-AE3C-60F4B785524F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68;p78">
              <a:extLst>
                <a:ext uri="{FF2B5EF4-FFF2-40B4-BE49-F238E27FC236}">
                  <a16:creationId xmlns:a16="http://schemas.microsoft.com/office/drawing/2014/main" id="{69BB972E-98C4-7C4B-BFA1-7B2EB6B5B5BA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69;p78">
              <a:extLst>
                <a:ext uri="{FF2B5EF4-FFF2-40B4-BE49-F238E27FC236}">
                  <a16:creationId xmlns:a16="http://schemas.microsoft.com/office/drawing/2014/main" id="{D84216FE-567E-AF4D-88D2-3812A699219A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70;p78">
              <a:extLst>
                <a:ext uri="{FF2B5EF4-FFF2-40B4-BE49-F238E27FC236}">
                  <a16:creationId xmlns:a16="http://schemas.microsoft.com/office/drawing/2014/main" id="{95B0895E-12E1-4F43-B906-1E4FF03162C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71;p78">
              <a:extLst>
                <a:ext uri="{FF2B5EF4-FFF2-40B4-BE49-F238E27FC236}">
                  <a16:creationId xmlns:a16="http://schemas.microsoft.com/office/drawing/2014/main" id="{3FE0AFAD-BAF1-1D4F-B42B-15800EC2BA58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2;p78">
              <a:extLst>
                <a:ext uri="{FF2B5EF4-FFF2-40B4-BE49-F238E27FC236}">
                  <a16:creationId xmlns:a16="http://schemas.microsoft.com/office/drawing/2014/main" id="{461DC6CF-1029-0E46-9171-A83C975F62C2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73;p78">
              <a:extLst>
                <a:ext uri="{FF2B5EF4-FFF2-40B4-BE49-F238E27FC236}">
                  <a16:creationId xmlns:a16="http://schemas.microsoft.com/office/drawing/2014/main" id="{9F8A79DB-B37D-0147-A20B-C5254E9DED4A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74;p78">
              <a:extLst>
                <a:ext uri="{FF2B5EF4-FFF2-40B4-BE49-F238E27FC236}">
                  <a16:creationId xmlns:a16="http://schemas.microsoft.com/office/drawing/2014/main" id="{9ED9F695-36E5-B548-A97B-5EADB5238D44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775;p78">
              <a:extLst>
                <a:ext uri="{FF2B5EF4-FFF2-40B4-BE49-F238E27FC236}">
                  <a16:creationId xmlns:a16="http://schemas.microsoft.com/office/drawing/2014/main" id="{FCB1A637-C441-C544-B54C-4BCBBCAA005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776;p78">
              <a:extLst>
                <a:ext uri="{FF2B5EF4-FFF2-40B4-BE49-F238E27FC236}">
                  <a16:creationId xmlns:a16="http://schemas.microsoft.com/office/drawing/2014/main" id="{D803B537-AE57-4440-A32F-843CB576877F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31D05-BA08-6748-947F-B9D7E93AA748}"/>
              </a:ext>
            </a:extLst>
          </p:cNvPr>
          <p:cNvSpPr txBox="1"/>
          <p:nvPr/>
        </p:nvSpPr>
        <p:spPr>
          <a:xfrm>
            <a:off x="1924905" y="11438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06:00</a:t>
            </a:r>
          </a:p>
        </p:txBody>
      </p:sp>
      <p:grpSp>
        <p:nvGrpSpPr>
          <p:cNvPr id="121" name="Google Shape;13759;p78">
            <a:extLst>
              <a:ext uri="{FF2B5EF4-FFF2-40B4-BE49-F238E27FC236}">
                <a16:creationId xmlns:a16="http://schemas.microsoft.com/office/drawing/2014/main" id="{1D084884-6EC0-A041-8447-F11B42CC2ADE}"/>
              </a:ext>
            </a:extLst>
          </p:cNvPr>
          <p:cNvGrpSpPr/>
          <p:nvPr/>
        </p:nvGrpSpPr>
        <p:grpSpPr>
          <a:xfrm>
            <a:off x="1701597" y="1863117"/>
            <a:ext cx="228147" cy="231593"/>
            <a:chOff x="4874902" y="3808799"/>
            <a:chExt cx="345615" cy="350835"/>
          </a:xfrm>
        </p:grpSpPr>
        <p:sp>
          <p:nvSpPr>
            <p:cNvPr id="122" name="Google Shape;13760;p78">
              <a:extLst>
                <a:ext uri="{FF2B5EF4-FFF2-40B4-BE49-F238E27FC236}">
                  <a16:creationId xmlns:a16="http://schemas.microsoft.com/office/drawing/2014/main" id="{824B16ED-A0A1-874C-B161-63BEC9B0CD3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61;p78">
              <a:extLst>
                <a:ext uri="{FF2B5EF4-FFF2-40B4-BE49-F238E27FC236}">
                  <a16:creationId xmlns:a16="http://schemas.microsoft.com/office/drawing/2014/main" id="{CC26302B-ECEF-7140-8B64-D97DE0EE3B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62;p78">
              <a:extLst>
                <a:ext uri="{FF2B5EF4-FFF2-40B4-BE49-F238E27FC236}">
                  <a16:creationId xmlns:a16="http://schemas.microsoft.com/office/drawing/2014/main" id="{E61550AF-A75D-2B42-977C-F663A249C643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63;p78">
              <a:extLst>
                <a:ext uri="{FF2B5EF4-FFF2-40B4-BE49-F238E27FC236}">
                  <a16:creationId xmlns:a16="http://schemas.microsoft.com/office/drawing/2014/main" id="{DE6A0761-E4A6-E546-BCD2-7DDFF1DE355B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64;p78">
              <a:extLst>
                <a:ext uri="{FF2B5EF4-FFF2-40B4-BE49-F238E27FC236}">
                  <a16:creationId xmlns:a16="http://schemas.microsoft.com/office/drawing/2014/main" id="{5C95F8D1-867C-224A-A47A-12FBE22F9902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65;p78">
              <a:extLst>
                <a:ext uri="{FF2B5EF4-FFF2-40B4-BE49-F238E27FC236}">
                  <a16:creationId xmlns:a16="http://schemas.microsoft.com/office/drawing/2014/main" id="{ACF1A798-AE3F-C444-AFFE-10A411D9FA2F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6;p78">
              <a:extLst>
                <a:ext uri="{FF2B5EF4-FFF2-40B4-BE49-F238E27FC236}">
                  <a16:creationId xmlns:a16="http://schemas.microsoft.com/office/drawing/2014/main" id="{C42C80B4-2CAF-874A-B495-56E65039F49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67;p78">
              <a:extLst>
                <a:ext uri="{FF2B5EF4-FFF2-40B4-BE49-F238E27FC236}">
                  <a16:creationId xmlns:a16="http://schemas.microsoft.com/office/drawing/2014/main" id="{D7B78FFC-28EE-EB4D-A375-1411CC147693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68;p78">
              <a:extLst>
                <a:ext uri="{FF2B5EF4-FFF2-40B4-BE49-F238E27FC236}">
                  <a16:creationId xmlns:a16="http://schemas.microsoft.com/office/drawing/2014/main" id="{04D34E04-8C59-AD4E-A1DD-B8EF408C2678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69;p78">
              <a:extLst>
                <a:ext uri="{FF2B5EF4-FFF2-40B4-BE49-F238E27FC236}">
                  <a16:creationId xmlns:a16="http://schemas.microsoft.com/office/drawing/2014/main" id="{3218A7D5-BA7F-944F-9F6E-1752340D013B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770;p78">
              <a:extLst>
                <a:ext uri="{FF2B5EF4-FFF2-40B4-BE49-F238E27FC236}">
                  <a16:creationId xmlns:a16="http://schemas.microsoft.com/office/drawing/2014/main" id="{D65A3AD0-77B9-E746-8224-78F3E47FF8F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771;p78">
              <a:extLst>
                <a:ext uri="{FF2B5EF4-FFF2-40B4-BE49-F238E27FC236}">
                  <a16:creationId xmlns:a16="http://schemas.microsoft.com/office/drawing/2014/main" id="{5F30F1EF-B6FB-4A41-B3D5-0172468367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72;p78">
              <a:extLst>
                <a:ext uri="{FF2B5EF4-FFF2-40B4-BE49-F238E27FC236}">
                  <a16:creationId xmlns:a16="http://schemas.microsoft.com/office/drawing/2014/main" id="{88E6F0ED-1797-FB44-A909-D623B05C93B1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773;p78">
              <a:extLst>
                <a:ext uri="{FF2B5EF4-FFF2-40B4-BE49-F238E27FC236}">
                  <a16:creationId xmlns:a16="http://schemas.microsoft.com/office/drawing/2014/main" id="{D0AC70E2-E6F7-F84B-A581-015D927AB817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774;p78">
              <a:extLst>
                <a:ext uri="{FF2B5EF4-FFF2-40B4-BE49-F238E27FC236}">
                  <a16:creationId xmlns:a16="http://schemas.microsoft.com/office/drawing/2014/main" id="{71A7D03C-7C3E-9E45-B326-5C75D505952F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75;p78">
              <a:extLst>
                <a:ext uri="{FF2B5EF4-FFF2-40B4-BE49-F238E27FC236}">
                  <a16:creationId xmlns:a16="http://schemas.microsoft.com/office/drawing/2014/main" id="{988534D6-CFA2-6E47-BA49-788AAE2BA6F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776;p78">
              <a:extLst>
                <a:ext uri="{FF2B5EF4-FFF2-40B4-BE49-F238E27FC236}">
                  <a16:creationId xmlns:a16="http://schemas.microsoft.com/office/drawing/2014/main" id="{3047E11C-8773-7A48-84DD-68C51C10A2DC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E211706-ACE8-DB42-9F7C-8DBBA03F647F}"/>
              </a:ext>
            </a:extLst>
          </p:cNvPr>
          <p:cNvSpPr txBox="1"/>
          <p:nvPr/>
        </p:nvSpPr>
        <p:spPr>
          <a:xfrm>
            <a:off x="1888496" y="185128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11:00</a:t>
            </a:r>
          </a:p>
        </p:txBody>
      </p:sp>
      <p:grpSp>
        <p:nvGrpSpPr>
          <p:cNvPr id="140" name="Google Shape;13759;p78">
            <a:extLst>
              <a:ext uri="{FF2B5EF4-FFF2-40B4-BE49-F238E27FC236}">
                <a16:creationId xmlns:a16="http://schemas.microsoft.com/office/drawing/2014/main" id="{71C15A35-8DAF-A842-B8FE-CE7E086F42F1}"/>
              </a:ext>
            </a:extLst>
          </p:cNvPr>
          <p:cNvGrpSpPr/>
          <p:nvPr/>
        </p:nvGrpSpPr>
        <p:grpSpPr>
          <a:xfrm>
            <a:off x="1701597" y="2487477"/>
            <a:ext cx="228147" cy="231593"/>
            <a:chOff x="4874902" y="3808799"/>
            <a:chExt cx="345615" cy="350835"/>
          </a:xfrm>
        </p:grpSpPr>
        <p:sp>
          <p:nvSpPr>
            <p:cNvPr id="141" name="Google Shape;13760;p78">
              <a:extLst>
                <a:ext uri="{FF2B5EF4-FFF2-40B4-BE49-F238E27FC236}">
                  <a16:creationId xmlns:a16="http://schemas.microsoft.com/office/drawing/2014/main" id="{CF2F3B40-CBE0-9A44-B1EC-2F168C2FD7DF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61;p78">
              <a:extLst>
                <a:ext uri="{FF2B5EF4-FFF2-40B4-BE49-F238E27FC236}">
                  <a16:creationId xmlns:a16="http://schemas.microsoft.com/office/drawing/2014/main" id="{600777D5-AC4B-E84C-8B1F-AE47907BC90D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62;p78">
              <a:extLst>
                <a:ext uri="{FF2B5EF4-FFF2-40B4-BE49-F238E27FC236}">
                  <a16:creationId xmlns:a16="http://schemas.microsoft.com/office/drawing/2014/main" id="{1F55DFF2-A7BE-9A47-A735-A72CFDB7F38D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63;p78">
              <a:extLst>
                <a:ext uri="{FF2B5EF4-FFF2-40B4-BE49-F238E27FC236}">
                  <a16:creationId xmlns:a16="http://schemas.microsoft.com/office/drawing/2014/main" id="{7235C8B3-4BEE-D64F-8CC2-AAB1E2DE5A54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64;p78">
              <a:extLst>
                <a:ext uri="{FF2B5EF4-FFF2-40B4-BE49-F238E27FC236}">
                  <a16:creationId xmlns:a16="http://schemas.microsoft.com/office/drawing/2014/main" id="{10C29FCB-AC97-B049-97CC-59A92E8230F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65;p78">
              <a:extLst>
                <a:ext uri="{FF2B5EF4-FFF2-40B4-BE49-F238E27FC236}">
                  <a16:creationId xmlns:a16="http://schemas.microsoft.com/office/drawing/2014/main" id="{F3976839-6809-3D42-B0EC-318DAAC110C3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66;p78">
              <a:extLst>
                <a:ext uri="{FF2B5EF4-FFF2-40B4-BE49-F238E27FC236}">
                  <a16:creationId xmlns:a16="http://schemas.microsoft.com/office/drawing/2014/main" id="{10978D8D-29F4-5245-A689-09AD9429736A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767;p78">
              <a:extLst>
                <a:ext uri="{FF2B5EF4-FFF2-40B4-BE49-F238E27FC236}">
                  <a16:creationId xmlns:a16="http://schemas.microsoft.com/office/drawing/2014/main" id="{B1C9748B-6F67-7043-9580-A358E002741A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68;p78">
              <a:extLst>
                <a:ext uri="{FF2B5EF4-FFF2-40B4-BE49-F238E27FC236}">
                  <a16:creationId xmlns:a16="http://schemas.microsoft.com/office/drawing/2014/main" id="{4E4E5D5E-FF99-2342-90A4-E945F5E6B356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769;p78">
              <a:extLst>
                <a:ext uri="{FF2B5EF4-FFF2-40B4-BE49-F238E27FC236}">
                  <a16:creationId xmlns:a16="http://schemas.microsoft.com/office/drawing/2014/main" id="{4C349E7C-C718-BB4E-9C24-834DBD87CE3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770;p78">
              <a:extLst>
                <a:ext uri="{FF2B5EF4-FFF2-40B4-BE49-F238E27FC236}">
                  <a16:creationId xmlns:a16="http://schemas.microsoft.com/office/drawing/2014/main" id="{A8AE7EDF-33E5-C541-BB26-7E31ED4970D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771;p78">
              <a:extLst>
                <a:ext uri="{FF2B5EF4-FFF2-40B4-BE49-F238E27FC236}">
                  <a16:creationId xmlns:a16="http://schemas.microsoft.com/office/drawing/2014/main" id="{48AB1B97-0E0A-A440-90BF-77C8069F2D14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772;p78">
              <a:extLst>
                <a:ext uri="{FF2B5EF4-FFF2-40B4-BE49-F238E27FC236}">
                  <a16:creationId xmlns:a16="http://schemas.microsoft.com/office/drawing/2014/main" id="{F938FF46-EEBD-8D4B-9131-BB207A9A1280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773;p78">
              <a:extLst>
                <a:ext uri="{FF2B5EF4-FFF2-40B4-BE49-F238E27FC236}">
                  <a16:creationId xmlns:a16="http://schemas.microsoft.com/office/drawing/2014/main" id="{823E2665-5943-E045-BBBD-D08A80978382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774;p78">
              <a:extLst>
                <a:ext uri="{FF2B5EF4-FFF2-40B4-BE49-F238E27FC236}">
                  <a16:creationId xmlns:a16="http://schemas.microsoft.com/office/drawing/2014/main" id="{4847FA50-7A1E-0842-A57A-D6619E1190C5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775;p78">
              <a:extLst>
                <a:ext uri="{FF2B5EF4-FFF2-40B4-BE49-F238E27FC236}">
                  <a16:creationId xmlns:a16="http://schemas.microsoft.com/office/drawing/2014/main" id="{90DB7A2F-A93A-5C41-B139-2546719477A6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776;p78">
              <a:extLst>
                <a:ext uri="{FF2B5EF4-FFF2-40B4-BE49-F238E27FC236}">
                  <a16:creationId xmlns:a16="http://schemas.microsoft.com/office/drawing/2014/main" id="{E3CA6536-AD67-F146-8568-DF2E06AE4BF3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A790C54-DE2B-8240-914D-6BC4CD13A865}"/>
              </a:ext>
            </a:extLst>
          </p:cNvPr>
          <p:cNvSpPr txBox="1"/>
          <p:nvPr/>
        </p:nvSpPr>
        <p:spPr>
          <a:xfrm>
            <a:off x="1888496" y="24756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09:00</a:t>
            </a:r>
          </a:p>
        </p:txBody>
      </p:sp>
      <p:grpSp>
        <p:nvGrpSpPr>
          <p:cNvPr id="159" name="Google Shape;13759;p78">
            <a:extLst>
              <a:ext uri="{FF2B5EF4-FFF2-40B4-BE49-F238E27FC236}">
                <a16:creationId xmlns:a16="http://schemas.microsoft.com/office/drawing/2014/main" id="{1162E131-394E-4F48-B4ED-D958D9675FF3}"/>
              </a:ext>
            </a:extLst>
          </p:cNvPr>
          <p:cNvGrpSpPr/>
          <p:nvPr/>
        </p:nvGrpSpPr>
        <p:grpSpPr>
          <a:xfrm>
            <a:off x="1724246" y="3243668"/>
            <a:ext cx="228147" cy="231593"/>
            <a:chOff x="4874902" y="3808799"/>
            <a:chExt cx="345615" cy="350835"/>
          </a:xfrm>
        </p:grpSpPr>
        <p:sp>
          <p:nvSpPr>
            <p:cNvPr id="160" name="Google Shape;13760;p78">
              <a:extLst>
                <a:ext uri="{FF2B5EF4-FFF2-40B4-BE49-F238E27FC236}">
                  <a16:creationId xmlns:a16="http://schemas.microsoft.com/office/drawing/2014/main" id="{98AF41A5-CBDB-274B-B83E-B1A75B97DFEB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761;p78">
              <a:extLst>
                <a:ext uri="{FF2B5EF4-FFF2-40B4-BE49-F238E27FC236}">
                  <a16:creationId xmlns:a16="http://schemas.microsoft.com/office/drawing/2014/main" id="{383103F1-A4EF-E249-8F61-074EEB4166CF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762;p78">
              <a:extLst>
                <a:ext uri="{FF2B5EF4-FFF2-40B4-BE49-F238E27FC236}">
                  <a16:creationId xmlns:a16="http://schemas.microsoft.com/office/drawing/2014/main" id="{00B9F720-D98A-3A4B-8758-710A2870DC87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763;p78">
              <a:extLst>
                <a:ext uri="{FF2B5EF4-FFF2-40B4-BE49-F238E27FC236}">
                  <a16:creationId xmlns:a16="http://schemas.microsoft.com/office/drawing/2014/main" id="{3EEBC5D9-1118-DA49-B849-6E777BEC38BA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764;p78">
              <a:extLst>
                <a:ext uri="{FF2B5EF4-FFF2-40B4-BE49-F238E27FC236}">
                  <a16:creationId xmlns:a16="http://schemas.microsoft.com/office/drawing/2014/main" id="{541686BB-6CCF-664E-9CC5-CF704812E2C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765;p78">
              <a:extLst>
                <a:ext uri="{FF2B5EF4-FFF2-40B4-BE49-F238E27FC236}">
                  <a16:creationId xmlns:a16="http://schemas.microsoft.com/office/drawing/2014/main" id="{7F594E0E-59BC-DF49-8593-DAE5602BA62E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766;p78">
              <a:extLst>
                <a:ext uri="{FF2B5EF4-FFF2-40B4-BE49-F238E27FC236}">
                  <a16:creationId xmlns:a16="http://schemas.microsoft.com/office/drawing/2014/main" id="{1949AC69-42DE-C444-A4E1-D50DE187A4A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767;p78">
              <a:extLst>
                <a:ext uri="{FF2B5EF4-FFF2-40B4-BE49-F238E27FC236}">
                  <a16:creationId xmlns:a16="http://schemas.microsoft.com/office/drawing/2014/main" id="{25E800BF-E9BF-CE44-BAA8-17096E931C5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68;p78">
              <a:extLst>
                <a:ext uri="{FF2B5EF4-FFF2-40B4-BE49-F238E27FC236}">
                  <a16:creationId xmlns:a16="http://schemas.microsoft.com/office/drawing/2014/main" id="{34892EEB-BF5B-D34C-84E3-3DAAFEEED49C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69;p78">
              <a:extLst>
                <a:ext uri="{FF2B5EF4-FFF2-40B4-BE49-F238E27FC236}">
                  <a16:creationId xmlns:a16="http://schemas.microsoft.com/office/drawing/2014/main" id="{5F76A89B-2E8C-BD4B-9089-D9F39FFFADA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70;p78">
              <a:extLst>
                <a:ext uri="{FF2B5EF4-FFF2-40B4-BE49-F238E27FC236}">
                  <a16:creationId xmlns:a16="http://schemas.microsoft.com/office/drawing/2014/main" id="{57F2B1CB-516B-F244-8BAB-D6E9F9C05A24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71;p78">
              <a:extLst>
                <a:ext uri="{FF2B5EF4-FFF2-40B4-BE49-F238E27FC236}">
                  <a16:creationId xmlns:a16="http://schemas.microsoft.com/office/drawing/2014/main" id="{9FB67B3A-BEDE-6246-965F-5324B208844F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72;p78">
              <a:extLst>
                <a:ext uri="{FF2B5EF4-FFF2-40B4-BE49-F238E27FC236}">
                  <a16:creationId xmlns:a16="http://schemas.microsoft.com/office/drawing/2014/main" id="{1ED42F04-B5C6-484D-97F9-DE07D5578E16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73;p78">
              <a:extLst>
                <a:ext uri="{FF2B5EF4-FFF2-40B4-BE49-F238E27FC236}">
                  <a16:creationId xmlns:a16="http://schemas.microsoft.com/office/drawing/2014/main" id="{C183B8FF-B864-A440-B8BA-966F18AF216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74;p78">
              <a:extLst>
                <a:ext uri="{FF2B5EF4-FFF2-40B4-BE49-F238E27FC236}">
                  <a16:creationId xmlns:a16="http://schemas.microsoft.com/office/drawing/2014/main" id="{2A128BB9-EEF3-F14E-AD20-0393E9C66E2C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5;p78">
              <a:extLst>
                <a:ext uri="{FF2B5EF4-FFF2-40B4-BE49-F238E27FC236}">
                  <a16:creationId xmlns:a16="http://schemas.microsoft.com/office/drawing/2014/main" id="{8901E4D9-7043-044E-B95A-626BE22279E8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76;p78">
              <a:extLst>
                <a:ext uri="{FF2B5EF4-FFF2-40B4-BE49-F238E27FC236}">
                  <a16:creationId xmlns:a16="http://schemas.microsoft.com/office/drawing/2014/main" id="{D284A439-0349-5C49-A144-8517696E0D05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D979474-A30F-FB47-AEA4-EB972911C32F}"/>
              </a:ext>
            </a:extLst>
          </p:cNvPr>
          <p:cNvSpPr txBox="1"/>
          <p:nvPr/>
        </p:nvSpPr>
        <p:spPr>
          <a:xfrm>
            <a:off x="1911145" y="323183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21:00</a:t>
            </a:r>
          </a:p>
        </p:txBody>
      </p:sp>
      <p:grpSp>
        <p:nvGrpSpPr>
          <p:cNvPr id="178" name="Google Shape;13759;p78">
            <a:extLst>
              <a:ext uri="{FF2B5EF4-FFF2-40B4-BE49-F238E27FC236}">
                <a16:creationId xmlns:a16="http://schemas.microsoft.com/office/drawing/2014/main" id="{3650CEA6-BC35-784D-8239-745259BEBB1F}"/>
              </a:ext>
            </a:extLst>
          </p:cNvPr>
          <p:cNvGrpSpPr/>
          <p:nvPr/>
        </p:nvGrpSpPr>
        <p:grpSpPr>
          <a:xfrm>
            <a:off x="1701597" y="3993502"/>
            <a:ext cx="228147" cy="231593"/>
            <a:chOff x="4874902" y="3808799"/>
            <a:chExt cx="345615" cy="350835"/>
          </a:xfrm>
        </p:grpSpPr>
        <p:sp>
          <p:nvSpPr>
            <p:cNvPr id="179" name="Google Shape;13760;p78">
              <a:extLst>
                <a:ext uri="{FF2B5EF4-FFF2-40B4-BE49-F238E27FC236}">
                  <a16:creationId xmlns:a16="http://schemas.microsoft.com/office/drawing/2014/main" id="{176E84B0-AB2A-8044-909E-2474CA3E02D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761;p78">
              <a:extLst>
                <a:ext uri="{FF2B5EF4-FFF2-40B4-BE49-F238E27FC236}">
                  <a16:creationId xmlns:a16="http://schemas.microsoft.com/office/drawing/2014/main" id="{6FF89B21-BA0D-2047-8F07-DC543E216A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762;p78">
              <a:extLst>
                <a:ext uri="{FF2B5EF4-FFF2-40B4-BE49-F238E27FC236}">
                  <a16:creationId xmlns:a16="http://schemas.microsoft.com/office/drawing/2014/main" id="{877FC358-C25D-D641-8BA6-3F695CD99FE5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763;p78">
              <a:extLst>
                <a:ext uri="{FF2B5EF4-FFF2-40B4-BE49-F238E27FC236}">
                  <a16:creationId xmlns:a16="http://schemas.microsoft.com/office/drawing/2014/main" id="{F2547498-5E06-F64F-9CE0-792C0289427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764;p78">
              <a:extLst>
                <a:ext uri="{FF2B5EF4-FFF2-40B4-BE49-F238E27FC236}">
                  <a16:creationId xmlns:a16="http://schemas.microsoft.com/office/drawing/2014/main" id="{DF5D48ED-27B8-2443-B1B8-02E11B9006E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765;p78">
              <a:extLst>
                <a:ext uri="{FF2B5EF4-FFF2-40B4-BE49-F238E27FC236}">
                  <a16:creationId xmlns:a16="http://schemas.microsoft.com/office/drawing/2014/main" id="{60BD27AB-3531-404D-8795-D515811ECB56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766;p78">
              <a:extLst>
                <a:ext uri="{FF2B5EF4-FFF2-40B4-BE49-F238E27FC236}">
                  <a16:creationId xmlns:a16="http://schemas.microsoft.com/office/drawing/2014/main" id="{B75E82A1-66EF-E64F-850F-0B76DD060B71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767;p78">
              <a:extLst>
                <a:ext uri="{FF2B5EF4-FFF2-40B4-BE49-F238E27FC236}">
                  <a16:creationId xmlns:a16="http://schemas.microsoft.com/office/drawing/2014/main" id="{7D004135-DDAB-C546-8C1A-D914A81743B9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768;p78">
              <a:extLst>
                <a:ext uri="{FF2B5EF4-FFF2-40B4-BE49-F238E27FC236}">
                  <a16:creationId xmlns:a16="http://schemas.microsoft.com/office/drawing/2014/main" id="{902DFCF3-C684-6046-BC2E-43BAF8BEBD9E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769;p78">
              <a:extLst>
                <a:ext uri="{FF2B5EF4-FFF2-40B4-BE49-F238E27FC236}">
                  <a16:creationId xmlns:a16="http://schemas.microsoft.com/office/drawing/2014/main" id="{C048F15F-5DCA-6C42-AEDC-818AB0F8954D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770;p78">
              <a:extLst>
                <a:ext uri="{FF2B5EF4-FFF2-40B4-BE49-F238E27FC236}">
                  <a16:creationId xmlns:a16="http://schemas.microsoft.com/office/drawing/2014/main" id="{F2756898-B10E-DB4B-9865-8933647C9AF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771;p78">
              <a:extLst>
                <a:ext uri="{FF2B5EF4-FFF2-40B4-BE49-F238E27FC236}">
                  <a16:creationId xmlns:a16="http://schemas.microsoft.com/office/drawing/2014/main" id="{26D2EE31-9A88-294F-823E-318B1AA9F0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772;p78">
              <a:extLst>
                <a:ext uri="{FF2B5EF4-FFF2-40B4-BE49-F238E27FC236}">
                  <a16:creationId xmlns:a16="http://schemas.microsoft.com/office/drawing/2014/main" id="{1E587A27-B777-0249-B957-A8352FAA3CB4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773;p78">
              <a:extLst>
                <a:ext uri="{FF2B5EF4-FFF2-40B4-BE49-F238E27FC236}">
                  <a16:creationId xmlns:a16="http://schemas.microsoft.com/office/drawing/2014/main" id="{6C09B972-FD57-E64B-BE05-A50B61F9763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774;p78">
              <a:extLst>
                <a:ext uri="{FF2B5EF4-FFF2-40B4-BE49-F238E27FC236}">
                  <a16:creationId xmlns:a16="http://schemas.microsoft.com/office/drawing/2014/main" id="{CBFDBCE1-9DDA-514C-BC91-903D0A653A81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775;p78">
              <a:extLst>
                <a:ext uri="{FF2B5EF4-FFF2-40B4-BE49-F238E27FC236}">
                  <a16:creationId xmlns:a16="http://schemas.microsoft.com/office/drawing/2014/main" id="{5105D9B4-E67E-4543-8CFF-5C9B21043C82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776;p78">
              <a:extLst>
                <a:ext uri="{FF2B5EF4-FFF2-40B4-BE49-F238E27FC236}">
                  <a16:creationId xmlns:a16="http://schemas.microsoft.com/office/drawing/2014/main" id="{36DFFA7D-5A9D-C24A-89B9-003F8BDBD364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85207D37-CF8A-DC44-9E95-9C08DBE2DA08}"/>
              </a:ext>
            </a:extLst>
          </p:cNvPr>
          <p:cNvSpPr txBox="1"/>
          <p:nvPr/>
        </p:nvSpPr>
        <p:spPr>
          <a:xfrm>
            <a:off x="1888496" y="39816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10:00</a:t>
            </a:r>
          </a:p>
        </p:txBody>
      </p:sp>
      <p:grpSp>
        <p:nvGrpSpPr>
          <p:cNvPr id="197" name="Google Shape;13759;p78">
            <a:extLst>
              <a:ext uri="{FF2B5EF4-FFF2-40B4-BE49-F238E27FC236}">
                <a16:creationId xmlns:a16="http://schemas.microsoft.com/office/drawing/2014/main" id="{78919C82-FEFF-374E-B06C-8193464F7720}"/>
              </a:ext>
            </a:extLst>
          </p:cNvPr>
          <p:cNvGrpSpPr/>
          <p:nvPr/>
        </p:nvGrpSpPr>
        <p:grpSpPr>
          <a:xfrm>
            <a:off x="1711527" y="4654267"/>
            <a:ext cx="228147" cy="231593"/>
            <a:chOff x="4874902" y="3808799"/>
            <a:chExt cx="345615" cy="350835"/>
          </a:xfrm>
        </p:grpSpPr>
        <p:sp>
          <p:nvSpPr>
            <p:cNvPr id="198" name="Google Shape;13760;p78">
              <a:extLst>
                <a:ext uri="{FF2B5EF4-FFF2-40B4-BE49-F238E27FC236}">
                  <a16:creationId xmlns:a16="http://schemas.microsoft.com/office/drawing/2014/main" id="{D7172840-0D36-B148-BD6C-074C8DAFC8F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761;p78">
              <a:extLst>
                <a:ext uri="{FF2B5EF4-FFF2-40B4-BE49-F238E27FC236}">
                  <a16:creationId xmlns:a16="http://schemas.microsoft.com/office/drawing/2014/main" id="{21AFAA40-18B2-3541-AC14-A3AF0E195960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762;p78">
              <a:extLst>
                <a:ext uri="{FF2B5EF4-FFF2-40B4-BE49-F238E27FC236}">
                  <a16:creationId xmlns:a16="http://schemas.microsoft.com/office/drawing/2014/main" id="{11E1CF2E-772E-F04A-9DAF-7C9257D6F7B0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763;p78">
              <a:extLst>
                <a:ext uri="{FF2B5EF4-FFF2-40B4-BE49-F238E27FC236}">
                  <a16:creationId xmlns:a16="http://schemas.microsoft.com/office/drawing/2014/main" id="{D2432D38-3D25-0F4A-BED9-15957494BA3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764;p78">
              <a:extLst>
                <a:ext uri="{FF2B5EF4-FFF2-40B4-BE49-F238E27FC236}">
                  <a16:creationId xmlns:a16="http://schemas.microsoft.com/office/drawing/2014/main" id="{78BDAC5F-2DE2-724C-8E17-4485A012C11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765;p78">
              <a:extLst>
                <a:ext uri="{FF2B5EF4-FFF2-40B4-BE49-F238E27FC236}">
                  <a16:creationId xmlns:a16="http://schemas.microsoft.com/office/drawing/2014/main" id="{8E201DB5-E345-9448-A7E6-437B07F3D177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766;p78">
              <a:extLst>
                <a:ext uri="{FF2B5EF4-FFF2-40B4-BE49-F238E27FC236}">
                  <a16:creationId xmlns:a16="http://schemas.microsoft.com/office/drawing/2014/main" id="{92228CB1-D897-2943-B915-A2D6318B6929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767;p78">
              <a:extLst>
                <a:ext uri="{FF2B5EF4-FFF2-40B4-BE49-F238E27FC236}">
                  <a16:creationId xmlns:a16="http://schemas.microsoft.com/office/drawing/2014/main" id="{EA5E95CD-B8A0-D34E-8721-BED70F67994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768;p78">
              <a:extLst>
                <a:ext uri="{FF2B5EF4-FFF2-40B4-BE49-F238E27FC236}">
                  <a16:creationId xmlns:a16="http://schemas.microsoft.com/office/drawing/2014/main" id="{9B01F592-5199-C042-ADA9-B063D19472EB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769;p78">
              <a:extLst>
                <a:ext uri="{FF2B5EF4-FFF2-40B4-BE49-F238E27FC236}">
                  <a16:creationId xmlns:a16="http://schemas.microsoft.com/office/drawing/2014/main" id="{6C8D6B98-62E7-3840-9AD5-4DE029D510AC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770;p78">
              <a:extLst>
                <a:ext uri="{FF2B5EF4-FFF2-40B4-BE49-F238E27FC236}">
                  <a16:creationId xmlns:a16="http://schemas.microsoft.com/office/drawing/2014/main" id="{9728042C-B819-B54C-A45C-8D4E71D2B94F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771;p78">
              <a:extLst>
                <a:ext uri="{FF2B5EF4-FFF2-40B4-BE49-F238E27FC236}">
                  <a16:creationId xmlns:a16="http://schemas.microsoft.com/office/drawing/2014/main" id="{C1B5D435-D334-0341-8D9D-1B906DEFE3A9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772;p78">
              <a:extLst>
                <a:ext uri="{FF2B5EF4-FFF2-40B4-BE49-F238E27FC236}">
                  <a16:creationId xmlns:a16="http://schemas.microsoft.com/office/drawing/2014/main" id="{73B2F884-D895-DE40-B77B-107628DB70BD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773;p78">
              <a:extLst>
                <a:ext uri="{FF2B5EF4-FFF2-40B4-BE49-F238E27FC236}">
                  <a16:creationId xmlns:a16="http://schemas.microsoft.com/office/drawing/2014/main" id="{E74846DA-8B4A-6E42-A83A-9030D379F60B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774;p78">
              <a:extLst>
                <a:ext uri="{FF2B5EF4-FFF2-40B4-BE49-F238E27FC236}">
                  <a16:creationId xmlns:a16="http://schemas.microsoft.com/office/drawing/2014/main" id="{E68DD454-43C2-A240-B425-855FC42C6336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775;p78">
              <a:extLst>
                <a:ext uri="{FF2B5EF4-FFF2-40B4-BE49-F238E27FC236}">
                  <a16:creationId xmlns:a16="http://schemas.microsoft.com/office/drawing/2014/main" id="{81686082-884E-2C47-BBD1-25DDBB78FF73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776;p78">
              <a:extLst>
                <a:ext uri="{FF2B5EF4-FFF2-40B4-BE49-F238E27FC236}">
                  <a16:creationId xmlns:a16="http://schemas.microsoft.com/office/drawing/2014/main" id="{316418EC-E788-BE49-9054-6056158288BA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4D0A5DA6-2332-A945-91F4-0985D5E39A94}"/>
              </a:ext>
            </a:extLst>
          </p:cNvPr>
          <p:cNvSpPr txBox="1"/>
          <p:nvPr/>
        </p:nvSpPr>
        <p:spPr>
          <a:xfrm>
            <a:off x="1898426" y="464243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08:00</a:t>
            </a:r>
          </a:p>
        </p:txBody>
      </p:sp>
      <p:sp>
        <p:nvSpPr>
          <p:cNvPr id="255" name="Google Shape;297;p30">
            <a:extLst>
              <a:ext uri="{FF2B5EF4-FFF2-40B4-BE49-F238E27FC236}">
                <a16:creationId xmlns:a16="http://schemas.microsoft.com/office/drawing/2014/main" id="{C7EA37EE-6D21-CF4D-8AFF-16D883F1314A}"/>
              </a:ext>
            </a:extLst>
          </p:cNvPr>
          <p:cNvSpPr txBox="1">
            <a:spLocks/>
          </p:cNvSpPr>
          <p:nvPr/>
        </p:nvSpPr>
        <p:spPr>
          <a:xfrm>
            <a:off x="2973220" y="1477626"/>
            <a:ext cx="5942180" cy="380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SzPct val="120000"/>
              <a:buFont typeface="+mj-lt"/>
              <a:buAutoNum type="arabicPeriod"/>
            </a:pPr>
            <a:r>
              <a:rPr lang="en-US" sz="1100" dirty="0"/>
              <a:t>First we create </a:t>
            </a:r>
            <a:r>
              <a:rPr lang="en-US" sz="1100" b="1" dirty="0"/>
              <a:t>BOOKS</a:t>
            </a:r>
            <a:r>
              <a:rPr lang="en-US" sz="1100" dirty="0"/>
              <a:t> set.</a:t>
            </a:r>
          </a:p>
          <a:p>
            <a:pPr marL="228600" indent="-228600">
              <a:buSzPct val="120000"/>
              <a:buFont typeface="+mj-lt"/>
              <a:buAutoNum type="arabicPeriod"/>
            </a:pPr>
            <a:r>
              <a:rPr lang="en-US" sz="1100" dirty="0"/>
              <a:t>Then for total k we add books to our BOOKS set.</a:t>
            </a:r>
          </a:p>
          <a:p>
            <a:pPr marL="228600" indent="-228600">
              <a:buSzPct val="120000"/>
              <a:buFont typeface="+mj-lt"/>
              <a:buAutoNum type="arabicPeriod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Here k is 1. Then we just add one book for each of them or add a mutual book for both.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Now we check if we should add a book that is mutual with both of them or add separate books for each one (  </a:t>
            </a:r>
            <a:r>
              <a:rPr lang="en-US" sz="1100" dirty="0" err="1"/>
              <a:t>alice</a:t>
            </a:r>
            <a:r>
              <a:rPr lang="en-US" sz="1100" dirty="0"/>
              <a:t> and bob ).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Check which one is smaller.</a:t>
            </a:r>
          </a:p>
          <a:p>
            <a:pPr>
              <a:buSzPct val="120000"/>
            </a:pPr>
            <a:endParaRPr lang="en-US" sz="1100" dirty="0"/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Mutual book = 21:00</a:t>
            </a: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Alice = 10:00 , Bob 08:00</a:t>
            </a:r>
          </a:p>
          <a:p>
            <a:pPr marL="171450" indent="-171450">
              <a:buSzPct val="12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So 10:00 + 08:00 &lt; 21:00 , then we add separate books for each one. # 10 + 8 = 18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Final BOOKS set will be:</a:t>
            </a:r>
          </a:p>
          <a:p>
            <a:pPr>
              <a:buSzPct val="120000"/>
            </a:pPr>
            <a:r>
              <a:rPr lang="en-US" sz="1100" dirty="0"/>
              <a:t>BOOKS = { 10:00, 08:00 } # not important to be sorted.</a:t>
            </a:r>
          </a:p>
          <a:p>
            <a:pPr>
              <a:buSzPct val="120000"/>
            </a:pPr>
            <a:endParaRPr lang="en-US" sz="1100" dirty="0"/>
          </a:p>
          <a:p>
            <a:pPr marL="228600" indent="-228600">
              <a:buSzPct val="120000"/>
              <a:buFont typeface="+mj-lt"/>
              <a:buAutoNum type="arabicPeriod" startAt="3"/>
            </a:pPr>
            <a:r>
              <a:rPr lang="en-US" sz="1100" dirty="0"/>
              <a:t>Now we fixed books that </a:t>
            </a:r>
            <a:r>
              <a:rPr lang="en-US" sz="1100" dirty="0" err="1"/>
              <a:t>alice</a:t>
            </a:r>
            <a:r>
              <a:rPr lang="en-US" sz="1100" dirty="0"/>
              <a:t> and bob likes, but BOOKS set has 2 books and we need 3 books to read.</a:t>
            </a:r>
          </a:p>
        </p:txBody>
      </p:sp>
      <p:grpSp>
        <p:nvGrpSpPr>
          <p:cNvPr id="254" name="Google Shape;13949;p79">
            <a:extLst>
              <a:ext uri="{FF2B5EF4-FFF2-40B4-BE49-F238E27FC236}">
                <a16:creationId xmlns:a16="http://schemas.microsoft.com/office/drawing/2014/main" id="{CA37FD98-5E08-C749-828A-E1F242E28093}"/>
              </a:ext>
            </a:extLst>
          </p:cNvPr>
          <p:cNvGrpSpPr/>
          <p:nvPr/>
        </p:nvGrpSpPr>
        <p:grpSpPr>
          <a:xfrm>
            <a:off x="210795" y="3894436"/>
            <a:ext cx="270104" cy="361754"/>
            <a:chOff x="6702211" y="3782599"/>
            <a:chExt cx="270104" cy="361754"/>
          </a:xfrm>
        </p:grpSpPr>
        <p:sp>
          <p:nvSpPr>
            <p:cNvPr id="256" name="Google Shape;13950;p79">
              <a:extLst>
                <a:ext uri="{FF2B5EF4-FFF2-40B4-BE49-F238E27FC236}">
                  <a16:creationId xmlns:a16="http://schemas.microsoft.com/office/drawing/2014/main" id="{B5DB83F5-9173-7541-B9CF-0A8FF6E04FE5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951;p79">
              <a:extLst>
                <a:ext uri="{FF2B5EF4-FFF2-40B4-BE49-F238E27FC236}">
                  <a16:creationId xmlns:a16="http://schemas.microsoft.com/office/drawing/2014/main" id="{33D22342-8173-3347-84CC-551F133AB3A4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952;p79">
              <a:extLst>
                <a:ext uri="{FF2B5EF4-FFF2-40B4-BE49-F238E27FC236}">
                  <a16:creationId xmlns:a16="http://schemas.microsoft.com/office/drawing/2014/main" id="{AD43627A-3807-544D-A117-C96C131B3A27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953;p79">
              <a:extLst>
                <a:ext uri="{FF2B5EF4-FFF2-40B4-BE49-F238E27FC236}">
                  <a16:creationId xmlns:a16="http://schemas.microsoft.com/office/drawing/2014/main" id="{0C0D5CAF-4CE6-F044-BC97-EAE0D5B58796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954;p79">
              <a:extLst>
                <a:ext uri="{FF2B5EF4-FFF2-40B4-BE49-F238E27FC236}">
                  <a16:creationId xmlns:a16="http://schemas.microsoft.com/office/drawing/2014/main" id="{7C90E804-E0CF-0040-A7A1-903E3CAE7F4A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76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Solve example 1</a:t>
            </a:r>
            <a:endParaRPr dirty="0"/>
          </a:p>
        </p:txBody>
      </p:sp>
      <p:sp>
        <p:nvSpPr>
          <p:cNvPr id="10" name="Google Shape;12841;p77">
            <a:extLst>
              <a:ext uri="{FF2B5EF4-FFF2-40B4-BE49-F238E27FC236}">
                <a16:creationId xmlns:a16="http://schemas.microsoft.com/office/drawing/2014/main" id="{9A751117-244A-6849-9EC7-C9953A7C1B1A}"/>
              </a:ext>
            </a:extLst>
          </p:cNvPr>
          <p:cNvSpPr/>
          <p:nvPr/>
        </p:nvSpPr>
        <p:spPr>
          <a:xfrm>
            <a:off x="612713" y="1842076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841;p77">
            <a:extLst>
              <a:ext uri="{FF2B5EF4-FFF2-40B4-BE49-F238E27FC236}">
                <a16:creationId xmlns:a16="http://schemas.microsoft.com/office/drawing/2014/main" id="{0FAA99E0-D2C8-4645-9749-3072D43A7CDE}"/>
              </a:ext>
            </a:extLst>
          </p:cNvPr>
          <p:cNvSpPr/>
          <p:nvPr/>
        </p:nvSpPr>
        <p:spPr>
          <a:xfrm>
            <a:off x="626625" y="1146462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841;p77">
            <a:extLst>
              <a:ext uri="{FF2B5EF4-FFF2-40B4-BE49-F238E27FC236}">
                <a16:creationId xmlns:a16="http://schemas.microsoft.com/office/drawing/2014/main" id="{C4F4DFDA-A411-EC4C-B5F7-4E39F8513841}"/>
              </a:ext>
            </a:extLst>
          </p:cNvPr>
          <p:cNvSpPr/>
          <p:nvPr/>
        </p:nvSpPr>
        <p:spPr>
          <a:xfrm>
            <a:off x="625527" y="3943724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841;p77">
            <a:extLst>
              <a:ext uri="{FF2B5EF4-FFF2-40B4-BE49-F238E27FC236}">
                <a16:creationId xmlns:a16="http://schemas.microsoft.com/office/drawing/2014/main" id="{79E6A662-F9B9-0547-8E9A-0B30D8D8BA5E}"/>
              </a:ext>
            </a:extLst>
          </p:cNvPr>
          <p:cNvSpPr/>
          <p:nvPr/>
        </p:nvSpPr>
        <p:spPr>
          <a:xfrm>
            <a:off x="625526" y="462237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841;p77">
            <a:extLst>
              <a:ext uri="{FF2B5EF4-FFF2-40B4-BE49-F238E27FC236}">
                <a16:creationId xmlns:a16="http://schemas.microsoft.com/office/drawing/2014/main" id="{C6D1BA38-3AF0-B645-960A-913D065C8432}"/>
              </a:ext>
            </a:extLst>
          </p:cNvPr>
          <p:cNvSpPr/>
          <p:nvPr/>
        </p:nvSpPr>
        <p:spPr>
          <a:xfrm>
            <a:off x="608094" y="2468980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2841;p77">
            <a:extLst>
              <a:ext uri="{FF2B5EF4-FFF2-40B4-BE49-F238E27FC236}">
                <a16:creationId xmlns:a16="http://schemas.microsoft.com/office/drawing/2014/main" id="{51D3F850-CF29-0E44-9935-B448CE3B6D14}"/>
              </a:ext>
            </a:extLst>
          </p:cNvPr>
          <p:cNvSpPr/>
          <p:nvPr/>
        </p:nvSpPr>
        <p:spPr>
          <a:xfrm>
            <a:off x="644038" y="3202979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3949;p79">
            <a:extLst>
              <a:ext uri="{FF2B5EF4-FFF2-40B4-BE49-F238E27FC236}">
                <a16:creationId xmlns:a16="http://schemas.microsoft.com/office/drawing/2014/main" id="{8774689D-1802-5344-AE2E-529AD3032B14}"/>
              </a:ext>
            </a:extLst>
          </p:cNvPr>
          <p:cNvGrpSpPr/>
          <p:nvPr/>
        </p:nvGrpSpPr>
        <p:grpSpPr>
          <a:xfrm>
            <a:off x="3800112" y="898813"/>
            <a:ext cx="270104" cy="361754"/>
            <a:chOff x="6702211" y="3782599"/>
            <a:chExt cx="270104" cy="361754"/>
          </a:xfrm>
        </p:grpSpPr>
        <p:sp>
          <p:nvSpPr>
            <p:cNvPr id="20" name="Google Shape;13950;p79">
              <a:extLst>
                <a:ext uri="{FF2B5EF4-FFF2-40B4-BE49-F238E27FC236}">
                  <a16:creationId xmlns:a16="http://schemas.microsoft.com/office/drawing/2014/main" id="{DE0369B5-E812-C346-95CB-0AE9C308A50C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951;p79">
              <a:extLst>
                <a:ext uri="{FF2B5EF4-FFF2-40B4-BE49-F238E27FC236}">
                  <a16:creationId xmlns:a16="http://schemas.microsoft.com/office/drawing/2014/main" id="{A3AD6C70-DC91-0742-9F45-CA9B75D64CE0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952;p79">
              <a:extLst>
                <a:ext uri="{FF2B5EF4-FFF2-40B4-BE49-F238E27FC236}">
                  <a16:creationId xmlns:a16="http://schemas.microsoft.com/office/drawing/2014/main" id="{1E7C10E8-E8B0-044C-8E68-0A10A4E475A2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953;p79">
              <a:extLst>
                <a:ext uri="{FF2B5EF4-FFF2-40B4-BE49-F238E27FC236}">
                  <a16:creationId xmlns:a16="http://schemas.microsoft.com/office/drawing/2014/main" id="{27009364-6FDD-834B-8BC0-68B69C230E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954;p79">
              <a:extLst>
                <a:ext uri="{FF2B5EF4-FFF2-40B4-BE49-F238E27FC236}">
                  <a16:creationId xmlns:a16="http://schemas.microsoft.com/office/drawing/2014/main" id="{F721E444-3C9E-1A4D-BC7D-59806F23155D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500;p79">
            <a:extLst>
              <a:ext uri="{FF2B5EF4-FFF2-40B4-BE49-F238E27FC236}">
                <a16:creationId xmlns:a16="http://schemas.microsoft.com/office/drawing/2014/main" id="{4EAE5184-23E5-444F-935C-776D17556D6F}"/>
              </a:ext>
            </a:extLst>
          </p:cNvPr>
          <p:cNvGrpSpPr/>
          <p:nvPr/>
        </p:nvGrpSpPr>
        <p:grpSpPr>
          <a:xfrm>
            <a:off x="4981649" y="903613"/>
            <a:ext cx="278404" cy="355260"/>
            <a:chOff x="8047661" y="1501037"/>
            <a:chExt cx="278404" cy="355260"/>
          </a:xfrm>
        </p:grpSpPr>
        <p:sp>
          <p:nvSpPr>
            <p:cNvPr id="26" name="Google Shape;14501;p79">
              <a:extLst>
                <a:ext uri="{FF2B5EF4-FFF2-40B4-BE49-F238E27FC236}">
                  <a16:creationId xmlns:a16="http://schemas.microsoft.com/office/drawing/2014/main" id="{16924814-1EE4-FB4C-90CD-6B742DBEA958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502;p79">
              <a:extLst>
                <a:ext uri="{FF2B5EF4-FFF2-40B4-BE49-F238E27FC236}">
                  <a16:creationId xmlns:a16="http://schemas.microsoft.com/office/drawing/2014/main" id="{F5ABC3B3-9CC2-B246-A2CB-160C446939BA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503;p79">
              <a:extLst>
                <a:ext uri="{FF2B5EF4-FFF2-40B4-BE49-F238E27FC236}">
                  <a16:creationId xmlns:a16="http://schemas.microsoft.com/office/drawing/2014/main" id="{3CF0554A-EA93-1344-88B9-5F6F365F3F25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504;p79">
              <a:extLst>
                <a:ext uri="{FF2B5EF4-FFF2-40B4-BE49-F238E27FC236}">
                  <a16:creationId xmlns:a16="http://schemas.microsoft.com/office/drawing/2014/main" id="{551E4FA6-622F-584C-A8AD-427E9638B858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297;p30">
            <a:extLst>
              <a:ext uri="{FF2B5EF4-FFF2-40B4-BE49-F238E27FC236}">
                <a16:creationId xmlns:a16="http://schemas.microsoft.com/office/drawing/2014/main" id="{CC4BDCEF-A385-A249-B661-F5D9403125C7}"/>
              </a:ext>
            </a:extLst>
          </p:cNvPr>
          <p:cNvSpPr txBox="1">
            <a:spLocks/>
          </p:cNvSpPr>
          <p:nvPr/>
        </p:nvSpPr>
        <p:spPr>
          <a:xfrm>
            <a:off x="4326790" y="841123"/>
            <a:ext cx="82671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Bob</a:t>
            </a:r>
          </a:p>
        </p:txBody>
      </p:sp>
      <p:sp>
        <p:nvSpPr>
          <p:cNvPr id="33" name="Google Shape;297;p30">
            <a:extLst>
              <a:ext uri="{FF2B5EF4-FFF2-40B4-BE49-F238E27FC236}">
                <a16:creationId xmlns:a16="http://schemas.microsoft.com/office/drawing/2014/main" id="{A59EB1B4-E028-3049-80C5-33DECD3CB8C3}"/>
              </a:ext>
            </a:extLst>
          </p:cNvPr>
          <p:cNvSpPr txBox="1">
            <a:spLocks/>
          </p:cNvSpPr>
          <p:nvPr/>
        </p:nvSpPr>
        <p:spPr>
          <a:xfrm>
            <a:off x="2973220" y="845552"/>
            <a:ext cx="87946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Alice</a:t>
            </a:r>
          </a:p>
        </p:txBody>
      </p:sp>
      <p:grpSp>
        <p:nvGrpSpPr>
          <p:cNvPr id="41" name="Google Shape;14500;p79">
            <a:extLst>
              <a:ext uri="{FF2B5EF4-FFF2-40B4-BE49-F238E27FC236}">
                <a16:creationId xmlns:a16="http://schemas.microsoft.com/office/drawing/2014/main" id="{BCB657DC-2D90-CC4F-AF0D-C8394EED29AD}"/>
              </a:ext>
            </a:extLst>
          </p:cNvPr>
          <p:cNvGrpSpPr/>
          <p:nvPr/>
        </p:nvGrpSpPr>
        <p:grpSpPr>
          <a:xfrm>
            <a:off x="1143490" y="4583663"/>
            <a:ext cx="278404" cy="355260"/>
            <a:chOff x="8047661" y="1501037"/>
            <a:chExt cx="278404" cy="355260"/>
          </a:xfrm>
        </p:grpSpPr>
        <p:sp>
          <p:nvSpPr>
            <p:cNvPr id="42" name="Google Shape;14501;p79">
              <a:extLst>
                <a:ext uri="{FF2B5EF4-FFF2-40B4-BE49-F238E27FC236}">
                  <a16:creationId xmlns:a16="http://schemas.microsoft.com/office/drawing/2014/main" id="{AD9C8C66-2370-7147-8294-F5C0BE65E977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02;p79">
              <a:extLst>
                <a:ext uri="{FF2B5EF4-FFF2-40B4-BE49-F238E27FC236}">
                  <a16:creationId xmlns:a16="http://schemas.microsoft.com/office/drawing/2014/main" id="{84FA7017-ACC6-F14F-99DD-31282A0F57E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03;p79">
              <a:extLst>
                <a:ext uri="{FF2B5EF4-FFF2-40B4-BE49-F238E27FC236}">
                  <a16:creationId xmlns:a16="http://schemas.microsoft.com/office/drawing/2014/main" id="{88FBFE1C-D927-824F-87AD-7069B31C07C9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04;p79">
              <a:extLst>
                <a:ext uri="{FF2B5EF4-FFF2-40B4-BE49-F238E27FC236}">
                  <a16:creationId xmlns:a16="http://schemas.microsoft.com/office/drawing/2014/main" id="{D421A72B-EA15-1A4E-BA2B-D32C18AA5214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4500;p79">
            <a:extLst>
              <a:ext uri="{FF2B5EF4-FFF2-40B4-BE49-F238E27FC236}">
                <a16:creationId xmlns:a16="http://schemas.microsoft.com/office/drawing/2014/main" id="{702E8FC0-6C2D-2F49-B442-226028379858}"/>
              </a:ext>
            </a:extLst>
          </p:cNvPr>
          <p:cNvGrpSpPr/>
          <p:nvPr/>
        </p:nvGrpSpPr>
        <p:grpSpPr>
          <a:xfrm>
            <a:off x="1169342" y="3180155"/>
            <a:ext cx="278404" cy="355260"/>
            <a:chOff x="8047661" y="1501037"/>
            <a:chExt cx="278404" cy="355260"/>
          </a:xfrm>
        </p:grpSpPr>
        <p:sp>
          <p:nvSpPr>
            <p:cNvPr id="57" name="Google Shape;14501;p79">
              <a:extLst>
                <a:ext uri="{FF2B5EF4-FFF2-40B4-BE49-F238E27FC236}">
                  <a16:creationId xmlns:a16="http://schemas.microsoft.com/office/drawing/2014/main" id="{3DCE7C51-90E1-944B-989F-35BF6B98D2AC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502;p79">
              <a:extLst>
                <a:ext uri="{FF2B5EF4-FFF2-40B4-BE49-F238E27FC236}">
                  <a16:creationId xmlns:a16="http://schemas.microsoft.com/office/drawing/2014/main" id="{F54B0C56-1128-DD4B-85F4-EF7F1A80A894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503;p79">
              <a:extLst>
                <a:ext uri="{FF2B5EF4-FFF2-40B4-BE49-F238E27FC236}">
                  <a16:creationId xmlns:a16="http://schemas.microsoft.com/office/drawing/2014/main" id="{CA5BE4E0-CC0C-394A-94A5-E0E138003D2D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504;p79">
              <a:extLst>
                <a:ext uri="{FF2B5EF4-FFF2-40B4-BE49-F238E27FC236}">
                  <a16:creationId xmlns:a16="http://schemas.microsoft.com/office/drawing/2014/main" id="{231616CE-FEE1-C942-BB70-3DE07D93648C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4500;p79">
            <a:extLst>
              <a:ext uri="{FF2B5EF4-FFF2-40B4-BE49-F238E27FC236}">
                <a16:creationId xmlns:a16="http://schemas.microsoft.com/office/drawing/2014/main" id="{A49D60A4-57C6-124E-90D3-0E7AEBE82172}"/>
              </a:ext>
            </a:extLst>
          </p:cNvPr>
          <p:cNvGrpSpPr/>
          <p:nvPr/>
        </p:nvGrpSpPr>
        <p:grpSpPr>
          <a:xfrm>
            <a:off x="1129113" y="2440224"/>
            <a:ext cx="278404" cy="355260"/>
            <a:chOff x="8047661" y="1501037"/>
            <a:chExt cx="278404" cy="355260"/>
          </a:xfrm>
        </p:grpSpPr>
        <p:sp>
          <p:nvSpPr>
            <p:cNvPr id="62" name="Google Shape;14501;p79">
              <a:extLst>
                <a:ext uri="{FF2B5EF4-FFF2-40B4-BE49-F238E27FC236}">
                  <a16:creationId xmlns:a16="http://schemas.microsoft.com/office/drawing/2014/main" id="{A47C9803-5567-884B-94B2-614839ADFE6A}"/>
                </a:ext>
              </a:extLst>
            </p:cNvPr>
            <p:cNvSpPr/>
            <p:nvPr/>
          </p:nvSpPr>
          <p:spPr>
            <a:xfrm>
              <a:off x="8147611" y="1622815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12"/>
                    <a:pt x="167" y="512"/>
                  </a:cubicBezTo>
                  <a:cubicBezTo>
                    <a:pt x="251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502;p79">
              <a:extLst>
                <a:ext uri="{FF2B5EF4-FFF2-40B4-BE49-F238E27FC236}">
                  <a16:creationId xmlns:a16="http://schemas.microsoft.com/office/drawing/2014/main" id="{DF4286D2-EF7E-9841-8DAB-C73C42FC2EBC}"/>
                </a:ext>
              </a:extLst>
            </p:cNvPr>
            <p:cNvSpPr/>
            <p:nvPr/>
          </p:nvSpPr>
          <p:spPr>
            <a:xfrm>
              <a:off x="8214741" y="1622815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4503;p79">
              <a:extLst>
                <a:ext uri="{FF2B5EF4-FFF2-40B4-BE49-F238E27FC236}">
                  <a16:creationId xmlns:a16="http://schemas.microsoft.com/office/drawing/2014/main" id="{A861E8AF-2679-9244-A7A7-2339A773E9CF}"/>
                </a:ext>
              </a:extLst>
            </p:cNvPr>
            <p:cNvSpPr/>
            <p:nvPr/>
          </p:nvSpPr>
          <p:spPr>
            <a:xfrm>
              <a:off x="8163451" y="1661370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4" y="0"/>
                  </a:moveTo>
                  <a:cubicBezTo>
                    <a:pt x="141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29" y="224"/>
                    <a:pt x="1429" y="128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88"/>
                    <a:pt x="715" y="188"/>
                  </a:cubicBezTo>
                  <a:cubicBezTo>
                    <a:pt x="501" y="188"/>
                    <a:pt x="358" y="105"/>
                    <a:pt x="298" y="45"/>
                  </a:cubicBez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4504;p79">
              <a:extLst>
                <a:ext uri="{FF2B5EF4-FFF2-40B4-BE49-F238E27FC236}">
                  <a16:creationId xmlns:a16="http://schemas.microsoft.com/office/drawing/2014/main" id="{7B07FC73-0223-F345-83E5-DE2C20D38D5E}"/>
                </a:ext>
              </a:extLst>
            </p:cNvPr>
            <p:cNvSpPr/>
            <p:nvPr/>
          </p:nvSpPr>
          <p:spPr>
            <a:xfrm>
              <a:off x="8047661" y="1501037"/>
              <a:ext cx="278404" cy="355260"/>
            </a:xfrm>
            <a:custGeom>
              <a:avLst/>
              <a:gdLst/>
              <a:ahLst/>
              <a:cxnLst/>
              <a:rect l="l" t="t" r="r" b="b"/>
              <a:pathLst>
                <a:path w="8788" h="11214" extrusionOk="0">
                  <a:moveTo>
                    <a:pt x="5358" y="344"/>
                  </a:moveTo>
                  <a:lnTo>
                    <a:pt x="5823" y="808"/>
                  </a:lnTo>
                  <a:cubicBezTo>
                    <a:pt x="5858" y="844"/>
                    <a:pt x="5894" y="856"/>
                    <a:pt x="5942" y="856"/>
                  </a:cubicBezTo>
                  <a:lnTo>
                    <a:pt x="6751" y="856"/>
                  </a:lnTo>
                  <a:lnTo>
                    <a:pt x="6477" y="1510"/>
                  </a:lnTo>
                  <a:cubicBezTo>
                    <a:pt x="6465" y="1558"/>
                    <a:pt x="6465" y="1618"/>
                    <a:pt x="6489" y="1653"/>
                  </a:cubicBezTo>
                  <a:cubicBezTo>
                    <a:pt x="6525" y="1701"/>
                    <a:pt x="6573" y="1737"/>
                    <a:pt x="6632" y="1737"/>
                  </a:cubicBezTo>
                  <a:lnTo>
                    <a:pt x="7287" y="1737"/>
                  </a:lnTo>
                  <a:lnTo>
                    <a:pt x="7001" y="2570"/>
                  </a:lnTo>
                  <a:cubicBezTo>
                    <a:pt x="6989" y="2630"/>
                    <a:pt x="7001" y="2689"/>
                    <a:pt x="7049" y="2725"/>
                  </a:cubicBezTo>
                  <a:lnTo>
                    <a:pt x="7311" y="2999"/>
                  </a:lnTo>
                  <a:lnTo>
                    <a:pt x="7025" y="3677"/>
                  </a:lnTo>
                  <a:cubicBezTo>
                    <a:pt x="6989" y="3665"/>
                    <a:pt x="6942" y="3665"/>
                    <a:pt x="6882" y="3665"/>
                  </a:cubicBezTo>
                  <a:lnTo>
                    <a:pt x="6608" y="3665"/>
                  </a:lnTo>
                  <a:cubicBezTo>
                    <a:pt x="6513" y="3665"/>
                    <a:pt x="6418" y="3582"/>
                    <a:pt x="6418" y="3475"/>
                  </a:cubicBezTo>
                  <a:lnTo>
                    <a:pt x="6418" y="3118"/>
                  </a:lnTo>
                  <a:cubicBezTo>
                    <a:pt x="6418" y="3058"/>
                    <a:pt x="6394" y="3011"/>
                    <a:pt x="6346" y="2987"/>
                  </a:cubicBezTo>
                  <a:lnTo>
                    <a:pt x="5287" y="2284"/>
                  </a:lnTo>
                  <a:cubicBezTo>
                    <a:pt x="5261" y="2265"/>
                    <a:pt x="5227" y="2256"/>
                    <a:pt x="5194" y="2256"/>
                  </a:cubicBezTo>
                  <a:cubicBezTo>
                    <a:pt x="5168" y="2256"/>
                    <a:pt x="5141" y="2262"/>
                    <a:pt x="5120" y="2272"/>
                  </a:cubicBezTo>
                  <a:cubicBezTo>
                    <a:pt x="5061" y="2296"/>
                    <a:pt x="5037" y="2356"/>
                    <a:pt x="5037" y="2415"/>
                  </a:cubicBezTo>
                  <a:lnTo>
                    <a:pt x="5037" y="2832"/>
                  </a:lnTo>
                  <a:lnTo>
                    <a:pt x="4049" y="2272"/>
                  </a:lnTo>
                  <a:cubicBezTo>
                    <a:pt x="4022" y="2255"/>
                    <a:pt x="3994" y="2247"/>
                    <a:pt x="3967" y="2247"/>
                  </a:cubicBezTo>
                  <a:cubicBezTo>
                    <a:pt x="3919" y="2247"/>
                    <a:pt x="3872" y="2270"/>
                    <a:pt x="3834" y="2308"/>
                  </a:cubicBezTo>
                  <a:lnTo>
                    <a:pt x="3560" y="2725"/>
                  </a:lnTo>
                  <a:lnTo>
                    <a:pt x="3156" y="2534"/>
                  </a:lnTo>
                  <a:cubicBezTo>
                    <a:pt x="3132" y="2521"/>
                    <a:pt x="3108" y="2515"/>
                    <a:pt x="3084" y="2515"/>
                  </a:cubicBezTo>
                  <a:cubicBezTo>
                    <a:pt x="3024" y="2515"/>
                    <a:pt x="2967" y="2554"/>
                    <a:pt x="2941" y="2606"/>
                  </a:cubicBezTo>
                  <a:cubicBezTo>
                    <a:pt x="2894" y="2701"/>
                    <a:pt x="2941" y="2784"/>
                    <a:pt x="3013" y="2832"/>
                  </a:cubicBezTo>
                  <a:lnTo>
                    <a:pt x="3537" y="3082"/>
                  </a:lnTo>
                  <a:cubicBezTo>
                    <a:pt x="3561" y="3094"/>
                    <a:pt x="3587" y="3101"/>
                    <a:pt x="3613" y="3101"/>
                  </a:cubicBezTo>
                  <a:cubicBezTo>
                    <a:pt x="3661" y="3101"/>
                    <a:pt x="3708" y="3077"/>
                    <a:pt x="3739" y="3022"/>
                  </a:cubicBezTo>
                  <a:lnTo>
                    <a:pt x="4013" y="2630"/>
                  </a:lnTo>
                  <a:lnTo>
                    <a:pt x="5108" y="3249"/>
                  </a:lnTo>
                  <a:cubicBezTo>
                    <a:pt x="5132" y="3267"/>
                    <a:pt x="5162" y="3275"/>
                    <a:pt x="5192" y="3275"/>
                  </a:cubicBezTo>
                  <a:cubicBezTo>
                    <a:pt x="5221" y="3275"/>
                    <a:pt x="5251" y="3267"/>
                    <a:pt x="5275" y="3249"/>
                  </a:cubicBezTo>
                  <a:cubicBezTo>
                    <a:pt x="5322" y="3225"/>
                    <a:pt x="5346" y="3165"/>
                    <a:pt x="5346" y="3106"/>
                  </a:cubicBezTo>
                  <a:lnTo>
                    <a:pt x="5346" y="2701"/>
                  </a:lnTo>
                  <a:lnTo>
                    <a:pt x="6073" y="3177"/>
                  </a:lnTo>
                  <a:lnTo>
                    <a:pt x="6073" y="3439"/>
                  </a:lnTo>
                  <a:cubicBezTo>
                    <a:pt x="6073" y="3725"/>
                    <a:pt x="6311" y="3963"/>
                    <a:pt x="6596" y="3963"/>
                  </a:cubicBezTo>
                  <a:lnTo>
                    <a:pt x="6870" y="3963"/>
                  </a:lnTo>
                  <a:cubicBezTo>
                    <a:pt x="6942" y="3963"/>
                    <a:pt x="7013" y="3999"/>
                    <a:pt x="7073" y="4058"/>
                  </a:cubicBezTo>
                  <a:cubicBezTo>
                    <a:pt x="7132" y="4118"/>
                    <a:pt x="7144" y="4189"/>
                    <a:pt x="7144" y="4261"/>
                  </a:cubicBezTo>
                  <a:cubicBezTo>
                    <a:pt x="7132" y="4392"/>
                    <a:pt x="7001" y="4511"/>
                    <a:pt x="6846" y="4511"/>
                  </a:cubicBezTo>
                  <a:lnTo>
                    <a:pt x="6775" y="4511"/>
                  </a:lnTo>
                  <a:lnTo>
                    <a:pt x="6775" y="4499"/>
                  </a:lnTo>
                  <a:cubicBezTo>
                    <a:pt x="6775" y="4416"/>
                    <a:pt x="6704" y="4332"/>
                    <a:pt x="6608" y="4332"/>
                  </a:cubicBezTo>
                  <a:cubicBezTo>
                    <a:pt x="6525" y="4332"/>
                    <a:pt x="6454" y="4416"/>
                    <a:pt x="6454" y="4499"/>
                  </a:cubicBezTo>
                  <a:cubicBezTo>
                    <a:pt x="6454" y="5666"/>
                    <a:pt x="5501" y="6618"/>
                    <a:pt x="4334" y="6618"/>
                  </a:cubicBezTo>
                  <a:cubicBezTo>
                    <a:pt x="4320" y="6618"/>
                    <a:pt x="4306" y="6619"/>
                    <a:pt x="4292" y="6619"/>
                  </a:cubicBezTo>
                  <a:cubicBezTo>
                    <a:pt x="3180" y="6619"/>
                    <a:pt x="2263" y="5687"/>
                    <a:pt x="2263" y="4535"/>
                  </a:cubicBezTo>
                  <a:cubicBezTo>
                    <a:pt x="2263" y="4439"/>
                    <a:pt x="2191" y="4368"/>
                    <a:pt x="2108" y="4368"/>
                  </a:cubicBezTo>
                  <a:cubicBezTo>
                    <a:pt x="2013" y="4368"/>
                    <a:pt x="1941" y="4439"/>
                    <a:pt x="1941" y="4535"/>
                  </a:cubicBezTo>
                  <a:lnTo>
                    <a:pt x="1941" y="4546"/>
                  </a:lnTo>
                  <a:lnTo>
                    <a:pt x="1834" y="4546"/>
                  </a:lnTo>
                  <a:cubicBezTo>
                    <a:pt x="1763" y="4546"/>
                    <a:pt x="1691" y="4511"/>
                    <a:pt x="1632" y="4451"/>
                  </a:cubicBezTo>
                  <a:cubicBezTo>
                    <a:pt x="1572" y="4392"/>
                    <a:pt x="1548" y="4320"/>
                    <a:pt x="1548" y="4249"/>
                  </a:cubicBezTo>
                  <a:cubicBezTo>
                    <a:pt x="1572" y="4118"/>
                    <a:pt x="1703" y="3999"/>
                    <a:pt x="1846" y="3999"/>
                  </a:cubicBezTo>
                  <a:lnTo>
                    <a:pt x="2084" y="3999"/>
                  </a:lnTo>
                  <a:cubicBezTo>
                    <a:pt x="2370" y="3999"/>
                    <a:pt x="2608" y="3761"/>
                    <a:pt x="2608" y="3475"/>
                  </a:cubicBezTo>
                  <a:lnTo>
                    <a:pt x="2608" y="2415"/>
                  </a:lnTo>
                  <a:cubicBezTo>
                    <a:pt x="2608" y="2332"/>
                    <a:pt x="2536" y="2249"/>
                    <a:pt x="2441" y="2249"/>
                  </a:cubicBezTo>
                  <a:cubicBezTo>
                    <a:pt x="2358" y="2249"/>
                    <a:pt x="2286" y="2332"/>
                    <a:pt x="2286" y="2415"/>
                  </a:cubicBezTo>
                  <a:lnTo>
                    <a:pt x="2286" y="3475"/>
                  </a:lnTo>
                  <a:cubicBezTo>
                    <a:pt x="2286" y="3582"/>
                    <a:pt x="2191" y="3665"/>
                    <a:pt x="2084" y="3665"/>
                  </a:cubicBezTo>
                  <a:lnTo>
                    <a:pt x="1846" y="3665"/>
                  </a:lnTo>
                  <a:cubicBezTo>
                    <a:pt x="1786" y="3665"/>
                    <a:pt x="1727" y="3677"/>
                    <a:pt x="1691" y="3701"/>
                  </a:cubicBezTo>
                  <a:lnTo>
                    <a:pt x="1405" y="2999"/>
                  </a:lnTo>
                  <a:lnTo>
                    <a:pt x="1667" y="2725"/>
                  </a:lnTo>
                  <a:cubicBezTo>
                    <a:pt x="1715" y="2689"/>
                    <a:pt x="1727" y="2630"/>
                    <a:pt x="1715" y="2570"/>
                  </a:cubicBezTo>
                  <a:lnTo>
                    <a:pt x="1429" y="1737"/>
                  </a:lnTo>
                  <a:lnTo>
                    <a:pt x="1905" y="1737"/>
                  </a:lnTo>
                  <a:cubicBezTo>
                    <a:pt x="2001" y="1737"/>
                    <a:pt x="2072" y="1653"/>
                    <a:pt x="2072" y="1570"/>
                  </a:cubicBezTo>
                  <a:lnTo>
                    <a:pt x="2072" y="856"/>
                  </a:lnTo>
                  <a:lnTo>
                    <a:pt x="2786" y="856"/>
                  </a:lnTo>
                  <a:cubicBezTo>
                    <a:pt x="2822" y="856"/>
                    <a:pt x="2858" y="832"/>
                    <a:pt x="2894" y="820"/>
                  </a:cubicBezTo>
                  <a:lnTo>
                    <a:pt x="3537" y="344"/>
                  </a:lnTo>
                  <a:lnTo>
                    <a:pt x="4156" y="510"/>
                  </a:lnTo>
                  <a:lnTo>
                    <a:pt x="4215" y="510"/>
                  </a:lnTo>
                  <a:lnTo>
                    <a:pt x="5358" y="344"/>
                  </a:lnTo>
                  <a:close/>
                  <a:moveTo>
                    <a:pt x="2882" y="7225"/>
                  </a:moveTo>
                  <a:lnTo>
                    <a:pt x="4096" y="7892"/>
                  </a:lnTo>
                  <a:lnTo>
                    <a:pt x="3203" y="8654"/>
                  </a:lnTo>
                  <a:lnTo>
                    <a:pt x="3191" y="8654"/>
                  </a:lnTo>
                  <a:lnTo>
                    <a:pt x="2644" y="7690"/>
                  </a:lnTo>
                  <a:lnTo>
                    <a:pt x="2858" y="7225"/>
                  </a:lnTo>
                  <a:close/>
                  <a:moveTo>
                    <a:pt x="5442" y="6737"/>
                  </a:moveTo>
                  <a:lnTo>
                    <a:pt x="5442" y="7094"/>
                  </a:lnTo>
                  <a:lnTo>
                    <a:pt x="5239" y="7190"/>
                  </a:lnTo>
                  <a:cubicBezTo>
                    <a:pt x="5168" y="7237"/>
                    <a:pt x="5144" y="7344"/>
                    <a:pt x="5180" y="7416"/>
                  </a:cubicBezTo>
                  <a:cubicBezTo>
                    <a:pt x="5212" y="7465"/>
                    <a:pt x="5273" y="7497"/>
                    <a:pt x="5331" y="7497"/>
                  </a:cubicBezTo>
                  <a:cubicBezTo>
                    <a:pt x="5357" y="7497"/>
                    <a:pt x="5383" y="7490"/>
                    <a:pt x="5406" y="7475"/>
                  </a:cubicBezTo>
                  <a:lnTo>
                    <a:pt x="5882" y="7213"/>
                  </a:lnTo>
                  <a:lnTo>
                    <a:pt x="5894" y="7213"/>
                  </a:lnTo>
                  <a:lnTo>
                    <a:pt x="6120" y="7666"/>
                  </a:lnTo>
                  <a:lnTo>
                    <a:pt x="5573" y="8654"/>
                  </a:lnTo>
                  <a:lnTo>
                    <a:pt x="5561" y="8654"/>
                  </a:lnTo>
                  <a:lnTo>
                    <a:pt x="4668" y="7892"/>
                  </a:lnTo>
                  <a:lnTo>
                    <a:pt x="4811" y="7821"/>
                  </a:lnTo>
                  <a:cubicBezTo>
                    <a:pt x="4882" y="7773"/>
                    <a:pt x="4918" y="7666"/>
                    <a:pt x="4870" y="7594"/>
                  </a:cubicBezTo>
                  <a:cubicBezTo>
                    <a:pt x="4837" y="7545"/>
                    <a:pt x="4782" y="7513"/>
                    <a:pt x="4724" y="7513"/>
                  </a:cubicBezTo>
                  <a:cubicBezTo>
                    <a:pt x="4697" y="7513"/>
                    <a:pt x="4670" y="7520"/>
                    <a:pt x="4644" y="7535"/>
                  </a:cubicBezTo>
                  <a:lnTo>
                    <a:pt x="4382" y="7690"/>
                  </a:lnTo>
                  <a:lnTo>
                    <a:pt x="3310" y="7094"/>
                  </a:lnTo>
                  <a:lnTo>
                    <a:pt x="3310" y="6737"/>
                  </a:lnTo>
                  <a:cubicBezTo>
                    <a:pt x="3632" y="6892"/>
                    <a:pt x="3989" y="6975"/>
                    <a:pt x="4382" y="6975"/>
                  </a:cubicBezTo>
                  <a:cubicBezTo>
                    <a:pt x="4763" y="6975"/>
                    <a:pt x="5120" y="6880"/>
                    <a:pt x="5442" y="6737"/>
                  </a:cubicBezTo>
                  <a:close/>
                  <a:moveTo>
                    <a:pt x="4382" y="8071"/>
                  </a:moveTo>
                  <a:lnTo>
                    <a:pt x="4572" y="8237"/>
                  </a:lnTo>
                  <a:lnTo>
                    <a:pt x="4560" y="9630"/>
                  </a:lnTo>
                  <a:lnTo>
                    <a:pt x="4203" y="9630"/>
                  </a:lnTo>
                  <a:cubicBezTo>
                    <a:pt x="4203" y="9630"/>
                    <a:pt x="4191" y="9630"/>
                    <a:pt x="4191" y="9619"/>
                  </a:cubicBezTo>
                  <a:lnTo>
                    <a:pt x="4191" y="8237"/>
                  </a:lnTo>
                  <a:lnTo>
                    <a:pt x="4382" y="8071"/>
                  </a:lnTo>
                  <a:close/>
                  <a:moveTo>
                    <a:pt x="453" y="8726"/>
                  </a:moveTo>
                  <a:lnTo>
                    <a:pt x="1393" y="9535"/>
                  </a:lnTo>
                  <a:cubicBezTo>
                    <a:pt x="1512" y="9630"/>
                    <a:pt x="1584" y="9785"/>
                    <a:pt x="1584" y="9928"/>
                  </a:cubicBezTo>
                  <a:lnTo>
                    <a:pt x="1584" y="10107"/>
                  </a:lnTo>
                  <a:lnTo>
                    <a:pt x="334" y="9833"/>
                  </a:lnTo>
                  <a:lnTo>
                    <a:pt x="334" y="9178"/>
                  </a:lnTo>
                  <a:cubicBezTo>
                    <a:pt x="334" y="9011"/>
                    <a:pt x="369" y="8857"/>
                    <a:pt x="453" y="8726"/>
                  </a:cubicBezTo>
                  <a:close/>
                  <a:moveTo>
                    <a:pt x="3504" y="0"/>
                  </a:moveTo>
                  <a:cubicBezTo>
                    <a:pt x="3468" y="0"/>
                    <a:pt x="3431" y="17"/>
                    <a:pt x="3406" y="34"/>
                  </a:cubicBezTo>
                  <a:lnTo>
                    <a:pt x="2751" y="522"/>
                  </a:lnTo>
                  <a:lnTo>
                    <a:pt x="1941" y="522"/>
                  </a:lnTo>
                  <a:cubicBezTo>
                    <a:pt x="1846" y="522"/>
                    <a:pt x="1774" y="606"/>
                    <a:pt x="1774" y="689"/>
                  </a:cubicBezTo>
                  <a:lnTo>
                    <a:pt x="1774" y="1403"/>
                  </a:lnTo>
                  <a:lnTo>
                    <a:pt x="1239" y="1403"/>
                  </a:lnTo>
                  <a:cubicBezTo>
                    <a:pt x="1179" y="1403"/>
                    <a:pt x="1131" y="1439"/>
                    <a:pt x="1108" y="1475"/>
                  </a:cubicBezTo>
                  <a:cubicBezTo>
                    <a:pt x="1072" y="1522"/>
                    <a:pt x="1060" y="1582"/>
                    <a:pt x="1072" y="1629"/>
                  </a:cubicBezTo>
                  <a:lnTo>
                    <a:pt x="1382" y="2582"/>
                  </a:lnTo>
                  <a:lnTo>
                    <a:pt x="1108" y="2868"/>
                  </a:lnTo>
                  <a:cubicBezTo>
                    <a:pt x="1060" y="2903"/>
                    <a:pt x="1048" y="2987"/>
                    <a:pt x="1072" y="3046"/>
                  </a:cubicBezTo>
                  <a:lnTo>
                    <a:pt x="1417" y="3892"/>
                  </a:lnTo>
                  <a:cubicBezTo>
                    <a:pt x="1322" y="3975"/>
                    <a:pt x="1262" y="4106"/>
                    <a:pt x="1251" y="4249"/>
                  </a:cubicBezTo>
                  <a:cubicBezTo>
                    <a:pt x="1239" y="4404"/>
                    <a:pt x="1298" y="4582"/>
                    <a:pt x="1405" y="4701"/>
                  </a:cubicBezTo>
                  <a:cubicBezTo>
                    <a:pt x="1524" y="4832"/>
                    <a:pt x="1679" y="4904"/>
                    <a:pt x="1846" y="4904"/>
                  </a:cubicBezTo>
                  <a:lnTo>
                    <a:pt x="1965" y="4904"/>
                  </a:lnTo>
                  <a:cubicBezTo>
                    <a:pt x="2060" y="5582"/>
                    <a:pt x="2441" y="6190"/>
                    <a:pt x="2989" y="6571"/>
                  </a:cubicBezTo>
                  <a:lnTo>
                    <a:pt x="2989" y="6940"/>
                  </a:lnTo>
                  <a:cubicBezTo>
                    <a:pt x="2953" y="6928"/>
                    <a:pt x="2917" y="6922"/>
                    <a:pt x="2883" y="6922"/>
                  </a:cubicBezTo>
                  <a:cubicBezTo>
                    <a:pt x="2849" y="6922"/>
                    <a:pt x="2816" y="6928"/>
                    <a:pt x="2786" y="6940"/>
                  </a:cubicBezTo>
                  <a:cubicBezTo>
                    <a:pt x="2691" y="6963"/>
                    <a:pt x="2620" y="7035"/>
                    <a:pt x="2572" y="7118"/>
                  </a:cubicBezTo>
                  <a:lnTo>
                    <a:pt x="2322" y="7618"/>
                  </a:lnTo>
                  <a:lnTo>
                    <a:pt x="881" y="8035"/>
                  </a:lnTo>
                  <a:cubicBezTo>
                    <a:pt x="358" y="8190"/>
                    <a:pt x="0" y="8666"/>
                    <a:pt x="0" y="9202"/>
                  </a:cubicBezTo>
                  <a:lnTo>
                    <a:pt x="0" y="11047"/>
                  </a:lnTo>
                  <a:cubicBezTo>
                    <a:pt x="0" y="11131"/>
                    <a:pt x="72" y="11214"/>
                    <a:pt x="167" y="11214"/>
                  </a:cubicBezTo>
                  <a:cubicBezTo>
                    <a:pt x="250" y="11214"/>
                    <a:pt x="334" y="11131"/>
                    <a:pt x="334" y="11047"/>
                  </a:cubicBezTo>
                  <a:lnTo>
                    <a:pt x="334" y="10202"/>
                  </a:lnTo>
                  <a:lnTo>
                    <a:pt x="1584" y="10476"/>
                  </a:lnTo>
                  <a:lnTo>
                    <a:pt x="1584" y="11047"/>
                  </a:lnTo>
                  <a:cubicBezTo>
                    <a:pt x="1584" y="11131"/>
                    <a:pt x="1655" y="11214"/>
                    <a:pt x="1739" y="11214"/>
                  </a:cubicBezTo>
                  <a:cubicBezTo>
                    <a:pt x="1834" y="11214"/>
                    <a:pt x="1905" y="11131"/>
                    <a:pt x="1905" y="11047"/>
                  </a:cubicBezTo>
                  <a:lnTo>
                    <a:pt x="1905" y="9952"/>
                  </a:lnTo>
                  <a:cubicBezTo>
                    <a:pt x="1905" y="9690"/>
                    <a:pt x="1798" y="9452"/>
                    <a:pt x="1608" y="9297"/>
                  </a:cubicBezTo>
                  <a:lnTo>
                    <a:pt x="667" y="8487"/>
                  </a:lnTo>
                  <a:cubicBezTo>
                    <a:pt x="762" y="8416"/>
                    <a:pt x="870" y="8368"/>
                    <a:pt x="965" y="8345"/>
                  </a:cubicBezTo>
                  <a:lnTo>
                    <a:pt x="2382" y="7928"/>
                  </a:lnTo>
                  <a:lnTo>
                    <a:pt x="2906" y="8833"/>
                  </a:lnTo>
                  <a:cubicBezTo>
                    <a:pt x="2953" y="8916"/>
                    <a:pt x="3036" y="8976"/>
                    <a:pt x="3144" y="8999"/>
                  </a:cubicBezTo>
                  <a:lnTo>
                    <a:pt x="3203" y="8999"/>
                  </a:lnTo>
                  <a:cubicBezTo>
                    <a:pt x="3275" y="8999"/>
                    <a:pt x="3370" y="8964"/>
                    <a:pt x="3429" y="8916"/>
                  </a:cubicBezTo>
                  <a:lnTo>
                    <a:pt x="3870" y="8535"/>
                  </a:lnTo>
                  <a:lnTo>
                    <a:pt x="3870" y="9630"/>
                  </a:lnTo>
                  <a:cubicBezTo>
                    <a:pt x="3870" y="9833"/>
                    <a:pt x="4025" y="9976"/>
                    <a:pt x="4215" y="9976"/>
                  </a:cubicBezTo>
                  <a:lnTo>
                    <a:pt x="4572" y="9976"/>
                  </a:lnTo>
                  <a:cubicBezTo>
                    <a:pt x="4763" y="9976"/>
                    <a:pt x="4918" y="9833"/>
                    <a:pt x="4918" y="9630"/>
                  </a:cubicBezTo>
                  <a:lnTo>
                    <a:pt x="4918" y="8535"/>
                  </a:lnTo>
                  <a:lnTo>
                    <a:pt x="5358" y="8916"/>
                  </a:lnTo>
                  <a:cubicBezTo>
                    <a:pt x="5418" y="8976"/>
                    <a:pt x="5489" y="8999"/>
                    <a:pt x="5584" y="8999"/>
                  </a:cubicBezTo>
                  <a:lnTo>
                    <a:pt x="5644" y="8999"/>
                  </a:lnTo>
                  <a:cubicBezTo>
                    <a:pt x="5751" y="8976"/>
                    <a:pt x="5834" y="8916"/>
                    <a:pt x="5882" y="8833"/>
                  </a:cubicBezTo>
                  <a:lnTo>
                    <a:pt x="6406" y="7928"/>
                  </a:lnTo>
                  <a:lnTo>
                    <a:pt x="7811" y="8345"/>
                  </a:lnTo>
                  <a:cubicBezTo>
                    <a:pt x="7918" y="8368"/>
                    <a:pt x="8025" y="8428"/>
                    <a:pt x="8109" y="8487"/>
                  </a:cubicBezTo>
                  <a:lnTo>
                    <a:pt x="7180" y="9297"/>
                  </a:lnTo>
                  <a:cubicBezTo>
                    <a:pt x="6977" y="9452"/>
                    <a:pt x="6882" y="9690"/>
                    <a:pt x="6882" y="9952"/>
                  </a:cubicBezTo>
                  <a:lnTo>
                    <a:pt x="6882" y="11035"/>
                  </a:lnTo>
                  <a:cubicBezTo>
                    <a:pt x="6882" y="11119"/>
                    <a:pt x="6954" y="11202"/>
                    <a:pt x="7037" y="11202"/>
                  </a:cubicBezTo>
                  <a:cubicBezTo>
                    <a:pt x="7132" y="11202"/>
                    <a:pt x="7204" y="11119"/>
                    <a:pt x="7204" y="11035"/>
                  </a:cubicBezTo>
                  <a:lnTo>
                    <a:pt x="7204" y="10464"/>
                  </a:lnTo>
                  <a:lnTo>
                    <a:pt x="7430" y="10428"/>
                  </a:lnTo>
                  <a:cubicBezTo>
                    <a:pt x="7513" y="10404"/>
                    <a:pt x="7573" y="10321"/>
                    <a:pt x="7549" y="10226"/>
                  </a:cubicBezTo>
                  <a:cubicBezTo>
                    <a:pt x="7539" y="10155"/>
                    <a:pt x="7469" y="10101"/>
                    <a:pt x="7397" y="10101"/>
                  </a:cubicBezTo>
                  <a:cubicBezTo>
                    <a:pt x="7384" y="10101"/>
                    <a:pt x="7371" y="10103"/>
                    <a:pt x="7358" y="10107"/>
                  </a:cubicBezTo>
                  <a:lnTo>
                    <a:pt x="7204" y="10142"/>
                  </a:lnTo>
                  <a:lnTo>
                    <a:pt x="7204" y="9952"/>
                  </a:lnTo>
                  <a:cubicBezTo>
                    <a:pt x="7204" y="9785"/>
                    <a:pt x="7275" y="9630"/>
                    <a:pt x="7394" y="9547"/>
                  </a:cubicBezTo>
                  <a:lnTo>
                    <a:pt x="8335" y="8737"/>
                  </a:lnTo>
                  <a:cubicBezTo>
                    <a:pt x="8406" y="8880"/>
                    <a:pt x="8454" y="9023"/>
                    <a:pt x="8454" y="9190"/>
                  </a:cubicBezTo>
                  <a:lnTo>
                    <a:pt x="8454" y="9845"/>
                  </a:lnTo>
                  <a:lnTo>
                    <a:pt x="8049" y="9928"/>
                  </a:lnTo>
                  <a:cubicBezTo>
                    <a:pt x="7966" y="9952"/>
                    <a:pt x="7906" y="10035"/>
                    <a:pt x="7930" y="10131"/>
                  </a:cubicBezTo>
                  <a:cubicBezTo>
                    <a:pt x="7954" y="10202"/>
                    <a:pt x="8025" y="10261"/>
                    <a:pt x="8097" y="10261"/>
                  </a:cubicBezTo>
                  <a:lnTo>
                    <a:pt x="8132" y="10261"/>
                  </a:lnTo>
                  <a:lnTo>
                    <a:pt x="8454" y="10190"/>
                  </a:lnTo>
                  <a:lnTo>
                    <a:pt x="8454" y="11035"/>
                  </a:lnTo>
                  <a:cubicBezTo>
                    <a:pt x="8454" y="11119"/>
                    <a:pt x="8525" y="11202"/>
                    <a:pt x="8621" y="11202"/>
                  </a:cubicBezTo>
                  <a:cubicBezTo>
                    <a:pt x="8704" y="11202"/>
                    <a:pt x="8787" y="11119"/>
                    <a:pt x="8787" y="11035"/>
                  </a:cubicBezTo>
                  <a:lnTo>
                    <a:pt x="8751" y="9190"/>
                  </a:lnTo>
                  <a:cubicBezTo>
                    <a:pt x="8751" y="8654"/>
                    <a:pt x="8394" y="8178"/>
                    <a:pt x="7870" y="8023"/>
                  </a:cubicBezTo>
                  <a:lnTo>
                    <a:pt x="6430" y="7606"/>
                  </a:lnTo>
                  <a:lnTo>
                    <a:pt x="6180" y="7106"/>
                  </a:lnTo>
                  <a:cubicBezTo>
                    <a:pt x="6132" y="7011"/>
                    <a:pt x="6061" y="6952"/>
                    <a:pt x="5965" y="6928"/>
                  </a:cubicBezTo>
                  <a:cubicBezTo>
                    <a:pt x="5930" y="6922"/>
                    <a:pt x="5894" y="6919"/>
                    <a:pt x="5860" y="6919"/>
                  </a:cubicBezTo>
                  <a:cubicBezTo>
                    <a:pt x="5826" y="6919"/>
                    <a:pt x="5793" y="6922"/>
                    <a:pt x="5763" y="6928"/>
                  </a:cubicBezTo>
                  <a:lnTo>
                    <a:pt x="5763" y="6559"/>
                  </a:lnTo>
                  <a:cubicBezTo>
                    <a:pt x="6311" y="6166"/>
                    <a:pt x="6704" y="5570"/>
                    <a:pt x="6787" y="4892"/>
                  </a:cubicBezTo>
                  <a:lnTo>
                    <a:pt x="6894" y="4892"/>
                  </a:lnTo>
                  <a:cubicBezTo>
                    <a:pt x="7216" y="4892"/>
                    <a:pt x="7489" y="4654"/>
                    <a:pt x="7513" y="4356"/>
                  </a:cubicBezTo>
                  <a:cubicBezTo>
                    <a:pt x="7537" y="4189"/>
                    <a:pt x="7478" y="4011"/>
                    <a:pt x="7370" y="3892"/>
                  </a:cubicBezTo>
                  <a:lnTo>
                    <a:pt x="7358" y="3868"/>
                  </a:lnTo>
                  <a:lnTo>
                    <a:pt x="7680" y="3034"/>
                  </a:lnTo>
                  <a:cubicBezTo>
                    <a:pt x="7716" y="2975"/>
                    <a:pt x="7692" y="2903"/>
                    <a:pt x="7656" y="2856"/>
                  </a:cubicBezTo>
                  <a:lnTo>
                    <a:pt x="7370" y="2582"/>
                  </a:lnTo>
                  <a:lnTo>
                    <a:pt x="7680" y="1629"/>
                  </a:lnTo>
                  <a:cubicBezTo>
                    <a:pt x="7692" y="1582"/>
                    <a:pt x="7692" y="1522"/>
                    <a:pt x="7656" y="1475"/>
                  </a:cubicBezTo>
                  <a:cubicBezTo>
                    <a:pt x="7620" y="1427"/>
                    <a:pt x="7573" y="1403"/>
                    <a:pt x="7513" y="1403"/>
                  </a:cubicBezTo>
                  <a:lnTo>
                    <a:pt x="6882" y="1403"/>
                  </a:lnTo>
                  <a:lnTo>
                    <a:pt x="7144" y="748"/>
                  </a:lnTo>
                  <a:cubicBezTo>
                    <a:pt x="7156" y="701"/>
                    <a:pt x="7156" y="641"/>
                    <a:pt x="7132" y="606"/>
                  </a:cubicBezTo>
                  <a:cubicBezTo>
                    <a:pt x="7097" y="558"/>
                    <a:pt x="7061" y="522"/>
                    <a:pt x="7001" y="522"/>
                  </a:cubicBezTo>
                  <a:lnTo>
                    <a:pt x="6013" y="522"/>
                  </a:lnTo>
                  <a:lnTo>
                    <a:pt x="5537" y="46"/>
                  </a:lnTo>
                  <a:cubicBezTo>
                    <a:pt x="5519" y="28"/>
                    <a:pt x="5479" y="2"/>
                    <a:pt x="5440" y="2"/>
                  </a:cubicBezTo>
                  <a:cubicBezTo>
                    <a:pt x="5429" y="2"/>
                    <a:pt x="5417" y="5"/>
                    <a:pt x="5406" y="10"/>
                  </a:cubicBezTo>
                  <a:lnTo>
                    <a:pt x="4215" y="165"/>
                  </a:lnTo>
                  <a:lnTo>
                    <a:pt x="3548" y="10"/>
                  </a:lnTo>
                  <a:cubicBezTo>
                    <a:pt x="3535" y="3"/>
                    <a:pt x="3520" y="0"/>
                    <a:pt x="35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13949;p79">
            <a:extLst>
              <a:ext uri="{FF2B5EF4-FFF2-40B4-BE49-F238E27FC236}">
                <a16:creationId xmlns:a16="http://schemas.microsoft.com/office/drawing/2014/main" id="{94A30316-21CF-5443-8812-5FD516EEA5C0}"/>
              </a:ext>
            </a:extLst>
          </p:cNvPr>
          <p:cNvGrpSpPr/>
          <p:nvPr/>
        </p:nvGrpSpPr>
        <p:grpSpPr>
          <a:xfrm>
            <a:off x="217561" y="3159611"/>
            <a:ext cx="270104" cy="361754"/>
            <a:chOff x="6702211" y="3782599"/>
            <a:chExt cx="270104" cy="361754"/>
          </a:xfrm>
        </p:grpSpPr>
        <p:sp>
          <p:nvSpPr>
            <p:cNvPr id="77" name="Google Shape;13950;p79">
              <a:extLst>
                <a:ext uri="{FF2B5EF4-FFF2-40B4-BE49-F238E27FC236}">
                  <a16:creationId xmlns:a16="http://schemas.microsoft.com/office/drawing/2014/main" id="{C84C435E-8F62-E44A-8C94-170AA4F7B952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951;p79">
              <a:extLst>
                <a:ext uri="{FF2B5EF4-FFF2-40B4-BE49-F238E27FC236}">
                  <a16:creationId xmlns:a16="http://schemas.microsoft.com/office/drawing/2014/main" id="{C8F932A7-C6D5-FD48-8614-A1490F24962B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952;p79">
              <a:extLst>
                <a:ext uri="{FF2B5EF4-FFF2-40B4-BE49-F238E27FC236}">
                  <a16:creationId xmlns:a16="http://schemas.microsoft.com/office/drawing/2014/main" id="{AE31F3E3-AEA0-5446-A88F-3355FAEEFA6C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953;p79">
              <a:extLst>
                <a:ext uri="{FF2B5EF4-FFF2-40B4-BE49-F238E27FC236}">
                  <a16:creationId xmlns:a16="http://schemas.microsoft.com/office/drawing/2014/main" id="{BDA2CF51-3629-5E40-806F-8DE1A272990D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954;p79">
              <a:extLst>
                <a:ext uri="{FF2B5EF4-FFF2-40B4-BE49-F238E27FC236}">
                  <a16:creationId xmlns:a16="http://schemas.microsoft.com/office/drawing/2014/main" id="{20594CB2-EDC0-0D4A-9BFA-9F9B59A55611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3949;p79">
            <a:extLst>
              <a:ext uri="{FF2B5EF4-FFF2-40B4-BE49-F238E27FC236}">
                <a16:creationId xmlns:a16="http://schemas.microsoft.com/office/drawing/2014/main" id="{3147BBC8-A9F9-F74C-9117-034919044DCC}"/>
              </a:ext>
            </a:extLst>
          </p:cNvPr>
          <p:cNvGrpSpPr/>
          <p:nvPr/>
        </p:nvGrpSpPr>
        <p:grpSpPr>
          <a:xfrm>
            <a:off x="182326" y="1821905"/>
            <a:ext cx="270104" cy="361754"/>
            <a:chOff x="6702211" y="3782599"/>
            <a:chExt cx="270104" cy="361754"/>
          </a:xfrm>
        </p:grpSpPr>
        <p:sp>
          <p:nvSpPr>
            <p:cNvPr id="83" name="Google Shape;13950;p79">
              <a:extLst>
                <a:ext uri="{FF2B5EF4-FFF2-40B4-BE49-F238E27FC236}">
                  <a16:creationId xmlns:a16="http://schemas.microsoft.com/office/drawing/2014/main" id="{6FBB4200-42A8-9C4B-A2D7-7B24256292EE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951;p79">
              <a:extLst>
                <a:ext uri="{FF2B5EF4-FFF2-40B4-BE49-F238E27FC236}">
                  <a16:creationId xmlns:a16="http://schemas.microsoft.com/office/drawing/2014/main" id="{0644CCFA-DD65-CB48-BD7C-F52C0132F269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952;p79">
              <a:extLst>
                <a:ext uri="{FF2B5EF4-FFF2-40B4-BE49-F238E27FC236}">
                  <a16:creationId xmlns:a16="http://schemas.microsoft.com/office/drawing/2014/main" id="{0D1FA47E-1D6D-AC46-8516-F5AD76DBFAE8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953;p79">
              <a:extLst>
                <a:ext uri="{FF2B5EF4-FFF2-40B4-BE49-F238E27FC236}">
                  <a16:creationId xmlns:a16="http://schemas.microsoft.com/office/drawing/2014/main" id="{FF147A5E-82B5-4143-9676-C747DB26966F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954;p79">
              <a:extLst>
                <a:ext uri="{FF2B5EF4-FFF2-40B4-BE49-F238E27FC236}">
                  <a16:creationId xmlns:a16="http://schemas.microsoft.com/office/drawing/2014/main" id="{A69087EF-D16F-684C-9660-13623C49EDF9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6616EE-F7D9-AB45-B901-455DDBD05910}"/>
              </a:ext>
            </a:extLst>
          </p:cNvPr>
          <p:cNvSpPr txBox="1"/>
          <p:nvPr/>
        </p:nvSpPr>
        <p:spPr>
          <a:xfrm>
            <a:off x="607653" y="9831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D208B6-6893-5544-8A2F-A98F0FE939B8}"/>
              </a:ext>
            </a:extLst>
          </p:cNvPr>
          <p:cNvSpPr txBox="1"/>
          <p:nvPr/>
        </p:nvSpPr>
        <p:spPr>
          <a:xfrm>
            <a:off x="589450" y="17057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E7D6229-8B2F-244C-B9C8-657DD17A2D0D}"/>
              </a:ext>
            </a:extLst>
          </p:cNvPr>
          <p:cNvSpPr txBox="1"/>
          <p:nvPr/>
        </p:nvSpPr>
        <p:spPr>
          <a:xfrm>
            <a:off x="591500" y="23288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37BE6A6-6BB3-FC4D-BA4F-6F0D09535288}"/>
              </a:ext>
            </a:extLst>
          </p:cNvPr>
          <p:cNvSpPr txBox="1"/>
          <p:nvPr/>
        </p:nvSpPr>
        <p:spPr>
          <a:xfrm>
            <a:off x="612978" y="307367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ADC550-A430-A840-BE8C-D6ECC1DD964F}"/>
              </a:ext>
            </a:extLst>
          </p:cNvPr>
          <p:cNvSpPr txBox="1"/>
          <p:nvPr/>
        </p:nvSpPr>
        <p:spPr>
          <a:xfrm>
            <a:off x="606375" y="381124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CE75F8-1E7B-A843-8EA6-F71C116B79C6}"/>
              </a:ext>
            </a:extLst>
          </p:cNvPr>
          <p:cNvSpPr txBox="1"/>
          <p:nvPr/>
        </p:nvSpPr>
        <p:spPr>
          <a:xfrm>
            <a:off x="606375" y="44852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102" name="Google Shape;13759;p78">
            <a:extLst>
              <a:ext uri="{FF2B5EF4-FFF2-40B4-BE49-F238E27FC236}">
                <a16:creationId xmlns:a16="http://schemas.microsoft.com/office/drawing/2014/main" id="{FBAE9D3A-91A7-F747-960E-DC25E148DED2}"/>
              </a:ext>
            </a:extLst>
          </p:cNvPr>
          <p:cNvGrpSpPr/>
          <p:nvPr/>
        </p:nvGrpSpPr>
        <p:grpSpPr>
          <a:xfrm>
            <a:off x="1738006" y="1155648"/>
            <a:ext cx="228147" cy="231593"/>
            <a:chOff x="4874902" y="3808799"/>
            <a:chExt cx="345615" cy="350835"/>
          </a:xfrm>
        </p:grpSpPr>
        <p:sp>
          <p:nvSpPr>
            <p:cNvPr id="103" name="Google Shape;13760;p78">
              <a:extLst>
                <a:ext uri="{FF2B5EF4-FFF2-40B4-BE49-F238E27FC236}">
                  <a16:creationId xmlns:a16="http://schemas.microsoft.com/office/drawing/2014/main" id="{81A8DA6D-C81B-1746-92AF-2F21F728EE9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761;p78">
              <a:extLst>
                <a:ext uri="{FF2B5EF4-FFF2-40B4-BE49-F238E27FC236}">
                  <a16:creationId xmlns:a16="http://schemas.microsoft.com/office/drawing/2014/main" id="{AAEC29AB-D7B0-EB4E-ADDD-4E63C0E1EA4C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62;p78">
              <a:extLst>
                <a:ext uri="{FF2B5EF4-FFF2-40B4-BE49-F238E27FC236}">
                  <a16:creationId xmlns:a16="http://schemas.microsoft.com/office/drawing/2014/main" id="{81F02EAD-37B6-894F-9554-BE1C5F60DEC1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63;p78">
              <a:extLst>
                <a:ext uri="{FF2B5EF4-FFF2-40B4-BE49-F238E27FC236}">
                  <a16:creationId xmlns:a16="http://schemas.microsoft.com/office/drawing/2014/main" id="{7460CF0D-E7D2-0645-A4E3-2C32B7457E92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764;p78">
              <a:extLst>
                <a:ext uri="{FF2B5EF4-FFF2-40B4-BE49-F238E27FC236}">
                  <a16:creationId xmlns:a16="http://schemas.microsoft.com/office/drawing/2014/main" id="{636E6D31-AC2C-5642-90AB-AA284578E863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3765;p78">
              <a:extLst>
                <a:ext uri="{FF2B5EF4-FFF2-40B4-BE49-F238E27FC236}">
                  <a16:creationId xmlns:a16="http://schemas.microsoft.com/office/drawing/2014/main" id="{50859395-EF06-D746-AE79-E76B3627C5D5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766;p78">
              <a:extLst>
                <a:ext uri="{FF2B5EF4-FFF2-40B4-BE49-F238E27FC236}">
                  <a16:creationId xmlns:a16="http://schemas.microsoft.com/office/drawing/2014/main" id="{3B394C15-15B7-4449-A334-4A074F81F4BD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67;p78">
              <a:extLst>
                <a:ext uri="{FF2B5EF4-FFF2-40B4-BE49-F238E27FC236}">
                  <a16:creationId xmlns:a16="http://schemas.microsoft.com/office/drawing/2014/main" id="{E79FA181-1278-7A4B-AE3C-60F4B785524F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68;p78">
              <a:extLst>
                <a:ext uri="{FF2B5EF4-FFF2-40B4-BE49-F238E27FC236}">
                  <a16:creationId xmlns:a16="http://schemas.microsoft.com/office/drawing/2014/main" id="{69BB972E-98C4-7C4B-BFA1-7B2EB6B5B5BA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69;p78">
              <a:extLst>
                <a:ext uri="{FF2B5EF4-FFF2-40B4-BE49-F238E27FC236}">
                  <a16:creationId xmlns:a16="http://schemas.microsoft.com/office/drawing/2014/main" id="{D84216FE-567E-AF4D-88D2-3812A699219A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70;p78">
              <a:extLst>
                <a:ext uri="{FF2B5EF4-FFF2-40B4-BE49-F238E27FC236}">
                  <a16:creationId xmlns:a16="http://schemas.microsoft.com/office/drawing/2014/main" id="{95B0895E-12E1-4F43-B906-1E4FF03162C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71;p78">
              <a:extLst>
                <a:ext uri="{FF2B5EF4-FFF2-40B4-BE49-F238E27FC236}">
                  <a16:creationId xmlns:a16="http://schemas.microsoft.com/office/drawing/2014/main" id="{3FE0AFAD-BAF1-1D4F-B42B-15800EC2BA58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772;p78">
              <a:extLst>
                <a:ext uri="{FF2B5EF4-FFF2-40B4-BE49-F238E27FC236}">
                  <a16:creationId xmlns:a16="http://schemas.microsoft.com/office/drawing/2014/main" id="{461DC6CF-1029-0E46-9171-A83C975F62C2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773;p78">
              <a:extLst>
                <a:ext uri="{FF2B5EF4-FFF2-40B4-BE49-F238E27FC236}">
                  <a16:creationId xmlns:a16="http://schemas.microsoft.com/office/drawing/2014/main" id="{9F8A79DB-B37D-0147-A20B-C5254E9DED4A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774;p78">
              <a:extLst>
                <a:ext uri="{FF2B5EF4-FFF2-40B4-BE49-F238E27FC236}">
                  <a16:creationId xmlns:a16="http://schemas.microsoft.com/office/drawing/2014/main" id="{9ED9F695-36E5-B548-A97B-5EADB5238D44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775;p78">
              <a:extLst>
                <a:ext uri="{FF2B5EF4-FFF2-40B4-BE49-F238E27FC236}">
                  <a16:creationId xmlns:a16="http://schemas.microsoft.com/office/drawing/2014/main" id="{FCB1A637-C441-C544-B54C-4BCBBCAA005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776;p78">
              <a:extLst>
                <a:ext uri="{FF2B5EF4-FFF2-40B4-BE49-F238E27FC236}">
                  <a16:creationId xmlns:a16="http://schemas.microsoft.com/office/drawing/2014/main" id="{D803B537-AE57-4440-A32F-843CB576877F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31D05-BA08-6748-947F-B9D7E93AA748}"/>
              </a:ext>
            </a:extLst>
          </p:cNvPr>
          <p:cNvSpPr txBox="1"/>
          <p:nvPr/>
        </p:nvSpPr>
        <p:spPr>
          <a:xfrm>
            <a:off x="1924905" y="114381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06:00</a:t>
            </a:r>
          </a:p>
        </p:txBody>
      </p:sp>
      <p:grpSp>
        <p:nvGrpSpPr>
          <p:cNvPr id="121" name="Google Shape;13759;p78">
            <a:extLst>
              <a:ext uri="{FF2B5EF4-FFF2-40B4-BE49-F238E27FC236}">
                <a16:creationId xmlns:a16="http://schemas.microsoft.com/office/drawing/2014/main" id="{1D084884-6EC0-A041-8447-F11B42CC2ADE}"/>
              </a:ext>
            </a:extLst>
          </p:cNvPr>
          <p:cNvGrpSpPr/>
          <p:nvPr/>
        </p:nvGrpSpPr>
        <p:grpSpPr>
          <a:xfrm>
            <a:off x="1701597" y="1863117"/>
            <a:ext cx="228147" cy="231593"/>
            <a:chOff x="4874902" y="3808799"/>
            <a:chExt cx="345615" cy="350835"/>
          </a:xfrm>
        </p:grpSpPr>
        <p:sp>
          <p:nvSpPr>
            <p:cNvPr id="122" name="Google Shape;13760;p78">
              <a:extLst>
                <a:ext uri="{FF2B5EF4-FFF2-40B4-BE49-F238E27FC236}">
                  <a16:creationId xmlns:a16="http://schemas.microsoft.com/office/drawing/2014/main" id="{824B16ED-A0A1-874C-B161-63BEC9B0CD3D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761;p78">
              <a:extLst>
                <a:ext uri="{FF2B5EF4-FFF2-40B4-BE49-F238E27FC236}">
                  <a16:creationId xmlns:a16="http://schemas.microsoft.com/office/drawing/2014/main" id="{CC26302B-ECEF-7140-8B64-D97DE0EE3B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762;p78">
              <a:extLst>
                <a:ext uri="{FF2B5EF4-FFF2-40B4-BE49-F238E27FC236}">
                  <a16:creationId xmlns:a16="http://schemas.microsoft.com/office/drawing/2014/main" id="{E61550AF-A75D-2B42-977C-F663A249C643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763;p78">
              <a:extLst>
                <a:ext uri="{FF2B5EF4-FFF2-40B4-BE49-F238E27FC236}">
                  <a16:creationId xmlns:a16="http://schemas.microsoft.com/office/drawing/2014/main" id="{DE6A0761-E4A6-E546-BCD2-7DDFF1DE355B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764;p78">
              <a:extLst>
                <a:ext uri="{FF2B5EF4-FFF2-40B4-BE49-F238E27FC236}">
                  <a16:creationId xmlns:a16="http://schemas.microsoft.com/office/drawing/2014/main" id="{5C95F8D1-867C-224A-A47A-12FBE22F9902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765;p78">
              <a:extLst>
                <a:ext uri="{FF2B5EF4-FFF2-40B4-BE49-F238E27FC236}">
                  <a16:creationId xmlns:a16="http://schemas.microsoft.com/office/drawing/2014/main" id="{ACF1A798-AE3F-C444-AFFE-10A411D9FA2F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766;p78">
              <a:extLst>
                <a:ext uri="{FF2B5EF4-FFF2-40B4-BE49-F238E27FC236}">
                  <a16:creationId xmlns:a16="http://schemas.microsoft.com/office/drawing/2014/main" id="{C42C80B4-2CAF-874A-B495-56E65039F49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767;p78">
              <a:extLst>
                <a:ext uri="{FF2B5EF4-FFF2-40B4-BE49-F238E27FC236}">
                  <a16:creationId xmlns:a16="http://schemas.microsoft.com/office/drawing/2014/main" id="{D7B78FFC-28EE-EB4D-A375-1411CC147693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768;p78">
              <a:extLst>
                <a:ext uri="{FF2B5EF4-FFF2-40B4-BE49-F238E27FC236}">
                  <a16:creationId xmlns:a16="http://schemas.microsoft.com/office/drawing/2014/main" id="{04D34E04-8C59-AD4E-A1DD-B8EF408C2678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769;p78">
              <a:extLst>
                <a:ext uri="{FF2B5EF4-FFF2-40B4-BE49-F238E27FC236}">
                  <a16:creationId xmlns:a16="http://schemas.microsoft.com/office/drawing/2014/main" id="{3218A7D5-BA7F-944F-9F6E-1752340D013B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770;p78">
              <a:extLst>
                <a:ext uri="{FF2B5EF4-FFF2-40B4-BE49-F238E27FC236}">
                  <a16:creationId xmlns:a16="http://schemas.microsoft.com/office/drawing/2014/main" id="{D65A3AD0-77B9-E746-8224-78F3E47FF8F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771;p78">
              <a:extLst>
                <a:ext uri="{FF2B5EF4-FFF2-40B4-BE49-F238E27FC236}">
                  <a16:creationId xmlns:a16="http://schemas.microsoft.com/office/drawing/2014/main" id="{5F30F1EF-B6FB-4A41-B3D5-0172468367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772;p78">
              <a:extLst>
                <a:ext uri="{FF2B5EF4-FFF2-40B4-BE49-F238E27FC236}">
                  <a16:creationId xmlns:a16="http://schemas.microsoft.com/office/drawing/2014/main" id="{88E6F0ED-1797-FB44-A909-D623B05C93B1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773;p78">
              <a:extLst>
                <a:ext uri="{FF2B5EF4-FFF2-40B4-BE49-F238E27FC236}">
                  <a16:creationId xmlns:a16="http://schemas.microsoft.com/office/drawing/2014/main" id="{D0AC70E2-E6F7-F84B-A581-015D927AB817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774;p78">
              <a:extLst>
                <a:ext uri="{FF2B5EF4-FFF2-40B4-BE49-F238E27FC236}">
                  <a16:creationId xmlns:a16="http://schemas.microsoft.com/office/drawing/2014/main" id="{71A7D03C-7C3E-9E45-B326-5C75D505952F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75;p78">
              <a:extLst>
                <a:ext uri="{FF2B5EF4-FFF2-40B4-BE49-F238E27FC236}">
                  <a16:creationId xmlns:a16="http://schemas.microsoft.com/office/drawing/2014/main" id="{988534D6-CFA2-6E47-BA49-788AAE2BA6FC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776;p78">
              <a:extLst>
                <a:ext uri="{FF2B5EF4-FFF2-40B4-BE49-F238E27FC236}">
                  <a16:creationId xmlns:a16="http://schemas.microsoft.com/office/drawing/2014/main" id="{3047E11C-8773-7A48-84DD-68C51C10A2DC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9E211706-ACE8-DB42-9F7C-8DBBA03F647F}"/>
              </a:ext>
            </a:extLst>
          </p:cNvPr>
          <p:cNvSpPr txBox="1"/>
          <p:nvPr/>
        </p:nvSpPr>
        <p:spPr>
          <a:xfrm>
            <a:off x="1888496" y="185128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11:00</a:t>
            </a:r>
          </a:p>
        </p:txBody>
      </p:sp>
      <p:grpSp>
        <p:nvGrpSpPr>
          <p:cNvPr id="140" name="Google Shape;13759;p78">
            <a:extLst>
              <a:ext uri="{FF2B5EF4-FFF2-40B4-BE49-F238E27FC236}">
                <a16:creationId xmlns:a16="http://schemas.microsoft.com/office/drawing/2014/main" id="{71C15A35-8DAF-A842-B8FE-CE7E086F42F1}"/>
              </a:ext>
            </a:extLst>
          </p:cNvPr>
          <p:cNvGrpSpPr/>
          <p:nvPr/>
        </p:nvGrpSpPr>
        <p:grpSpPr>
          <a:xfrm>
            <a:off x="1701597" y="2487477"/>
            <a:ext cx="228147" cy="231593"/>
            <a:chOff x="4874902" y="3808799"/>
            <a:chExt cx="345615" cy="350835"/>
          </a:xfrm>
        </p:grpSpPr>
        <p:sp>
          <p:nvSpPr>
            <p:cNvPr id="141" name="Google Shape;13760;p78">
              <a:extLst>
                <a:ext uri="{FF2B5EF4-FFF2-40B4-BE49-F238E27FC236}">
                  <a16:creationId xmlns:a16="http://schemas.microsoft.com/office/drawing/2014/main" id="{CF2F3B40-CBE0-9A44-B1EC-2F168C2FD7DF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3761;p78">
              <a:extLst>
                <a:ext uri="{FF2B5EF4-FFF2-40B4-BE49-F238E27FC236}">
                  <a16:creationId xmlns:a16="http://schemas.microsoft.com/office/drawing/2014/main" id="{600777D5-AC4B-E84C-8B1F-AE47907BC90D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3762;p78">
              <a:extLst>
                <a:ext uri="{FF2B5EF4-FFF2-40B4-BE49-F238E27FC236}">
                  <a16:creationId xmlns:a16="http://schemas.microsoft.com/office/drawing/2014/main" id="{1F55DFF2-A7BE-9A47-A735-A72CFDB7F38D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3763;p78">
              <a:extLst>
                <a:ext uri="{FF2B5EF4-FFF2-40B4-BE49-F238E27FC236}">
                  <a16:creationId xmlns:a16="http://schemas.microsoft.com/office/drawing/2014/main" id="{7235C8B3-4BEE-D64F-8CC2-AAB1E2DE5A54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3764;p78">
              <a:extLst>
                <a:ext uri="{FF2B5EF4-FFF2-40B4-BE49-F238E27FC236}">
                  <a16:creationId xmlns:a16="http://schemas.microsoft.com/office/drawing/2014/main" id="{10C29FCB-AC97-B049-97CC-59A92E8230F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3765;p78">
              <a:extLst>
                <a:ext uri="{FF2B5EF4-FFF2-40B4-BE49-F238E27FC236}">
                  <a16:creationId xmlns:a16="http://schemas.microsoft.com/office/drawing/2014/main" id="{F3976839-6809-3D42-B0EC-318DAAC110C3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3766;p78">
              <a:extLst>
                <a:ext uri="{FF2B5EF4-FFF2-40B4-BE49-F238E27FC236}">
                  <a16:creationId xmlns:a16="http://schemas.microsoft.com/office/drawing/2014/main" id="{10978D8D-29F4-5245-A689-09AD9429736A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3767;p78">
              <a:extLst>
                <a:ext uri="{FF2B5EF4-FFF2-40B4-BE49-F238E27FC236}">
                  <a16:creationId xmlns:a16="http://schemas.microsoft.com/office/drawing/2014/main" id="{B1C9748B-6F67-7043-9580-A358E002741A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3768;p78">
              <a:extLst>
                <a:ext uri="{FF2B5EF4-FFF2-40B4-BE49-F238E27FC236}">
                  <a16:creationId xmlns:a16="http://schemas.microsoft.com/office/drawing/2014/main" id="{4E4E5D5E-FF99-2342-90A4-E945F5E6B356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3769;p78">
              <a:extLst>
                <a:ext uri="{FF2B5EF4-FFF2-40B4-BE49-F238E27FC236}">
                  <a16:creationId xmlns:a16="http://schemas.microsoft.com/office/drawing/2014/main" id="{4C349E7C-C718-BB4E-9C24-834DBD87CE3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3770;p78">
              <a:extLst>
                <a:ext uri="{FF2B5EF4-FFF2-40B4-BE49-F238E27FC236}">
                  <a16:creationId xmlns:a16="http://schemas.microsoft.com/office/drawing/2014/main" id="{A8AE7EDF-33E5-C541-BB26-7E31ED4970D8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3771;p78">
              <a:extLst>
                <a:ext uri="{FF2B5EF4-FFF2-40B4-BE49-F238E27FC236}">
                  <a16:creationId xmlns:a16="http://schemas.microsoft.com/office/drawing/2014/main" id="{48AB1B97-0E0A-A440-90BF-77C8069F2D14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3772;p78">
              <a:extLst>
                <a:ext uri="{FF2B5EF4-FFF2-40B4-BE49-F238E27FC236}">
                  <a16:creationId xmlns:a16="http://schemas.microsoft.com/office/drawing/2014/main" id="{F938FF46-EEBD-8D4B-9131-BB207A9A1280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3773;p78">
              <a:extLst>
                <a:ext uri="{FF2B5EF4-FFF2-40B4-BE49-F238E27FC236}">
                  <a16:creationId xmlns:a16="http://schemas.microsoft.com/office/drawing/2014/main" id="{823E2665-5943-E045-BBBD-D08A80978382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3774;p78">
              <a:extLst>
                <a:ext uri="{FF2B5EF4-FFF2-40B4-BE49-F238E27FC236}">
                  <a16:creationId xmlns:a16="http://schemas.microsoft.com/office/drawing/2014/main" id="{4847FA50-7A1E-0842-A57A-D6619E1190C5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3775;p78">
              <a:extLst>
                <a:ext uri="{FF2B5EF4-FFF2-40B4-BE49-F238E27FC236}">
                  <a16:creationId xmlns:a16="http://schemas.microsoft.com/office/drawing/2014/main" id="{90DB7A2F-A93A-5C41-B139-2546719477A6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3776;p78">
              <a:extLst>
                <a:ext uri="{FF2B5EF4-FFF2-40B4-BE49-F238E27FC236}">
                  <a16:creationId xmlns:a16="http://schemas.microsoft.com/office/drawing/2014/main" id="{E3CA6536-AD67-F146-8568-DF2E06AE4BF3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A790C54-DE2B-8240-914D-6BC4CD13A865}"/>
              </a:ext>
            </a:extLst>
          </p:cNvPr>
          <p:cNvSpPr txBox="1"/>
          <p:nvPr/>
        </p:nvSpPr>
        <p:spPr>
          <a:xfrm>
            <a:off x="1888496" y="247564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09:00</a:t>
            </a:r>
          </a:p>
        </p:txBody>
      </p:sp>
      <p:grpSp>
        <p:nvGrpSpPr>
          <p:cNvPr id="159" name="Google Shape;13759;p78">
            <a:extLst>
              <a:ext uri="{FF2B5EF4-FFF2-40B4-BE49-F238E27FC236}">
                <a16:creationId xmlns:a16="http://schemas.microsoft.com/office/drawing/2014/main" id="{1162E131-394E-4F48-B4ED-D958D9675FF3}"/>
              </a:ext>
            </a:extLst>
          </p:cNvPr>
          <p:cNvGrpSpPr/>
          <p:nvPr/>
        </p:nvGrpSpPr>
        <p:grpSpPr>
          <a:xfrm>
            <a:off x="1724246" y="3243668"/>
            <a:ext cx="228147" cy="231593"/>
            <a:chOff x="4874902" y="3808799"/>
            <a:chExt cx="345615" cy="350835"/>
          </a:xfrm>
        </p:grpSpPr>
        <p:sp>
          <p:nvSpPr>
            <p:cNvPr id="160" name="Google Shape;13760;p78">
              <a:extLst>
                <a:ext uri="{FF2B5EF4-FFF2-40B4-BE49-F238E27FC236}">
                  <a16:creationId xmlns:a16="http://schemas.microsoft.com/office/drawing/2014/main" id="{98AF41A5-CBDB-274B-B83E-B1A75B97DFEB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3761;p78">
              <a:extLst>
                <a:ext uri="{FF2B5EF4-FFF2-40B4-BE49-F238E27FC236}">
                  <a16:creationId xmlns:a16="http://schemas.microsoft.com/office/drawing/2014/main" id="{383103F1-A4EF-E249-8F61-074EEB4166CF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3762;p78">
              <a:extLst>
                <a:ext uri="{FF2B5EF4-FFF2-40B4-BE49-F238E27FC236}">
                  <a16:creationId xmlns:a16="http://schemas.microsoft.com/office/drawing/2014/main" id="{00B9F720-D98A-3A4B-8758-710A2870DC87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3763;p78">
              <a:extLst>
                <a:ext uri="{FF2B5EF4-FFF2-40B4-BE49-F238E27FC236}">
                  <a16:creationId xmlns:a16="http://schemas.microsoft.com/office/drawing/2014/main" id="{3EEBC5D9-1118-DA49-B849-6E777BEC38BA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3764;p78">
              <a:extLst>
                <a:ext uri="{FF2B5EF4-FFF2-40B4-BE49-F238E27FC236}">
                  <a16:creationId xmlns:a16="http://schemas.microsoft.com/office/drawing/2014/main" id="{541686BB-6CCF-664E-9CC5-CF704812E2C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3765;p78">
              <a:extLst>
                <a:ext uri="{FF2B5EF4-FFF2-40B4-BE49-F238E27FC236}">
                  <a16:creationId xmlns:a16="http://schemas.microsoft.com/office/drawing/2014/main" id="{7F594E0E-59BC-DF49-8593-DAE5602BA62E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3766;p78">
              <a:extLst>
                <a:ext uri="{FF2B5EF4-FFF2-40B4-BE49-F238E27FC236}">
                  <a16:creationId xmlns:a16="http://schemas.microsoft.com/office/drawing/2014/main" id="{1949AC69-42DE-C444-A4E1-D50DE187A4A6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3767;p78">
              <a:extLst>
                <a:ext uri="{FF2B5EF4-FFF2-40B4-BE49-F238E27FC236}">
                  <a16:creationId xmlns:a16="http://schemas.microsoft.com/office/drawing/2014/main" id="{25E800BF-E9BF-CE44-BAA8-17096E931C5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3768;p78">
              <a:extLst>
                <a:ext uri="{FF2B5EF4-FFF2-40B4-BE49-F238E27FC236}">
                  <a16:creationId xmlns:a16="http://schemas.microsoft.com/office/drawing/2014/main" id="{34892EEB-BF5B-D34C-84E3-3DAAFEEED49C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3769;p78">
              <a:extLst>
                <a:ext uri="{FF2B5EF4-FFF2-40B4-BE49-F238E27FC236}">
                  <a16:creationId xmlns:a16="http://schemas.microsoft.com/office/drawing/2014/main" id="{5F76A89B-2E8C-BD4B-9089-D9F39FFFADA8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3770;p78">
              <a:extLst>
                <a:ext uri="{FF2B5EF4-FFF2-40B4-BE49-F238E27FC236}">
                  <a16:creationId xmlns:a16="http://schemas.microsoft.com/office/drawing/2014/main" id="{57F2B1CB-516B-F244-8BAB-D6E9F9C05A24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3771;p78">
              <a:extLst>
                <a:ext uri="{FF2B5EF4-FFF2-40B4-BE49-F238E27FC236}">
                  <a16:creationId xmlns:a16="http://schemas.microsoft.com/office/drawing/2014/main" id="{9FB67B3A-BEDE-6246-965F-5324B208844F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3772;p78">
              <a:extLst>
                <a:ext uri="{FF2B5EF4-FFF2-40B4-BE49-F238E27FC236}">
                  <a16:creationId xmlns:a16="http://schemas.microsoft.com/office/drawing/2014/main" id="{1ED42F04-B5C6-484D-97F9-DE07D5578E16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3773;p78">
              <a:extLst>
                <a:ext uri="{FF2B5EF4-FFF2-40B4-BE49-F238E27FC236}">
                  <a16:creationId xmlns:a16="http://schemas.microsoft.com/office/drawing/2014/main" id="{C183B8FF-B864-A440-B8BA-966F18AF216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3774;p78">
              <a:extLst>
                <a:ext uri="{FF2B5EF4-FFF2-40B4-BE49-F238E27FC236}">
                  <a16:creationId xmlns:a16="http://schemas.microsoft.com/office/drawing/2014/main" id="{2A128BB9-EEF3-F14E-AD20-0393E9C66E2C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3775;p78">
              <a:extLst>
                <a:ext uri="{FF2B5EF4-FFF2-40B4-BE49-F238E27FC236}">
                  <a16:creationId xmlns:a16="http://schemas.microsoft.com/office/drawing/2014/main" id="{8901E4D9-7043-044E-B95A-626BE22279E8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3776;p78">
              <a:extLst>
                <a:ext uri="{FF2B5EF4-FFF2-40B4-BE49-F238E27FC236}">
                  <a16:creationId xmlns:a16="http://schemas.microsoft.com/office/drawing/2014/main" id="{D284A439-0349-5C49-A144-8517696E0D05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D979474-A30F-FB47-AEA4-EB972911C32F}"/>
              </a:ext>
            </a:extLst>
          </p:cNvPr>
          <p:cNvSpPr txBox="1"/>
          <p:nvPr/>
        </p:nvSpPr>
        <p:spPr>
          <a:xfrm>
            <a:off x="1911145" y="323183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21:00</a:t>
            </a:r>
          </a:p>
        </p:txBody>
      </p:sp>
      <p:grpSp>
        <p:nvGrpSpPr>
          <p:cNvPr id="178" name="Google Shape;13759;p78">
            <a:extLst>
              <a:ext uri="{FF2B5EF4-FFF2-40B4-BE49-F238E27FC236}">
                <a16:creationId xmlns:a16="http://schemas.microsoft.com/office/drawing/2014/main" id="{3650CEA6-BC35-784D-8239-745259BEBB1F}"/>
              </a:ext>
            </a:extLst>
          </p:cNvPr>
          <p:cNvGrpSpPr/>
          <p:nvPr/>
        </p:nvGrpSpPr>
        <p:grpSpPr>
          <a:xfrm>
            <a:off x="1701597" y="3993502"/>
            <a:ext cx="228147" cy="231593"/>
            <a:chOff x="4874902" y="3808799"/>
            <a:chExt cx="345615" cy="350835"/>
          </a:xfrm>
        </p:grpSpPr>
        <p:sp>
          <p:nvSpPr>
            <p:cNvPr id="179" name="Google Shape;13760;p78">
              <a:extLst>
                <a:ext uri="{FF2B5EF4-FFF2-40B4-BE49-F238E27FC236}">
                  <a16:creationId xmlns:a16="http://schemas.microsoft.com/office/drawing/2014/main" id="{176E84B0-AB2A-8044-909E-2474CA3E02D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3761;p78">
              <a:extLst>
                <a:ext uri="{FF2B5EF4-FFF2-40B4-BE49-F238E27FC236}">
                  <a16:creationId xmlns:a16="http://schemas.microsoft.com/office/drawing/2014/main" id="{6FF89B21-BA0D-2047-8F07-DC543E216AF7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3762;p78">
              <a:extLst>
                <a:ext uri="{FF2B5EF4-FFF2-40B4-BE49-F238E27FC236}">
                  <a16:creationId xmlns:a16="http://schemas.microsoft.com/office/drawing/2014/main" id="{877FC358-C25D-D641-8BA6-3F695CD99FE5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3763;p78">
              <a:extLst>
                <a:ext uri="{FF2B5EF4-FFF2-40B4-BE49-F238E27FC236}">
                  <a16:creationId xmlns:a16="http://schemas.microsoft.com/office/drawing/2014/main" id="{F2547498-5E06-F64F-9CE0-792C0289427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3764;p78">
              <a:extLst>
                <a:ext uri="{FF2B5EF4-FFF2-40B4-BE49-F238E27FC236}">
                  <a16:creationId xmlns:a16="http://schemas.microsoft.com/office/drawing/2014/main" id="{DF5D48ED-27B8-2443-B1B8-02E11B9006E1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3765;p78">
              <a:extLst>
                <a:ext uri="{FF2B5EF4-FFF2-40B4-BE49-F238E27FC236}">
                  <a16:creationId xmlns:a16="http://schemas.microsoft.com/office/drawing/2014/main" id="{60BD27AB-3531-404D-8795-D515811ECB56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3766;p78">
              <a:extLst>
                <a:ext uri="{FF2B5EF4-FFF2-40B4-BE49-F238E27FC236}">
                  <a16:creationId xmlns:a16="http://schemas.microsoft.com/office/drawing/2014/main" id="{B75E82A1-66EF-E64F-850F-0B76DD060B71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3767;p78">
              <a:extLst>
                <a:ext uri="{FF2B5EF4-FFF2-40B4-BE49-F238E27FC236}">
                  <a16:creationId xmlns:a16="http://schemas.microsoft.com/office/drawing/2014/main" id="{7D004135-DDAB-C546-8C1A-D914A81743B9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3768;p78">
              <a:extLst>
                <a:ext uri="{FF2B5EF4-FFF2-40B4-BE49-F238E27FC236}">
                  <a16:creationId xmlns:a16="http://schemas.microsoft.com/office/drawing/2014/main" id="{902DFCF3-C684-6046-BC2E-43BAF8BEBD9E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3769;p78">
              <a:extLst>
                <a:ext uri="{FF2B5EF4-FFF2-40B4-BE49-F238E27FC236}">
                  <a16:creationId xmlns:a16="http://schemas.microsoft.com/office/drawing/2014/main" id="{C048F15F-5DCA-6C42-AEDC-818AB0F8954D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3770;p78">
              <a:extLst>
                <a:ext uri="{FF2B5EF4-FFF2-40B4-BE49-F238E27FC236}">
                  <a16:creationId xmlns:a16="http://schemas.microsoft.com/office/drawing/2014/main" id="{F2756898-B10E-DB4B-9865-8933647C9AF0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771;p78">
              <a:extLst>
                <a:ext uri="{FF2B5EF4-FFF2-40B4-BE49-F238E27FC236}">
                  <a16:creationId xmlns:a16="http://schemas.microsoft.com/office/drawing/2014/main" id="{26D2EE31-9A88-294F-823E-318B1AA9F0C3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772;p78">
              <a:extLst>
                <a:ext uri="{FF2B5EF4-FFF2-40B4-BE49-F238E27FC236}">
                  <a16:creationId xmlns:a16="http://schemas.microsoft.com/office/drawing/2014/main" id="{1E587A27-B777-0249-B957-A8352FAA3CB4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773;p78">
              <a:extLst>
                <a:ext uri="{FF2B5EF4-FFF2-40B4-BE49-F238E27FC236}">
                  <a16:creationId xmlns:a16="http://schemas.microsoft.com/office/drawing/2014/main" id="{6C09B972-FD57-E64B-BE05-A50B61F97634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774;p78">
              <a:extLst>
                <a:ext uri="{FF2B5EF4-FFF2-40B4-BE49-F238E27FC236}">
                  <a16:creationId xmlns:a16="http://schemas.microsoft.com/office/drawing/2014/main" id="{CBFDBCE1-9DDA-514C-BC91-903D0A653A81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775;p78">
              <a:extLst>
                <a:ext uri="{FF2B5EF4-FFF2-40B4-BE49-F238E27FC236}">
                  <a16:creationId xmlns:a16="http://schemas.microsoft.com/office/drawing/2014/main" id="{5105D9B4-E67E-4543-8CFF-5C9B21043C82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776;p78">
              <a:extLst>
                <a:ext uri="{FF2B5EF4-FFF2-40B4-BE49-F238E27FC236}">
                  <a16:creationId xmlns:a16="http://schemas.microsoft.com/office/drawing/2014/main" id="{36DFFA7D-5A9D-C24A-89B9-003F8BDBD364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85207D37-CF8A-DC44-9E95-9C08DBE2DA08}"/>
              </a:ext>
            </a:extLst>
          </p:cNvPr>
          <p:cNvSpPr txBox="1"/>
          <p:nvPr/>
        </p:nvSpPr>
        <p:spPr>
          <a:xfrm>
            <a:off x="1888496" y="39816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10:00</a:t>
            </a:r>
          </a:p>
        </p:txBody>
      </p:sp>
      <p:grpSp>
        <p:nvGrpSpPr>
          <p:cNvPr id="197" name="Google Shape;13759;p78">
            <a:extLst>
              <a:ext uri="{FF2B5EF4-FFF2-40B4-BE49-F238E27FC236}">
                <a16:creationId xmlns:a16="http://schemas.microsoft.com/office/drawing/2014/main" id="{78919C82-FEFF-374E-B06C-8193464F7720}"/>
              </a:ext>
            </a:extLst>
          </p:cNvPr>
          <p:cNvGrpSpPr/>
          <p:nvPr/>
        </p:nvGrpSpPr>
        <p:grpSpPr>
          <a:xfrm>
            <a:off x="1711527" y="4654267"/>
            <a:ext cx="228147" cy="231593"/>
            <a:chOff x="4874902" y="3808799"/>
            <a:chExt cx="345615" cy="350835"/>
          </a:xfrm>
        </p:grpSpPr>
        <p:sp>
          <p:nvSpPr>
            <p:cNvPr id="198" name="Google Shape;13760;p78">
              <a:extLst>
                <a:ext uri="{FF2B5EF4-FFF2-40B4-BE49-F238E27FC236}">
                  <a16:creationId xmlns:a16="http://schemas.microsoft.com/office/drawing/2014/main" id="{D7172840-0D36-B148-BD6C-074C8DAFC8FC}"/>
                </a:ext>
              </a:extLst>
            </p:cNvPr>
            <p:cNvSpPr/>
            <p:nvPr/>
          </p:nvSpPr>
          <p:spPr>
            <a:xfrm>
              <a:off x="4874902" y="3808799"/>
              <a:ext cx="345615" cy="350835"/>
            </a:xfrm>
            <a:custGeom>
              <a:avLst/>
              <a:gdLst/>
              <a:ahLst/>
              <a:cxnLst/>
              <a:rect l="l" t="t" r="r" b="b"/>
              <a:pathLst>
                <a:path w="10859" h="11023" extrusionOk="0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761;p78">
              <a:extLst>
                <a:ext uri="{FF2B5EF4-FFF2-40B4-BE49-F238E27FC236}">
                  <a16:creationId xmlns:a16="http://schemas.microsoft.com/office/drawing/2014/main" id="{21AFAA40-18B2-3541-AC14-A3AF0E195960}"/>
                </a:ext>
              </a:extLst>
            </p:cNvPr>
            <p:cNvSpPr/>
            <p:nvPr/>
          </p:nvSpPr>
          <p:spPr>
            <a:xfrm>
              <a:off x="4939321" y="4009630"/>
              <a:ext cx="145929" cy="123618"/>
            </a:xfrm>
            <a:custGeom>
              <a:avLst/>
              <a:gdLst/>
              <a:ahLst/>
              <a:cxnLst/>
              <a:rect l="l" t="t" r="r" b="b"/>
              <a:pathLst>
                <a:path w="4585" h="3884" extrusionOk="0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762;p78">
              <a:extLst>
                <a:ext uri="{FF2B5EF4-FFF2-40B4-BE49-F238E27FC236}">
                  <a16:creationId xmlns:a16="http://schemas.microsoft.com/office/drawing/2014/main" id="{11E1CF2E-772E-F04A-9DAF-7C9257D6F7B0}"/>
                </a:ext>
              </a:extLst>
            </p:cNvPr>
            <p:cNvSpPr/>
            <p:nvPr/>
          </p:nvSpPr>
          <p:spPr>
            <a:xfrm>
              <a:off x="4942344" y="3897629"/>
              <a:ext cx="205033" cy="101816"/>
            </a:xfrm>
            <a:custGeom>
              <a:avLst/>
              <a:gdLst/>
              <a:ahLst/>
              <a:cxnLst/>
              <a:rect l="l" t="t" r="r" b="b"/>
              <a:pathLst>
                <a:path w="6442" h="3199" extrusionOk="0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763;p78">
              <a:extLst>
                <a:ext uri="{FF2B5EF4-FFF2-40B4-BE49-F238E27FC236}">
                  <a16:creationId xmlns:a16="http://schemas.microsoft.com/office/drawing/2014/main" id="{D2432D38-3D25-0F4A-BED9-15957494BA3D}"/>
                </a:ext>
              </a:extLst>
            </p:cNvPr>
            <p:cNvSpPr/>
            <p:nvPr/>
          </p:nvSpPr>
          <p:spPr>
            <a:xfrm>
              <a:off x="5092729" y="3950240"/>
              <a:ext cx="84597" cy="175465"/>
            </a:xfrm>
            <a:custGeom>
              <a:avLst/>
              <a:gdLst/>
              <a:ahLst/>
              <a:cxnLst/>
              <a:rect l="l" t="t" r="r" b="b"/>
              <a:pathLst>
                <a:path w="2658" h="5513" extrusionOk="0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764;p78">
              <a:extLst>
                <a:ext uri="{FF2B5EF4-FFF2-40B4-BE49-F238E27FC236}">
                  <a16:creationId xmlns:a16="http://schemas.microsoft.com/office/drawing/2014/main" id="{78BDAC5F-2DE2-724C-8E17-4485A012C110}"/>
                </a:ext>
              </a:extLst>
            </p:cNvPr>
            <p:cNvSpPr/>
            <p:nvPr/>
          </p:nvSpPr>
          <p:spPr>
            <a:xfrm>
              <a:off x="5004886" y="3993717"/>
              <a:ext cx="81478" cy="55348"/>
            </a:xfrm>
            <a:custGeom>
              <a:avLst/>
              <a:gdLst/>
              <a:ahLst/>
              <a:cxnLst/>
              <a:rect l="l" t="t" r="r" b="b"/>
              <a:pathLst>
                <a:path w="2560" h="1739" extrusionOk="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765;p78">
              <a:extLst>
                <a:ext uri="{FF2B5EF4-FFF2-40B4-BE49-F238E27FC236}">
                  <a16:creationId xmlns:a16="http://schemas.microsoft.com/office/drawing/2014/main" id="{8E201DB5-E345-9448-A7E6-437B07F3D177}"/>
                </a:ext>
              </a:extLst>
            </p:cNvPr>
            <p:cNvSpPr/>
            <p:nvPr/>
          </p:nvSpPr>
          <p:spPr>
            <a:xfrm>
              <a:off x="5053391" y="3915262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766;p78">
              <a:extLst>
                <a:ext uri="{FF2B5EF4-FFF2-40B4-BE49-F238E27FC236}">
                  <a16:creationId xmlns:a16="http://schemas.microsoft.com/office/drawing/2014/main" id="{92228CB1-D897-2943-B915-A2D6318B6929}"/>
                </a:ext>
              </a:extLst>
            </p:cNvPr>
            <p:cNvSpPr/>
            <p:nvPr/>
          </p:nvSpPr>
          <p:spPr>
            <a:xfrm>
              <a:off x="5005236" y="3928216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767;p78">
              <a:extLst>
                <a:ext uri="{FF2B5EF4-FFF2-40B4-BE49-F238E27FC236}">
                  <a16:creationId xmlns:a16="http://schemas.microsoft.com/office/drawing/2014/main" id="{EA5E95CD-B8A0-D34E-8721-BED70F679948}"/>
                </a:ext>
              </a:extLst>
            </p:cNvPr>
            <p:cNvSpPr/>
            <p:nvPr/>
          </p:nvSpPr>
          <p:spPr>
            <a:xfrm>
              <a:off x="4970766" y="3962876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768;p78">
              <a:extLst>
                <a:ext uri="{FF2B5EF4-FFF2-40B4-BE49-F238E27FC236}">
                  <a16:creationId xmlns:a16="http://schemas.microsoft.com/office/drawing/2014/main" id="{9B01F592-5199-C042-ADA9-B063D19472EB}"/>
                </a:ext>
              </a:extLst>
            </p:cNvPr>
            <p:cNvSpPr/>
            <p:nvPr/>
          </p:nvSpPr>
          <p:spPr>
            <a:xfrm>
              <a:off x="4958258" y="4010012"/>
              <a:ext cx="29982" cy="10248"/>
            </a:xfrm>
            <a:custGeom>
              <a:avLst/>
              <a:gdLst/>
              <a:ahLst/>
              <a:cxnLst/>
              <a:rect l="l" t="t" r="r" b="b"/>
              <a:pathLst>
                <a:path w="942" h="322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769;p78">
              <a:extLst>
                <a:ext uri="{FF2B5EF4-FFF2-40B4-BE49-F238E27FC236}">
                  <a16:creationId xmlns:a16="http://schemas.microsoft.com/office/drawing/2014/main" id="{6C8D6B98-62E7-3840-9AD5-4DE029D510AC}"/>
                </a:ext>
              </a:extLst>
            </p:cNvPr>
            <p:cNvSpPr/>
            <p:nvPr/>
          </p:nvSpPr>
          <p:spPr>
            <a:xfrm>
              <a:off x="4969239" y="4047601"/>
              <a:ext cx="30363" cy="20051"/>
            </a:xfrm>
            <a:custGeom>
              <a:avLst/>
              <a:gdLst/>
              <a:ahLst/>
              <a:cxnLst/>
              <a:rect l="l" t="t" r="r" b="b"/>
              <a:pathLst>
                <a:path w="954" h="630" extrusionOk="0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770;p78">
              <a:extLst>
                <a:ext uri="{FF2B5EF4-FFF2-40B4-BE49-F238E27FC236}">
                  <a16:creationId xmlns:a16="http://schemas.microsoft.com/office/drawing/2014/main" id="{9728042C-B819-B54C-A45C-8D4E71D2B94F}"/>
                </a:ext>
              </a:extLst>
            </p:cNvPr>
            <p:cNvSpPr/>
            <p:nvPr/>
          </p:nvSpPr>
          <p:spPr>
            <a:xfrm>
              <a:off x="5005236" y="4075641"/>
              <a:ext cx="21261" cy="26862"/>
            </a:xfrm>
            <a:custGeom>
              <a:avLst/>
              <a:gdLst/>
              <a:ahLst/>
              <a:cxnLst/>
              <a:rect l="l" t="t" r="r" b="b"/>
              <a:pathLst>
                <a:path w="668" h="844" extrusionOk="0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771;p78">
              <a:extLst>
                <a:ext uri="{FF2B5EF4-FFF2-40B4-BE49-F238E27FC236}">
                  <a16:creationId xmlns:a16="http://schemas.microsoft.com/office/drawing/2014/main" id="{C1B5D435-D334-0341-8D9D-1B906DEFE3A9}"/>
                </a:ext>
              </a:extLst>
            </p:cNvPr>
            <p:cNvSpPr/>
            <p:nvPr/>
          </p:nvSpPr>
          <p:spPr>
            <a:xfrm>
              <a:off x="5053391" y="4085794"/>
              <a:ext cx="10630" cy="29982"/>
            </a:xfrm>
            <a:custGeom>
              <a:avLst/>
              <a:gdLst/>
              <a:ahLst/>
              <a:cxnLst/>
              <a:rect l="l" t="t" r="r" b="b"/>
              <a:pathLst>
                <a:path w="334" h="942" extrusionOk="0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772;p78">
              <a:extLst>
                <a:ext uri="{FF2B5EF4-FFF2-40B4-BE49-F238E27FC236}">
                  <a16:creationId xmlns:a16="http://schemas.microsoft.com/office/drawing/2014/main" id="{73B2F884-D895-DE40-B77B-107628DB70BD}"/>
                </a:ext>
              </a:extLst>
            </p:cNvPr>
            <p:cNvSpPr/>
            <p:nvPr/>
          </p:nvSpPr>
          <p:spPr>
            <a:xfrm>
              <a:off x="5090501" y="4075641"/>
              <a:ext cx="21261" cy="26894"/>
            </a:xfrm>
            <a:custGeom>
              <a:avLst/>
              <a:gdLst/>
              <a:ahLst/>
              <a:cxnLst/>
              <a:rect l="l" t="t" r="r" b="b"/>
              <a:pathLst>
                <a:path w="668" h="845" extrusionOk="0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773;p78">
              <a:extLst>
                <a:ext uri="{FF2B5EF4-FFF2-40B4-BE49-F238E27FC236}">
                  <a16:creationId xmlns:a16="http://schemas.microsoft.com/office/drawing/2014/main" id="{E74846DA-8B4A-6E42-A83A-9030D379F60B}"/>
                </a:ext>
              </a:extLst>
            </p:cNvPr>
            <p:cNvSpPr/>
            <p:nvPr/>
          </p:nvSpPr>
          <p:spPr>
            <a:xfrm>
              <a:off x="5117809" y="4048142"/>
              <a:ext cx="28454" cy="19510"/>
            </a:xfrm>
            <a:custGeom>
              <a:avLst/>
              <a:gdLst/>
              <a:ahLst/>
              <a:cxnLst/>
              <a:rect l="l" t="t" r="r" b="b"/>
              <a:pathLst>
                <a:path w="894" h="613" extrusionOk="0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774;p78">
              <a:extLst>
                <a:ext uri="{FF2B5EF4-FFF2-40B4-BE49-F238E27FC236}">
                  <a16:creationId xmlns:a16="http://schemas.microsoft.com/office/drawing/2014/main" id="{E68DD454-43C2-A240-B425-855FC42C6336}"/>
                </a:ext>
              </a:extLst>
            </p:cNvPr>
            <p:cNvSpPr/>
            <p:nvPr/>
          </p:nvSpPr>
          <p:spPr>
            <a:xfrm>
              <a:off x="5128790" y="4010012"/>
              <a:ext cx="29950" cy="10248"/>
            </a:xfrm>
            <a:custGeom>
              <a:avLst/>
              <a:gdLst/>
              <a:ahLst/>
              <a:cxnLst/>
              <a:rect l="l" t="t" r="r" b="b"/>
              <a:pathLst>
                <a:path w="941" h="322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775;p78">
              <a:extLst>
                <a:ext uri="{FF2B5EF4-FFF2-40B4-BE49-F238E27FC236}">
                  <a16:creationId xmlns:a16="http://schemas.microsoft.com/office/drawing/2014/main" id="{81686082-884E-2C47-BBD1-25DDBB78FF73}"/>
                </a:ext>
              </a:extLst>
            </p:cNvPr>
            <p:cNvSpPr/>
            <p:nvPr/>
          </p:nvSpPr>
          <p:spPr>
            <a:xfrm>
              <a:off x="5117809" y="3962717"/>
              <a:ext cx="28454" cy="19669"/>
            </a:xfrm>
            <a:custGeom>
              <a:avLst/>
              <a:gdLst/>
              <a:ahLst/>
              <a:cxnLst/>
              <a:rect l="l" t="t" r="r" b="b"/>
              <a:pathLst>
                <a:path w="894" h="618" extrusionOk="0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776;p78">
              <a:extLst>
                <a:ext uri="{FF2B5EF4-FFF2-40B4-BE49-F238E27FC236}">
                  <a16:creationId xmlns:a16="http://schemas.microsoft.com/office/drawing/2014/main" id="{316418EC-E788-BE49-9054-6056158288BA}"/>
                </a:ext>
              </a:extLst>
            </p:cNvPr>
            <p:cNvSpPr/>
            <p:nvPr/>
          </p:nvSpPr>
          <p:spPr>
            <a:xfrm>
              <a:off x="5090501" y="3928152"/>
              <a:ext cx="20879" cy="26958"/>
            </a:xfrm>
            <a:custGeom>
              <a:avLst/>
              <a:gdLst/>
              <a:ahLst/>
              <a:cxnLst/>
              <a:rect l="l" t="t" r="r" b="b"/>
              <a:pathLst>
                <a:path w="656" h="847" extrusionOk="0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4D0A5DA6-2332-A945-91F4-0985D5E39A94}"/>
              </a:ext>
            </a:extLst>
          </p:cNvPr>
          <p:cNvSpPr txBox="1"/>
          <p:nvPr/>
        </p:nvSpPr>
        <p:spPr>
          <a:xfrm>
            <a:off x="1898426" y="464243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7D94"/>
                </a:solidFill>
              </a:rPr>
              <a:t>08:00</a:t>
            </a:r>
          </a:p>
        </p:txBody>
      </p:sp>
      <p:sp>
        <p:nvSpPr>
          <p:cNvPr id="255" name="Google Shape;297;p30">
            <a:extLst>
              <a:ext uri="{FF2B5EF4-FFF2-40B4-BE49-F238E27FC236}">
                <a16:creationId xmlns:a16="http://schemas.microsoft.com/office/drawing/2014/main" id="{C7EA37EE-6D21-CF4D-8AFF-16D883F1314A}"/>
              </a:ext>
            </a:extLst>
          </p:cNvPr>
          <p:cNvSpPr txBox="1">
            <a:spLocks/>
          </p:cNvSpPr>
          <p:nvPr/>
        </p:nvSpPr>
        <p:spPr>
          <a:xfrm>
            <a:off x="2973220" y="1477626"/>
            <a:ext cx="5942180" cy="380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buSzPct val="120000"/>
              <a:buFont typeface="+mj-lt"/>
              <a:buAutoNum type="arabicPeriod" startAt="4"/>
            </a:pPr>
            <a:r>
              <a:rPr lang="en-US" sz="1100" dirty="0"/>
              <a:t>So we must add 1 other book to make BOOKS size 3.</a:t>
            </a:r>
          </a:p>
          <a:p>
            <a:pPr marL="228600" indent="-228600">
              <a:buSzPct val="120000"/>
              <a:buFont typeface="+mj-lt"/>
              <a:buAutoNum type="arabicPeriod" startAt="4"/>
            </a:pPr>
            <a:r>
              <a:rPr lang="en-US" sz="1100" dirty="0"/>
              <a:t>There 4 possible ways to add a book to our BOOKS set.</a:t>
            </a:r>
          </a:p>
          <a:p>
            <a:pPr marL="228600" indent="-228600">
              <a:buSzPct val="120000"/>
              <a:buFont typeface="+mj-lt"/>
              <a:buAutoNum type="arabicPeriod" startAt="4"/>
            </a:pPr>
            <a:endParaRPr lang="en-US" sz="1100" dirty="0"/>
          </a:p>
          <a:p>
            <a:pPr marL="228600" indent="-22860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Add a book that none of them like it. </a:t>
            </a:r>
          </a:p>
          <a:p>
            <a:pPr marL="228600" indent="-22860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Add a book that just Alice likes it.</a:t>
            </a:r>
          </a:p>
          <a:p>
            <a:pPr marL="228600" indent="-22860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Add a book that just Bob likes it.</a:t>
            </a:r>
          </a:p>
          <a:p>
            <a:pPr marL="228600" indent="-228600">
              <a:buSzPct val="120000"/>
              <a:buFont typeface="Arial" panose="020B0604020202020204" pitchFamily="34" charset="0"/>
              <a:buChar char="•"/>
            </a:pPr>
            <a:r>
              <a:rPr lang="en-US" sz="1100" dirty="0"/>
              <a:t>Remove A book that both likes it from BOOKS set and add 2 book for </a:t>
            </a:r>
            <a:r>
              <a:rPr lang="en-US" sz="1100" dirty="0" err="1"/>
              <a:t>alice</a:t>
            </a:r>
            <a:r>
              <a:rPr lang="en-US" sz="1100" dirty="0"/>
              <a:t> and bob separately.</a:t>
            </a:r>
          </a:p>
          <a:p>
            <a:pPr marL="228600" indent="-228600">
              <a:buSzPct val="12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 We must choose the one that is smallest. If There wasn’t any, there is no answer then return -1.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Here book 1 has the smallest time and we add it to BOOKS set.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BOOKS set is now = { 10:00, 08:00, 06:00 }</a:t>
            </a:r>
          </a:p>
          <a:p>
            <a:pPr>
              <a:buSzPct val="120000"/>
            </a:pPr>
            <a:endParaRPr lang="en-US" sz="1100" dirty="0"/>
          </a:p>
          <a:p>
            <a:pPr>
              <a:buSzPct val="120000"/>
            </a:pPr>
            <a:r>
              <a:rPr lang="en-US" sz="1100" dirty="0"/>
              <a:t>The Answer is the sum of BOOKS set time and their index.</a:t>
            </a:r>
          </a:p>
          <a:p>
            <a:pPr>
              <a:buSzPct val="120000"/>
            </a:pPr>
            <a:r>
              <a:rPr lang="en-US" sz="1100" dirty="0"/>
              <a:t># 10 + 8 + 6 = 24</a:t>
            </a:r>
          </a:p>
          <a:p>
            <a:pPr>
              <a:buSzPct val="120000"/>
            </a:pPr>
            <a:r>
              <a:rPr lang="en-US" sz="1100" dirty="0"/>
              <a:t># indexes = 5 , 6 , 1</a:t>
            </a:r>
          </a:p>
          <a:p>
            <a:pPr marL="228600" indent="-228600">
              <a:buSzPct val="120000"/>
              <a:buFont typeface="+mj-lt"/>
              <a:buAutoNum type="arabicPeriod" startAt="4"/>
            </a:pPr>
            <a:endParaRPr lang="en-US" sz="1100" dirty="0"/>
          </a:p>
        </p:txBody>
      </p:sp>
      <p:grpSp>
        <p:nvGrpSpPr>
          <p:cNvPr id="254" name="Google Shape;13949;p79">
            <a:extLst>
              <a:ext uri="{FF2B5EF4-FFF2-40B4-BE49-F238E27FC236}">
                <a16:creationId xmlns:a16="http://schemas.microsoft.com/office/drawing/2014/main" id="{CA37FD98-5E08-C749-828A-E1F242E28093}"/>
              </a:ext>
            </a:extLst>
          </p:cNvPr>
          <p:cNvGrpSpPr/>
          <p:nvPr/>
        </p:nvGrpSpPr>
        <p:grpSpPr>
          <a:xfrm>
            <a:off x="210795" y="3894436"/>
            <a:ext cx="270104" cy="361754"/>
            <a:chOff x="6702211" y="3782599"/>
            <a:chExt cx="270104" cy="361754"/>
          </a:xfrm>
        </p:grpSpPr>
        <p:sp>
          <p:nvSpPr>
            <p:cNvPr id="256" name="Google Shape;13950;p79">
              <a:extLst>
                <a:ext uri="{FF2B5EF4-FFF2-40B4-BE49-F238E27FC236}">
                  <a16:creationId xmlns:a16="http://schemas.microsoft.com/office/drawing/2014/main" id="{B5DB83F5-9173-7541-B9CF-0A8FF6E04FE5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951;p79">
              <a:extLst>
                <a:ext uri="{FF2B5EF4-FFF2-40B4-BE49-F238E27FC236}">
                  <a16:creationId xmlns:a16="http://schemas.microsoft.com/office/drawing/2014/main" id="{33D22342-8173-3347-84CC-551F133AB3A4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952;p79">
              <a:extLst>
                <a:ext uri="{FF2B5EF4-FFF2-40B4-BE49-F238E27FC236}">
                  <a16:creationId xmlns:a16="http://schemas.microsoft.com/office/drawing/2014/main" id="{AD43627A-3807-544D-A117-C96C131B3A27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953;p79">
              <a:extLst>
                <a:ext uri="{FF2B5EF4-FFF2-40B4-BE49-F238E27FC236}">
                  <a16:creationId xmlns:a16="http://schemas.microsoft.com/office/drawing/2014/main" id="{0C0D5CAF-4CE6-F044-BC97-EAE0D5B58796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954;p79">
              <a:extLst>
                <a:ext uri="{FF2B5EF4-FFF2-40B4-BE49-F238E27FC236}">
                  <a16:creationId xmlns:a16="http://schemas.microsoft.com/office/drawing/2014/main" id="{7C90E804-E0CF-0040-A7A1-903E3CAE7F4A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244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go to code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1032</Words>
  <Application>Microsoft Macintosh PowerPoint</Application>
  <PresentationFormat>On-screen Show (16:9)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DM Sans</vt:lpstr>
      <vt:lpstr>Viga</vt:lpstr>
      <vt:lpstr>Cyber Security Business Plan</vt:lpstr>
      <vt:lpstr>CodeForces Contest 1374 Problem E2</vt:lpstr>
      <vt:lpstr>Problem </vt:lpstr>
      <vt:lpstr>Input</vt:lpstr>
      <vt:lpstr>Output</vt:lpstr>
      <vt:lpstr>Example 1</vt:lpstr>
      <vt:lpstr>Solve example 1</vt:lpstr>
      <vt:lpstr>Solve example 1</vt:lpstr>
      <vt:lpstr>Solve example 1</vt:lpstr>
      <vt:lpstr>Now go to code</vt:lpstr>
      <vt:lpstr>Initializing</vt:lpstr>
      <vt:lpstr>Create Books class</vt:lpstr>
      <vt:lpstr>Create Action class</vt:lpstr>
      <vt:lpstr>Find the best action and beats method</vt:lpstr>
      <vt:lpstr>Reading Books Algorithm 1/5</vt:lpstr>
      <vt:lpstr>Reading Books Algorithm 2/5</vt:lpstr>
      <vt:lpstr>Reading Books Algorithm 3/5</vt:lpstr>
      <vt:lpstr>Reading Books Algorithm 5/5</vt:lpstr>
      <vt:lpstr>Finally Print the answer</vt:lpstr>
      <vt:lpstr>Fast Reader – (skip if you just use java.util.Scanner)</vt:lpstr>
      <vt:lpstr>Now You can solve the problem</vt:lpstr>
      <vt:lpstr>FINISHED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CodeForces Contest 1374 Problem E1</dc:title>
  <cp:lastModifiedBy>mohammadreza khosravian</cp:lastModifiedBy>
  <cp:revision>41</cp:revision>
  <dcterms:modified xsi:type="dcterms:W3CDTF">2020-09-24T17:00:02Z</dcterms:modified>
</cp:coreProperties>
</file>