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57" r:id="rId3"/>
    <p:sldId id="311" r:id="rId4"/>
    <p:sldId id="312" r:id="rId5"/>
    <p:sldId id="313" r:id="rId6"/>
    <p:sldId id="315" r:id="rId7"/>
    <p:sldId id="316" r:id="rId8"/>
    <p:sldId id="317" r:id="rId9"/>
    <p:sldId id="259" r:id="rId10"/>
    <p:sldId id="318" r:id="rId11"/>
    <p:sldId id="319" r:id="rId12"/>
    <p:sldId id="320" r:id="rId13"/>
    <p:sldId id="321" r:id="rId14"/>
    <p:sldId id="270" r:id="rId15"/>
    <p:sldId id="261" r:id="rId16"/>
  </p:sldIdLst>
  <p:sldSz cx="9144000" cy="5143500" type="screen16x9"/>
  <p:notesSz cx="6858000" cy="9144000"/>
  <p:embeddedFontLst>
    <p:embeddedFont>
      <p:font typeface="DM Sans" pitchFamily="2" charset="77"/>
      <p:regular r:id="rId18"/>
      <p:bold r:id="rId19"/>
      <p:italic r:id="rId20"/>
      <p:boldItalic r:id="rId21"/>
    </p:embeddedFont>
    <p:embeddedFont>
      <p:font typeface="Viga" panose="020B0800030000020004" pitchFamily="34" charset="77"/>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7D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21AC18-9602-40B0-B9C0-2266F23F0759}">
  <a:tblStyle styleId="{7421AC18-9602-40B0-B9C0-2266F23F07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8"/>
    <p:restoredTop sz="94674"/>
  </p:normalViewPr>
  <p:slideViewPr>
    <p:cSldViewPr snapToGrid="0">
      <p:cViewPr varScale="1">
        <p:scale>
          <a:sx n="165" d="100"/>
          <a:sy n="165" d="100"/>
        </p:scale>
        <p:origin x="768" y="184"/>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2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032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610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147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6bdca54fc3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6bdca54fc3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62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54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036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0109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6421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2283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solidFill>
                  <a:schemeClr val="lt2"/>
                </a:solidFill>
              </a:rPr>
              <a:t>CodeForces</a:t>
            </a:r>
            <a:br>
              <a:rPr lang="en" dirty="0">
                <a:solidFill>
                  <a:schemeClr val="lt2"/>
                </a:solidFill>
              </a:rPr>
            </a:br>
            <a:r>
              <a:rPr lang="en" sz="2800" dirty="0">
                <a:solidFill>
                  <a:schemeClr val="lt2"/>
                </a:solidFill>
              </a:rPr>
              <a:t>Contest 1374</a:t>
            </a:r>
            <a:br>
              <a:rPr lang="en" dirty="0">
                <a:solidFill>
                  <a:schemeClr val="lt2"/>
                </a:solidFill>
              </a:rPr>
            </a:br>
            <a:r>
              <a:rPr lang="en" sz="2800" dirty="0">
                <a:solidFill>
                  <a:schemeClr val="lt2"/>
                </a:solidFill>
              </a:rPr>
              <a:t>Problem E1</a:t>
            </a:r>
            <a:endParaRPr sz="2800" dirty="0">
              <a:solidFill>
                <a:schemeClr val="lt2"/>
              </a:solidFill>
            </a:endParaRPr>
          </a:p>
        </p:txBody>
      </p:sp>
      <p:sp>
        <p:nvSpPr>
          <p:cNvPr id="160" name="Google Shape;160;p29"/>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a:t>
            </a:r>
            <a:r>
              <a:rPr lang="en" dirty="0" err="1">
                <a:solidFill>
                  <a:schemeClr val="lt2"/>
                </a:solidFill>
              </a:rPr>
              <a:t>mrkhosravian</a:t>
            </a:r>
            <a:endParaRPr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Initializing</a:t>
            </a:r>
            <a:endParaRPr dirty="0"/>
          </a:p>
        </p:txBody>
      </p:sp>
      <p:pic>
        <p:nvPicPr>
          <p:cNvPr id="6" name="Picture 5">
            <a:extLst>
              <a:ext uri="{FF2B5EF4-FFF2-40B4-BE49-F238E27FC236}">
                <a16:creationId xmlns:a16="http://schemas.microsoft.com/office/drawing/2014/main" id="{5530C05F-C26D-A743-942E-E2705B311CC1}"/>
              </a:ext>
            </a:extLst>
          </p:cNvPr>
          <p:cNvPicPr>
            <a:picLocks noChangeAspect="1"/>
          </p:cNvPicPr>
          <p:nvPr/>
        </p:nvPicPr>
        <p:blipFill>
          <a:blip r:embed="rId3"/>
          <a:stretch>
            <a:fillRect/>
          </a:stretch>
        </p:blipFill>
        <p:spPr>
          <a:xfrm>
            <a:off x="0" y="1289067"/>
            <a:ext cx="9144000" cy="2710672"/>
          </a:xfrm>
          <a:prstGeom prst="rect">
            <a:avLst/>
          </a:prstGeom>
        </p:spPr>
      </p:pic>
      <p:sp>
        <p:nvSpPr>
          <p:cNvPr id="194" name="Google Shape;328;p32">
            <a:extLst>
              <a:ext uri="{FF2B5EF4-FFF2-40B4-BE49-F238E27FC236}">
                <a16:creationId xmlns:a16="http://schemas.microsoft.com/office/drawing/2014/main" id="{62B0B7F6-356C-1442-B334-B23BFFD539F7}"/>
              </a:ext>
            </a:extLst>
          </p:cNvPr>
          <p:cNvSpPr txBox="1">
            <a:spLocks/>
          </p:cNvSpPr>
          <p:nvPr/>
        </p:nvSpPr>
        <p:spPr>
          <a:xfrm>
            <a:off x="485111" y="4141081"/>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1000" dirty="0"/>
              <a:t>* </a:t>
            </a:r>
            <a:r>
              <a:rPr lang="en-US" sz="1000" dirty="0" err="1"/>
              <a:t>fr</a:t>
            </a:r>
            <a:r>
              <a:rPr lang="en-US" sz="1000" dirty="0"/>
              <a:t> ( fast reader ) is a custom scanner that uses Java </a:t>
            </a:r>
            <a:r>
              <a:rPr lang="en-US" sz="1000" dirty="0" err="1"/>
              <a:t>BufferedReader</a:t>
            </a:r>
            <a:endParaRPr lang="en-US" sz="1000" dirty="0"/>
          </a:p>
        </p:txBody>
      </p:sp>
    </p:spTree>
    <p:extLst>
      <p:ext uri="{BB962C8B-B14F-4D97-AF65-F5344CB8AC3E}">
        <p14:creationId xmlns:p14="http://schemas.microsoft.com/office/powerpoint/2010/main" val="95784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590604"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Create Books groups And create sum array</a:t>
            </a:r>
            <a:endParaRPr dirty="0"/>
          </a:p>
        </p:txBody>
      </p:sp>
      <p:sp>
        <p:nvSpPr>
          <p:cNvPr id="194" name="Google Shape;328;p32">
            <a:extLst>
              <a:ext uri="{FF2B5EF4-FFF2-40B4-BE49-F238E27FC236}">
                <a16:creationId xmlns:a16="http://schemas.microsoft.com/office/drawing/2014/main" id="{62B0B7F6-356C-1442-B334-B23BFFD539F7}"/>
              </a:ext>
            </a:extLst>
          </p:cNvPr>
          <p:cNvSpPr txBox="1">
            <a:spLocks/>
          </p:cNvSpPr>
          <p:nvPr/>
        </p:nvSpPr>
        <p:spPr>
          <a:xfrm>
            <a:off x="501440" y="4307797"/>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171450" indent="-171450">
              <a:buSzPct val="140000"/>
              <a:buFont typeface="Arial" panose="020B0604020202020204" pitchFamily="34" charset="0"/>
              <a:buChar char="•"/>
            </a:pPr>
            <a:r>
              <a:rPr lang="en-US" sz="1000" dirty="0"/>
              <a:t>What is ( a * 2 + b – 1 ) ?</a:t>
            </a:r>
          </a:p>
          <a:p>
            <a:pPr>
              <a:buSzPct val="140000"/>
            </a:pPr>
            <a:r>
              <a:rPr lang="en-US" sz="1000" dirty="0"/>
              <a:t>By this we can generate numbers from 0 to 2, that are groups indexes</a:t>
            </a:r>
          </a:p>
          <a:p>
            <a:r>
              <a:rPr lang="en-US" sz="1000" dirty="0"/>
              <a:t>Notice that -1 is because we don’t need 0 0 group at all!</a:t>
            </a:r>
          </a:p>
        </p:txBody>
      </p:sp>
      <p:pic>
        <p:nvPicPr>
          <p:cNvPr id="3" name="Picture 2">
            <a:extLst>
              <a:ext uri="{FF2B5EF4-FFF2-40B4-BE49-F238E27FC236}">
                <a16:creationId xmlns:a16="http://schemas.microsoft.com/office/drawing/2014/main" id="{C816FC02-0FD6-5F4E-B956-FA641621FC85}"/>
              </a:ext>
            </a:extLst>
          </p:cNvPr>
          <p:cNvPicPr>
            <a:picLocks noChangeAspect="1"/>
          </p:cNvPicPr>
          <p:nvPr/>
        </p:nvPicPr>
        <p:blipFill>
          <a:blip r:embed="rId3"/>
          <a:stretch>
            <a:fillRect/>
          </a:stretch>
        </p:blipFill>
        <p:spPr>
          <a:xfrm>
            <a:off x="0" y="565853"/>
            <a:ext cx="9144000" cy="4011794"/>
          </a:xfrm>
          <a:prstGeom prst="rect">
            <a:avLst/>
          </a:prstGeom>
        </p:spPr>
      </p:pic>
    </p:spTree>
    <p:extLst>
      <p:ext uri="{BB962C8B-B14F-4D97-AF65-F5344CB8AC3E}">
        <p14:creationId xmlns:p14="http://schemas.microsoft.com/office/powerpoint/2010/main" val="4153777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590604"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 the best </a:t>
            </a:r>
            <a:r>
              <a:rPr lang="en" dirty="0" err="1"/>
              <a:t>cnt</a:t>
            </a:r>
            <a:r>
              <a:rPr lang="en" dirty="0"/>
              <a:t> value</a:t>
            </a:r>
            <a:endParaRPr dirty="0"/>
          </a:p>
        </p:txBody>
      </p:sp>
      <p:sp>
        <p:nvSpPr>
          <p:cNvPr id="194" name="Google Shape;328;p32">
            <a:extLst>
              <a:ext uri="{FF2B5EF4-FFF2-40B4-BE49-F238E27FC236}">
                <a16:creationId xmlns:a16="http://schemas.microsoft.com/office/drawing/2014/main" id="{62B0B7F6-356C-1442-B334-B23BFFD539F7}"/>
              </a:ext>
            </a:extLst>
          </p:cNvPr>
          <p:cNvSpPr txBox="1">
            <a:spLocks/>
          </p:cNvSpPr>
          <p:nvPr/>
        </p:nvSpPr>
        <p:spPr>
          <a:xfrm>
            <a:off x="501440" y="4071033"/>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171450" indent="-171450">
              <a:buSzPct val="140000"/>
              <a:buFont typeface="Arial" panose="020B0604020202020204" pitchFamily="34" charset="0"/>
              <a:buChar char="•"/>
            </a:pPr>
            <a:r>
              <a:rPr lang="en-US" sz="1000" dirty="0"/>
              <a:t>We calculate all </a:t>
            </a:r>
            <a:r>
              <a:rPr lang="en-US" sz="1000" dirty="0" err="1"/>
              <a:t>cnt</a:t>
            </a:r>
            <a:r>
              <a:rPr lang="en-US" sz="1000" dirty="0"/>
              <a:t> values and find the minimum answer.</a:t>
            </a:r>
          </a:p>
          <a:p>
            <a:pPr marL="171450" indent="-171450">
              <a:buSzPct val="140000"/>
              <a:buFont typeface="Arial" panose="020B0604020202020204" pitchFamily="34" charset="0"/>
              <a:buChar char="•"/>
            </a:pPr>
            <a:r>
              <a:rPr lang="en-US" sz="1000" dirty="0"/>
              <a:t>If the </a:t>
            </a:r>
            <a:r>
              <a:rPr lang="en-US" sz="1000" dirty="0" err="1"/>
              <a:t>ans</a:t>
            </a:r>
            <a:r>
              <a:rPr lang="en-US" sz="1000" dirty="0"/>
              <a:t> variable has changed we can assume that there is an answer, otherwise, we print -1</a:t>
            </a:r>
          </a:p>
        </p:txBody>
      </p:sp>
      <p:pic>
        <p:nvPicPr>
          <p:cNvPr id="4" name="Picture 3">
            <a:extLst>
              <a:ext uri="{FF2B5EF4-FFF2-40B4-BE49-F238E27FC236}">
                <a16:creationId xmlns:a16="http://schemas.microsoft.com/office/drawing/2014/main" id="{63D1C05C-089B-974C-BB6D-E9A656196C23}"/>
              </a:ext>
            </a:extLst>
          </p:cNvPr>
          <p:cNvPicPr>
            <a:picLocks noChangeAspect="1"/>
          </p:cNvPicPr>
          <p:nvPr/>
        </p:nvPicPr>
        <p:blipFill>
          <a:blip r:embed="rId3"/>
          <a:stretch>
            <a:fillRect/>
          </a:stretch>
        </p:blipFill>
        <p:spPr>
          <a:xfrm>
            <a:off x="0" y="1135094"/>
            <a:ext cx="9144000" cy="2873312"/>
          </a:xfrm>
          <a:prstGeom prst="rect">
            <a:avLst/>
          </a:prstGeom>
        </p:spPr>
      </p:pic>
    </p:spTree>
    <p:extLst>
      <p:ext uri="{BB962C8B-B14F-4D97-AF65-F5344CB8AC3E}">
        <p14:creationId xmlns:p14="http://schemas.microsoft.com/office/powerpoint/2010/main" val="96017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4" y="338175"/>
            <a:ext cx="7496839"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Fast Reader – (skip if you just use </a:t>
            </a:r>
            <a:r>
              <a:rPr lang="en" dirty="0" err="1"/>
              <a:t>java.util.Scanner</a:t>
            </a:r>
            <a:r>
              <a:rPr lang="en" dirty="0"/>
              <a:t>)</a:t>
            </a:r>
            <a:endParaRPr dirty="0"/>
          </a:p>
        </p:txBody>
      </p:sp>
      <p:pic>
        <p:nvPicPr>
          <p:cNvPr id="3" name="Picture 2">
            <a:extLst>
              <a:ext uri="{FF2B5EF4-FFF2-40B4-BE49-F238E27FC236}">
                <a16:creationId xmlns:a16="http://schemas.microsoft.com/office/drawing/2014/main" id="{16E9A514-1FD3-2E4F-B7E6-62C280BB88A6}"/>
              </a:ext>
            </a:extLst>
          </p:cNvPr>
          <p:cNvPicPr>
            <a:picLocks noChangeAspect="1"/>
          </p:cNvPicPr>
          <p:nvPr/>
        </p:nvPicPr>
        <p:blipFill>
          <a:blip r:embed="rId3"/>
          <a:stretch>
            <a:fillRect/>
          </a:stretch>
        </p:blipFill>
        <p:spPr>
          <a:xfrm>
            <a:off x="701592" y="734568"/>
            <a:ext cx="7740816" cy="4359946"/>
          </a:xfrm>
          <a:prstGeom prst="rect">
            <a:avLst/>
          </a:prstGeom>
        </p:spPr>
      </p:pic>
    </p:spTree>
    <p:extLst>
      <p:ext uri="{BB962C8B-B14F-4D97-AF65-F5344CB8AC3E}">
        <p14:creationId xmlns:p14="http://schemas.microsoft.com/office/powerpoint/2010/main" val="4218784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4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Now You can solve the problem</a:t>
            </a:r>
            <a:endParaRPr dirty="0"/>
          </a:p>
        </p:txBody>
      </p:sp>
      <p:sp>
        <p:nvSpPr>
          <p:cNvPr id="1485" name="Google Shape;1485;p43"/>
          <p:cNvSpPr/>
          <p:nvPr/>
        </p:nvSpPr>
        <p:spPr>
          <a:xfrm>
            <a:off x="5241368" y="1296595"/>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6" name="Google Shape;1486;p43"/>
          <p:cNvGrpSpPr/>
          <p:nvPr/>
        </p:nvGrpSpPr>
        <p:grpSpPr>
          <a:xfrm>
            <a:off x="5763388" y="1694943"/>
            <a:ext cx="3526417" cy="3305683"/>
            <a:chOff x="5906263" y="1914018"/>
            <a:chExt cx="3526417" cy="3305683"/>
          </a:xfrm>
        </p:grpSpPr>
        <p:sp>
          <p:nvSpPr>
            <p:cNvPr id="1487" name="Google Shape;1487;p43"/>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3"/>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3"/>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3"/>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3"/>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3"/>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3"/>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3"/>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3"/>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3"/>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3"/>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3"/>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3"/>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3"/>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3"/>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3"/>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3"/>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3"/>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3"/>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3"/>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3"/>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3"/>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3"/>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3"/>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3"/>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3"/>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3"/>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3"/>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3"/>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3"/>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3"/>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3"/>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3"/>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3"/>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3"/>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3"/>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3"/>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3"/>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3"/>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3"/>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3"/>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3"/>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3"/>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3"/>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3"/>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3"/>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3"/>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3"/>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3"/>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3"/>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3"/>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3"/>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3"/>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3"/>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3"/>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3"/>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3"/>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3"/>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3"/>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3"/>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3"/>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3"/>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3"/>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3"/>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3"/>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3"/>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3"/>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3"/>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3"/>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3"/>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3"/>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3"/>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3"/>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3"/>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3"/>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3"/>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3"/>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3"/>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3"/>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3"/>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3"/>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3"/>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3"/>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3"/>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3"/>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3"/>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3"/>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3"/>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3"/>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3"/>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3"/>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3"/>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3"/>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34"/>
          <p:cNvSpPr/>
          <p:nvPr/>
        </p:nvSpPr>
        <p:spPr>
          <a:xfrm>
            <a:off x="1110343" y="1399406"/>
            <a:ext cx="7054444" cy="5491223"/>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txBox="1">
            <a:spLocks noGrp="1"/>
          </p:cNvSpPr>
          <p:nvPr>
            <p:ph type="title"/>
          </p:nvPr>
        </p:nvSpPr>
        <p:spPr>
          <a:xfrm>
            <a:off x="3569959" y="1735800"/>
            <a:ext cx="2977799"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FINISHED</a:t>
            </a:r>
            <a:endParaRPr dirty="0"/>
          </a:p>
        </p:txBody>
      </p:sp>
      <p:sp>
        <p:nvSpPr>
          <p:cNvPr id="606" name="Google Shape;606;p34"/>
          <p:cNvSpPr txBox="1">
            <a:spLocks noGrp="1"/>
          </p:cNvSpPr>
          <p:nvPr>
            <p:ph type="subTitle" idx="1"/>
          </p:nvPr>
        </p:nvSpPr>
        <p:spPr>
          <a:xfrm>
            <a:off x="3636281" y="2747515"/>
            <a:ext cx="29778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I hope u enjoyed.</a:t>
            </a:r>
          </a:p>
          <a:p>
            <a:pPr marL="0" lvl="0" indent="0" algn="l" rtl="0">
              <a:spcBef>
                <a:spcPts val="0"/>
              </a:spcBef>
              <a:spcAft>
                <a:spcPts val="0"/>
              </a:spcAft>
              <a:buNone/>
            </a:pPr>
            <a:endParaRPr lang="en-US" dirty="0">
              <a:solidFill>
                <a:schemeClr val="lt2"/>
              </a:solidFill>
            </a:endParaRPr>
          </a:p>
          <a:p>
            <a:pPr marL="0" lvl="0" indent="0" algn="l" rtl="0">
              <a:spcBef>
                <a:spcPts val="0"/>
              </a:spcBef>
              <a:spcAft>
                <a:spcPts val="0"/>
              </a:spcAft>
              <a:buNone/>
            </a:pPr>
            <a:r>
              <a:rPr lang="en-US" sz="1000" dirty="0">
                <a:solidFill>
                  <a:schemeClr val="lt2"/>
                </a:solidFill>
              </a:rPr>
              <a:t>@</a:t>
            </a:r>
            <a:r>
              <a:rPr lang="en-US" sz="1000" dirty="0" err="1">
                <a:solidFill>
                  <a:schemeClr val="lt2"/>
                </a:solidFill>
              </a:rPr>
              <a:t>mrkhosravian</a:t>
            </a:r>
            <a:endParaRPr sz="1000" dirty="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4074614"/>
          </a:xfrm>
          <a:prstGeom prst="rect">
            <a:avLst/>
          </a:prstGeom>
        </p:spPr>
        <p:txBody>
          <a:bodyPr spcFirstLastPara="1" wrap="square" lIns="91425" tIns="91425" rIns="91425" bIns="91425" anchor="t" anchorCtr="0">
            <a:noAutofit/>
          </a:bodyPr>
          <a:lstStyle/>
          <a:p>
            <a:pPr marL="152400" indent="0">
              <a:buNone/>
            </a:pPr>
            <a:r>
              <a:rPr lang="en-US" dirty="0"/>
              <a:t>Summer vacation has started so Alice and Bob want to play and joy, but... Their mom doesn't think so. She says that they have to read some amount of books before all entertainments. Alice and Bob will read each book </a:t>
            </a:r>
            <a:r>
              <a:rPr lang="en-US" b="1" dirty="0"/>
              <a:t>together</a:t>
            </a:r>
            <a:r>
              <a:rPr lang="en-US" dirty="0"/>
              <a:t> to end this exercise faster.</a:t>
            </a:r>
          </a:p>
          <a:p>
            <a:pPr marL="152400" indent="0">
              <a:buNone/>
            </a:pPr>
            <a:endParaRPr lang="en-US" dirty="0"/>
          </a:p>
          <a:p>
            <a:pPr marL="152400" indent="0">
              <a:buNone/>
            </a:pPr>
            <a:r>
              <a:rPr lang="en-US" dirty="0"/>
              <a:t>There are 𝑛n books in the family library. The </a:t>
            </a:r>
            <a:r>
              <a:rPr lang="en-US" dirty="0" err="1"/>
              <a:t>i</a:t>
            </a:r>
            <a:r>
              <a:rPr lang="en-US" baseline="30000" dirty="0" err="1"/>
              <a:t>th</a:t>
            </a:r>
            <a:r>
              <a:rPr lang="en-US" dirty="0"/>
              <a:t> book is described by three integers: </a:t>
            </a:r>
            <a:r>
              <a:rPr lang="en-US" dirty="0" err="1"/>
              <a:t>t</a:t>
            </a:r>
            <a:r>
              <a:rPr lang="en-US" baseline="-25000" dirty="0" err="1"/>
              <a:t>i</a:t>
            </a:r>
            <a:r>
              <a:rPr lang="en-US" dirty="0"/>
              <a:t> — the amount of time Alice and Bob need to spend to read it, 𝑎𝑖ai (equals 11 if Alice likes the </a:t>
            </a:r>
            <a:r>
              <a:rPr lang="en-US" dirty="0" err="1"/>
              <a:t>i</a:t>
            </a:r>
            <a:r>
              <a:rPr lang="en-US" baseline="30000" dirty="0" err="1"/>
              <a:t>th</a:t>
            </a:r>
            <a:r>
              <a:rPr lang="en-US" dirty="0"/>
              <a:t> book and 00 if not), and b</a:t>
            </a:r>
            <a:r>
              <a:rPr lang="en-US" baseline="-25000" dirty="0"/>
              <a:t>i</a:t>
            </a:r>
            <a:r>
              <a:rPr lang="en-US" dirty="0"/>
              <a:t> (equals 11 if Bob likes the </a:t>
            </a:r>
            <a:r>
              <a:rPr lang="en-US" dirty="0" err="1"/>
              <a:t>i</a:t>
            </a:r>
            <a:r>
              <a:rPr lang="en-US" baseline="30000" dirty="0" err="1"/>
              <a:t>th</a:t>
            </a:r>
            <a:r>
              <a:rPr lang="en-US" dirty="0"/>
              <a:t> book and 00 if not).</a:t>
            </a:r>
          </a:p>
          <a:p>
            <a:pPr marL="152400" indent="0">
              <a:buNone/>
            </a:pPr>
            <a:endParaRPr lang="en-US" dirty="0"/>
          </a:p>
          <a:p>
            <a:r>
              <a:rPr lang="en-US" dirty="0"/>
              <a:t>So they need to choose some books from the given 𝑛n books in such a way that: Alice likes </a:t>
            </a:r>
            <a:r>
              <a:rPr lang="en-US" b="1" dirty="0"/>
              <a:t>at least</a:t>
            </a:r>
            <a:r>
              <a:rPr lang="en-US" dirty="0"/>
              <a:t> 𝑘k books from the chosen set and Bob likes </a:t>
            </a:r>
            <a:r>
              <a:rPr lang="en-US" b="1" dirty="0"/>
              <a:t>at least</a:t>
            </a:r>
            <a:r>
              <a:rPr lang="en-US" dirty="0"/>
              <a:t> 𝑘k books from the chosen set;</a:t>
            </a:r>
          </a:p>
          <a:p>
            <a:r>
              <a:rPr lang="en-US" dirty="0"/>
              <a:t>the total reading time of these books is </a:t>
            </a:r>
            <a:r>
              <a:rPr lang="en-US" b="1" dirty="0"/>
              <a:t>minimized</a:t>
            </a:r>
            <a:r>
              <a:rPr lang="en-US" dirty="0"/>
              <a:t> (they are children and want to play and joy as soon a possible).</a:t>
            </a:r>
          </a:p>
          <a:p>
            <a:pPr marL="152400" indent="0">
              <a:buNone/>
            </a:pPr>
            <a:endParaRPr lang="en-US" dirty="0"/>
          </a:p>
          <a:p>
            <a:pPr marL="152400" indent="0">
              <a:buNone/>
            </a:pPr>
            <a:r>
              <a:rPr lang="en-US" dirty="0"/>
              <a:t>The set they choose is </a:t>
            </a:r>
            <a:r>
              <a:rPr lang="en-US" b="1" dirty="0"/>
              <a:t>the same</a:t>
            </a:r>
            <a:r>
              <a:rPr lang="en-US" dirty="0"/>
              <a:t> for both Alice an Bob (it's shared between them) and they read all books </a:t>
            </a:r>
            <a:r>
              <a:rPr lang="en-US" b="1" dirty="0"/>
              <a:t>together</a:t>
            </a:r>
            <a:r>
              <a:rPr lang="en-US" dirty="0"/>
              <a:t>, so the total reading time is the sum of </a:t>
            </a:r>
            <a:r>
              <a:rPr lang="en-US" dirty="0" err="1"/>
              <a:t>t</a:t>
            </a:r>
            <a:r>
              <a:rPr lang="en-US" baseline="-25000" dirty="0" err="1"/>
              <a:t>i</a:t>
            </a:r>
            <a:r>
              <a:rPr lang="en-US" dirty="0"/>
              <a:t> over all books that are in the chosen set.</a:t>
            </a:r>
          </a:p>
          <a:p>
            <a:pPr marL="152400" indent="0">
              <a:buNone/>
            </a:pPr>
            <a:endParaRPr lang="en-US" dirty="0"/>
          </a:p>
          <a:p>
            <a:pPr marL="152400" indent="0">
              <a:buNone/>
            </a:pPr>
            <a:r>
              <a:rPr lang="en-US" dirty="0"/>
              <a:t>Your task is to help them and find any suitable set of books or determine that it is impossible to find such a set.</a:t>
            </a: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4074614"/>
          </a:xfrm>
          <a:prstGeom prst="rect">
            <a:avLst/>
          </a:prstGeom>
        </p:spPr>
        <p:txBody>
          <a:bodyPr spcFirstLastPara="1" wrap="square" lIns="91425" tIns="91425" rIns="91425" bIns="91425" anchor="t" anchorCtr="0">
            <a:noAutofit/>
          </a:bodyPr>
          <a:lstStyle/>
          <a:p>
            <a:pPr marL="152400" indent="0">
              <a:buNone/>
            </a:pPr>
            <a:r>
              <a:rPr lang="en-US" dirty="0"/>
              <a:t>The first line of the input contains two integers n and k (1 ≤ 𝑘 ≤ 𝑛 ≤ 2⋅1051 ≤ k ≤ n ≤ 2⋅105).</a:t>
            </a:r>
          </a:p>
          <a:p>
            <a:endParaRPr lang="en-US" dirty="0"/>
          </a:p>
          <a:p>
            <a:pPr marL="152400" indent="0">
              <a:buNone/>
            </a:pPr>
            <a:r>
              <a:rPr lang="en-US" dirty="0"/>
              <a:t>The next n lines contain descriptions of books, one description per line: the </a:t>
            </a:r>
            <a:r>
              <a:rPr lang="en-US" dirty="0" err="1"/>
              <a:t>i</a:t>
            </a:r>
            <a:r>
              <a:rPr lang="en-US" baseline="30000" dirty="0" err="1"/>
              <a:t>th</a:t>
            </a:r>
            <a:r>
              <a:rPr lang="en-US" dirty="0"/>
              <a:t> line contains three integers </a:t>
            </a:r>
            <a:r>
              <a:rPr lang="en-US" dirty="0" err="1"/>
              <a:t>t</a:t>
            </a:r>
            <a:r>
              <a:rPr lang="en-US" baseline="-25000" dirty="0" err="1"/>
              <a:t>i</a:t>
            </a:r>
            <a:r>
              <a:rPr lang="en-US" dirty="0"/>
              <a:t>, 𝑎𝑖ai and b</a:t>
            </a:r>
            <a:r>
              <a:rPr lang="en-US" baseline="-25000" dirty="0"/>
              <a:t>i</a:t>
            </a:r>
            <a:r>
              <a:rPr lang="en-US" dirty="0"/>
              <a:t> (1 ≤ 𝑡𝑖 ≤ 1041 ≤ </a:t>
            </a:r>
            <a:r>
              <a:rPr lang="en-US" dirty="0" err="1"/>
              <a:t>t</a:t>
            </a:r>
            <a:r>
              <a:rPr lang="en-US" baseline="-25000" dirty="0" err="1"/>
              <a:t>i</a:t>
            </a:r>
            <a:r>
              <a:rPr lang="en-US" dirty="0"/>
              <a:t> ≤ 104, 0 ≤ 𝑎</a:t>
            </a:r>
            <a:r>
              <a:rPr lang="en-US" baseline="-25000" dirty="0" err="1"/>
              <a:t>i</a:t>
            </a:r>
            <a:r>
              <a:rPr lang="en-US" dirty="0"/>
              <a:t>, 𝑏</a:t>
            </a:r>
            <a:r>
              <a:rPr lang="en-US" baseline="-25000" dirty="0" err="1"/>
              <a:t>i</a:t>
            </a:r>
            <a:r>
              <a:rPr lang="en-US" dirty="0"/>
              <a:t> ≤10≤ a</a:t>
            </a:r>
            <a:r>
              <a:rPr lang="en-US" baseline="-25000" dirty="0"/>
              <a:t>i</a:t>
            </a:r>
            <a:r>
              <a:rPr lang="en-US" dirty="0"/>
              <a:t> ,b</a:t>
            </a:r>
            <a:r>
              <a:rPr lang="en-US" baseline="-25000" dirty="0"/>
              <a:t>i</a:t>
            </a:r>
            <a:r>
              <a:rPr lang="en-US" dirty="0"/>
              <a:t> ≤ 1), where:</a:t>
            </a:r>
          </a:p>
          <a:p>
            <a:pPr marL="152400" indent="0">
              <a:buNone/>
            </a:pPr>
            <a:endParaRPr lang="en-US" dirty="0"/>
          </a:p>
          <a:p>
            <a:r>
              <a:rPr lang="en-US" dirty="0" err="1"/>
              <a:t>t</a:t>
            </a:r>
            <a:r>
              <a:rPr lang="en-US" baseline="-25000" dirty="0" err="1"/>
              <a:t>i</a:t>
            </a:r>
            <a:r>
              <a:rPr lang="en-US" dirty="0"/>
              <a:t> — the amount of time required for reading the </a:t>
            </a:r>
            <a:r>
              <a:rPr lang="en-US" dirty="0" err="1"/>
              <a:t>i</a:t>
            </a:r>
            <a:r>
              <a:rPr lang="en-US" baseline="30000" dirty="0" err="1"/>
              <a:t>th</a:t>
            </a:r>
            <a:r>
              <a:rPr lang="en-US" dirty="0"/>
              <a:t> book;</a:t>
            </a:r>
          </a:p>
          <a:p>
            <a:r>
              <a:rPr lang="en-US" dirty="0"/>
              <a:t>𝑎𝑖ai equals 11 if Alice likes the </a:t>
            </a:r>
            <a:r>
              <a:rPr lang="en-US" dirty="0" err="1"/>
              <a:t>i</a:t>
            </a:r>
            <a:r>
              <a:rPr lang="en-US" baseline="30000" dirty="0" err="1"/>
              <a:t>th</a:t>
            </a:r>
            <a:r>
              <a:rPr lang="en-US" dirty="0"/>
              <a:t> book and 00 otherwise;</a:t>
            </a:r>
          </a:p>
          <a:p>
            <a:r>
              <a:rPr lang="en-US" dirty="0"/>
              <a:t>𝑏𝑖bi equals 11 if Bob likes the </a:t>
            </a:r>
            <a:r>
              <a:rPr lang="en-US" dirty="0" err="1"/>
              <a:t>i</a:t>
            </a:r>
            <a:r>
              <a:rPr lang="en-US" baseline="30000" dirty="0" err="1"/>
              <a:t>th</a:t>
            </a:r>
            <a:r>
              <a:rPr lang="en-US" dirty="0"/>
              <a:t> book and 00 otherwise.</a:t>
            </a:r>
          </a:p>
          <a:p>
            <a:pPr marL="152400" indent="0">
              <a:buNone/>
            </a:pPr>
            <a:endParaRPr lang="en-US"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Input</a:t>
            </a:r>
            <a:endParaRPr dirty="0"/>
          </a:p>
        </p:txBody>
      </p:sp>
    </p:spTree>
    <p:extLst>
      <p:ext uri="{BB962C8B-B14F-4D97-AF65-F5344CB8AC3E}">
        <p14:creationId xmlns:p14="http://schemas.microsoft.com/office/powerpoint/2010/main" val="4224892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4074614"/>
          </a:xfrm>
          <a:prstGeom prst="rect">
            <a:avLst/>
          </a:prstGeom>
        </p:spPr>
        <p:txBody>
          <a:bodyPr spcFirstLastPara="1" wrap="square" lIns="91425" tIns="91425" rIns="91425" bIns="91425" anchor="t" anchorCtr="0">
            <a:noAutofit/>
          </a:bodyPr>
          <a:lstStyle/>
          <a:p>
            <a:r>
              <a:rPr lang="en-US" dirty="0"/>
              <a:t>If there is no solution, print only one integer -1. Otherwise print one integer T — the minimum total reading time of the suitable set of books.</a:t>
            </a: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Output</a:t>
            </a:r>
            <a:endParaRPr dirty="0"/>
          </a:p>
        </p:txBody>
      </p:sp>
    </p:spTree>
    <p:extLst>
      <p:ext uri="{BB962C8B-B14F-4D97-AF65-F5344CB8AC3E}">
        <p14:creationId xmlns:p14="http://schemas.microsoft.com/office/powerpoint/2010/main" val="224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4" name="Google Shape;158;p29">
            <a:extLst>
              <a:ext uri="{FF2B5EF4-FFF2-40B4-BE49-F238E27FC236}">
                <a16:creationId xmlns:a16="http://schemas.microsoft.com/office/drawing/2014/main" id="{6C6E4480-F666-EA4D-8C5A-CCB372FC0E1D}"/>
              </a:ext>
            </a:extLst>
          </p:cNvPr>
          <p:cNvSpPr/>
          <p:nvPr/>
        </p:nvSpPr>
        <p:spPr>
          <a:xfrm rot="19485586">
            <a:off x="-1403951" y="434096"/>
            <a:ext cx="6288739" cy="6266975"/>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 1</a:t>
            </a:r>
            <a:endParaRPr dirty="0"/>
          </a:p>
        </p:txBody>
      </p:sp>
      <p:graphicFrame>
        <p:nvGraphicFramePr>
          <p:cNvPr id="3" name="Table 2">
            <a:extLst>
              <a:ext uri="{FF2B5EF4-FFF2-40B4-BE49-F238E27FC236}">
                <a16:creationId xmlns:a16="http://schemas.microsoft.com/office/drawing/2014/main" id="{3C8914E5-F553-614B-BCBE-1020B947B00B}"/>
              </a:ext>
            </a:extLst>
          </p:cNvPr>
          <p:cNvGraphicFramePr>
            <a:graphicFrameLocks noGrp="1"/>
          </p:cNvGraphicFramePr>
          <p:nvPr>
            <p:extLst>
              <p:ext uri="{D42A27DB-BD31-4B8C-83A1-F6EECF244321}">
                <p14:modId xmlns:p14="http://schemas.microsoft.com/office/powerpoint/2010/main" val="2635398462"/>
              </p:ext>
            </p:extLst>
          </p:nvPr>
        </p:nvGraphicFramePr>
        <p:xfrm>
          <a:off x="6783856" y="877875"/>
          <a:ext cx="1402494" cy="2263140"/>
        </p:xfrm>
        <a:graphic>
          <a:graphicData uri="http://schemas.openxmlformats.org/drawingml/2006/table">
            <a:tbl>
              <a:tblPr firstRow="1" bandRow="1">
                <a:tableStyleId>{7421AC18-9602-40B0-B9C0-2266F23F0759}</a:tableStyleId>
              </a:tblPr>
              <a:tblGrid>
                <a:gridCol w="467498">
                  <a:extLst>
                    <a:ext uri="{9D8B030D-6E8A-4147-A177-3AD203B41FA5}">
                      <a16:colId xmlns:a16="http://schemas.microsoft.com/office/drawing/2014/main" val="2517698443"/>
                    </a:ext>
                  </a:extLst>
                </a:gridCol>
                <a:gridCol w="467498">
                  <a:extLst>
                    <a:ext uri="{9D8B030D-6E8A-4147-A177-3AD203B41FA5}">
                      <a16:colId xmlns:a16="http://schemas.microsoft.com/office/drawing/2014/main" val="2083580058"/>
                    </a:ext>
                  </a:extLst>
                </a:gridCol>
                <a:gridCol w="467498">
                  <a:extLst>
                    <a:ext uri="{9D8B030D-6E8A-4147-A177-3AD203B41FA5}">
                      <a16:colId xmlns:a16="http://schemas.microsoft.com/office/drawing/2014/main" val="494447380"/>
                    </a:ext>
                  </a:extLst>
                </a:gridCol>
              </a:tblGrid>
              <a:tr h="126124">
                <a:tc>
                  <a:txBody>
                    <a:bodyPr/>
                    <a:lstStyle/>
                    <a:p>
                      <a:pPr algn="l"/>
                      <a:r>
                        <a:rPr lang="en-US" sz="1050" dirty="0"/>
                        <a:t>8</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4</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US" sz="1050"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6234163"/>
                  </a:ext>
                </a:extLst>
              </a:tr>
              <a:tr h="126124">
                <a:tc>
                  <a:txBody>
                    <a:bodyPr/>
                    <a:lstStyle/>
                    <a:p>
                      <a:pPr algn="l"/>
                      <a:r>
                        <a:rPr lang="en-US" sz="1050" dirty="0"/>
                        <a:t>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78871151"/>
                  </a:ext>
                </a:extLst>
              </a:tr>
              <a:tr h="126124">
                <a:tc>
                  <a:txBody>
                    <a:bodyPr/>
                    <a:lstStyle/>
                    <a:p>
                      <a:pPr algn="l"/>
                      <a:r>
                        <a:rPr lang="en-US" sz="1050" dirty="0"/>
                        <a:t>2</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740950181"/>
                  </a:ext>
                </a:extLst>
              </a:tr>
              <a:tr h="126124">
                <a:tc>
                  <a:txBody>
                    <a:bodyPr/>
                    <a:lstStyle/>
                    <a:p>
                      <a:pPr algn="l"/>
                      <a:r>
                        <a:rPr lang="en-US" sz="1050" dirty="0"/>
                        <a:t>4</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98381255"/>
                  </a:ext>
                </a:extLst>
              </a:tr>
              <a:tr h="126124">
                <a:tc>
                  <a:txBody>
                    <a:bodyPr/>
                    <a:lstStyle/>
                    <a:p>
                      <a:pPr algn="l"/>
                      <a:r>
                        <a:rPr lang="en-US" sz="1050" dirty="0"/>
                        <a:t>8</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99967901"/>
                  </a:ext>
                </a:extLst>
              </a:tr>
              <a:tr h="126124">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83968700"/>
                  </a:ext>
                </a:extLst>
              </a:tr>
              <a:tr h="126124">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180316586"/>
                  </a:ext>
                </a:extLst>
              </a:tr>
              <a:tr h="126124">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87035544"/>
                  </a:ext>
                </a:extLst>
              </a:tr>
              <a:tr h="126124">
                <a:tc>
                  <a:txBody>
                    <a:bodyPr/>
                    <a:lstStyle/>
                    <a:p>
                      <a:pPr algn="l"/>
                      <a:r>
                        <a:rPr lang="en-US" sz="1050" dirty="0"/>
                        <a:t>3</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050" dirty="0"/>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41448293"/>
                  </a:ext>
                </a:extLst>
              </a:tr>
            </a:tbl>
          </a:graphicData>
        </a:graphic>
      </p:graphicFrame>
      <p:sp>
        <p:nvSpPr>
          <p:cNvPr id="8" name="Google Shape;297;p30">
            <a:extLst>
              <a:ext uri="{FF2B5EF4-FFF2-40B4-BE49-F238E27FC236}">
                <a16:creationId xmlns:a16="http://schemas.microsoft.com/office/drawing/2014/main" id="{C6A5FA6E-BFDA-1E44-8FF2-4335FEC2238C}"/>
              </a:ext>
            </a:extLst>
          </p:cNvPr>
          <p:cNvSpPr txBox="1">
            <a:spLocks/>
          </p:cNvSpPr>
          <p:nvPr/>
        </p:nvSpPr>
        <p:spPr>
          <a:xfrm>
            <a:off x="5876157" y="775059"/>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1800" dirty="0"/>
              <a:t>Input:</a:t>
            </a:r>
          </a:p>
        </p:txBody>
      </p:sp>
      <p:sp>
        <p:nvSpPr>
          <p:cNvPr id="9" name="Google Shape;297;p30">
            <a:extLst>
              <a:ext uri="{FF2B5EF4-FFF2-40B4-BE49-F238E27FC236}">
                <a16:creationId xmlns:a16="http://schemas.microsoft.com/office/drawing/2014/main" id="{10ADFA1B-8853-7741-B019-A3EAA889A978}"/>
              </a:ext>
            </a:extLst>
          </p:cNvPr>
          <p:cNvSpPr txBox="1">
            <a:spLocks/>
          </p:cNvSpPr>
          <p:nvPr/>
        </p:nvSpPr>
        <p:spPr>
          <a:xfrm>
            <a:off x="5767457" y="3243831"/>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1800" dirty="0"/>
              <a:t>Output:</a:t>
            </a:r>
          </a:p>
        </p:txBody>
      </p:sp>
      <p:sp>
        <p:nvSpPr>
          <p:cNvPr id="6" name="TextBox 5">
            <a:extLst>
              <a:ext uri="{FF2B5EF4-FFF2-40B4-BE49-F238E27FC236}">
                <a16:creationId xmlns:a16="http://schemas.microsoft.com/office/drawing/2014/main" id="{CC8297F6-D301-CD42-A4A5-51F9ED1A0A92}"/>
              </a:ext>
            </a:extLst>
          </p:cNvPr>
          <p:cNvSpPr txBox="1"/>
          <p:nvPr/>
        </p:nvSpPr>
        <p:spPr>
          <a:xfrm>
            <a:off x="6752860" y="3338859"/>
            <a:ext cx="335348" cy="253916"/>
          </a:xfrm>
          <a:prstGeom prst="rect">
            <a:avLst/>
          </a:prstGeom>
          <a:noFill/>
        </p:spPr>
        <p:txBody>
          <a:bodyPr wrap="none" rtlCol="0">
            <a:spAutoFit/>
          </a:bodyPr>
          <a:lstStyle/>
          <a:p>
            <a:r>
              <a:rPr lang="en-US" sz="1050" dirty="0"/>
              <a:t>18</a:t>
            </a:r>
          </a:p>
        </p:txBody>
      </p:sp>
    </p:spTree>
    <p:extLst>
      <p:ext uri="{BB962C8B-B14F-4D97-AF65-F5344CB8AC3E}">
        <p14:creationId xmlns:p14="http://schemas.microsoft.com/office/powerpoint/2010/main" val="406836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Solve example 1</a:t>
            </a:r>
            <a:endParaRPr dirty="0"/>
          </a:p>
        </p:txBody>
      </p:sp>
      <p:sp>
        <p:nvSpPr>
          <p:cNvPr id="10" name="Google Shape;12841;p77">
            <a:extLst>
              <a:ext uri="{FF2B5EF4-FFF2-40B4-BE49-F238E27FC236}">
                <a16:creationId xmlns:a16="http://schemas.microsoft.com/office/drawing/2014/main" id="{9A751117-244A-6849-9EC7-C9953A7C1B1A}"/>
              </a:ext>
            </a:extLst>
          </p:cNvPr>
          <p:cNvSpPr/>
          <p:nvPr/>
        </p:nvSpPr>
        <p:spPr>
          <a:xfrm>
            <a:off x="630916" y="1623324"/>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41;p77">
            <a:extLst>
              <a:ext uri="{FF2B5EF4-FFF2-40B4-BE49-F238E27FC236}">
                <a16:creationId xmlns:a16="http://schemas.microsoft.com/office/drawing/2014/main" id="{0FAA99E0-D2C8-4645-9749-3072D43A7CDE}"/>
              </a:ext>
            </a:extLst>
          </p:cNvPr>
          <p:cNvSpPr/>
          <p:nvPr/>
        </p:nvSpPr>
        <p:spPr>
          <a:xfrm>
            <a:off x="626625" y="1146462"/>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41;p77">
            <a:extLst>
              <a:ext uri="{FF2B5EF4-FFF2-40B4-BE49-F238E27FC236}">
                <a16:creationId xmlns:a16="http://schemas.microsoft.com/office/drawing/2014/main" id="{C4F4DFDA-A411-EC4C-B5F7-4E39F8513841}"/>
              </a:ext>
            </a:extLst>
          </p:cNvPr>
          <p:cNvSpPr/>
          <p:nvPr/>
        </p:nvSpPr>
        <p:spPr>
          <a:xfrm>
            <a:off x="626624" y="3060738"/>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841;p77">
            <a:extLst>
              <a:ext uri="{FF2B5EF4-FFF2-40B4-BE49-F238E27FC236}">
                <a16:creationId xmlns:a16="http://schemas.microsoft.com/office/drawing/2014/main" id="{79E6A662-F9B9-0547-8E9A-0B30D8D8BA5E}"/>
              </a:ext>
            </a:extLst>
          </p:cNvPr>
          <p:cNvSpPr/>
          <p:nvPr/>
        </p:nvSpPr>
        <p:spPr>
          <a:xfrm>
            <a:off x="626623" y="3537600"/>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841;p77">
            <a:extLst>
              <a:ext uri="{FF2B5EF4-FFF2-40B4-BE49-F238E27FC236}">
                <a16:creationId xmlns:a16="http://schemas.microsoft.com/office/drawing/2014/main" id="{FBDE4F1A-7D5C-4D4A-A0ED-F1CB22CB4390}"/>
              </a:ext>
            </a:extLst>
          </p:cNvPr>
          <p:cNvSpPr/>
          <p:nvPr/>
        </p:nvSpPr>
        <p:spPr>
          <a:xfrm>
            <a:off x="626623" y="4014462"/>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841;p77">
            <a:extLst>
              <a:ext uri="{FF2B5EF4-FFF2-40B4-BE49-F238E27FC236}">
                <a16:creationId xmlns:a16="http://schemas.microsoft.com/office/drawing/2014/main" id="{C6D1BA38-3AF0-B645-960A-913D065C8432}"/>
              </a:ext>
            </a:extLst>
          </p:cNvPr>
          <p:cNvSpPr/>
          <p:nvPr/>
        </p:nvSpPr>
        <p:spPr>
          <a:xfrm>
            <a:off x="631840" y="2103697"/>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841;p77">
            <a:extLst>
              <a:ext uri="{FF2B5EF4-FFF2-40B4-BE49-F238E27FC236}">
                <a16:creationId xmlns:a16="http://schemas.microsoft.com/office/drawing/2014/main" id="{51D3F850-CF29-0E44-9935-B448CE3B6D14}"/>
              </a:ext>
            </a:extLst>
          </p:cNvPr>
          <p:cNvSpPr/>
          <p:nvPr/>
        </p:nvSpPr>
        <p:spPr>
          <a:xfrm>
            <a:off x="626625" y="2581110"/>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841;p77">
            <a:extLst>
              <a:ext uri="{FF2B5EF4-FFF2-40B4-BE49-F238E27FC236}">
                <a16:creationId xmlns:a16="http://schemas.microsoft.com/office/drawing/2014/main" id="{70A2602A-E0BB-D74E-BFBE-F5F449A1A55B}"/>
              </a:ext>
            </a:extLst>
          </p:cNvPr>
          <p:cNvSpPr/>
          <p:nvPr/>
        </p:nvSpPr>
        <p:spPr>
          <a:xfrm>
            <a:off x="626623" y="4492859"/>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7;p30">
            <a:extLst>
              <a:ext uri="{FF2B5EF4-FFF2-40B4-BE49-F238E27FC236}">
                <a16:creationId xmlns:a16="http://schemas.microsoft.com/office/drawing/2014/main" id="{E0F2B67D-A5E2-1042-8398-6F4589AE8D87}"/>
              </a:ext>
            </a:extLst>
          </p:cNvPr>
          <p:cNvSpPr txBox="1">
            <a:spLocks/>
          </p:cNvSpPr>
          <p:nvPr/>
        </p:nvSpPr>
        <p:spPr>
          <a:xfrm>
            <a:off x="5425456" y="728486"/>
            <a:ext cx="3631764" cy="726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1800" dirty="0"/>
              <a:t>There are 8 books</a:t>
            </a:r>
          </a:p>
          <a:p>
            <a:r>
              <a:rPr lang="en-US" sz="1800" dirty="0"/>
              <a:t>Alice and Bob both likes 4 books</a:t>
            </a:r>
          </a:p>
        </p:txBody>
      </p:sp>
      <p:grpSp>
        <p:nvGrpSpPr>
          <p:cNvPr id="19" name="Google Shape;13949;p79">
            <a:extLst>
              <a:ext uri="{FF2B5EF4-FFF2-40B4-BE49-F238E27FC236}">
                <a16:creationId xmlns:a16="http://schemas.microsoft.com/office/drawing/2014/main" id="{8774689D-1802-5344-AE2E-529AD3032B14}"/>
              </a:ext>
            </a:extLst>
          </p:cNvPr>
          <p:cNvGrpSpPr/>
          <p:nvPr/>
        </p:nvGrpSpPr>
        <p:grpSpPr>
          <a:xfrm>
            <a:off x="3800112" y="898813"/>
            <a:ext cx="270104" cy="361754"/>
            <a:chOff x="6702211" y="3782599"/>
            <a:chExt cx="270104" cy="361754"/>
          </a:xfrm>
        </p:grpSpPr>
        <p:sp>
          <p:nvSpPr>
            <p:cNvPr id="20" name="Google Shape;13950;p79">
              <a:extLst>
                <a:ext uri="{FF2B5EF4-FFF2-40B4-BE49-F238E27FC236}">
                  <a16:creationId xmlns:a16="http://schemas.microsoft.com/office/drawing/2014/main" id="{DE0369B5-E812-C346-95CB-0AE9C308A50C}"/>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951;p79">
              <a:extLst>
                <a:ext uri="{FF2B5EF4-FFF2-40B4-BE49-F238E27FC236}">
                  <a16:creationId xmlns:a16="http://schemas.microsoft.com/office/drawing/2014/main" id="{A3AD6C70-DC91-0742-9F45-CA9B75D64CE0}"/>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952;p79">
              <a:extLst>
                <a:ext uri="{FF2B5EF4-FFF2-40B4-BE49-F238E27FC236}">
                  <a16:creationId xmlns:a16="http://schemas.microsoft.com/office/drawing/2014/main" id="{1E7C10E8-E8B0-044C-8E68-0A10A4E475A2}"/>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953;p79">
              <a:extLst>
                <a:ext uri="{FF2B5EF4-FFF2-40B4-BE49-F238E27FC236}">
                  <a16:creationId xmlns:a16="http://schemas.microsoft.com/office/drawing/2014/main" id="{27009364-6FDD-834B-8BC0-68B69C230E0D}"/>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954;p79">
              <a:extLst>
                <a:ext uri="{FF2B5EF4-FFF2-40B4-BE49-F238E27FC236}">
                  <a16:creationId xmlns:a16="http://schemas.microsoft.com/office/drawing/2014/main" id="{F721E444-3C9E-1A4D-BC7D-59806F23155D}"/>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4500;p79">
            <a:extLst>
              <a:ext uri="{FF2B5EF4-FFF2-40B4-BE49-F238E27FC236}">
                <a16:creationId xmlns:a16="http://schemas.microsoft.com/office/drawing/2014/main" id="{4EAE5184-23E5-444F-935C-776D17556D6F}"/>
              </a:ext>
            </a:extLst>
          </p:cNvPr>
          <p:cNvGrpSpPr/>
          <p:nvPr/>
        </p:nvGrpSpPr>
        <p:grpSpPr>
          <a:xfrm>
            <a:off x="4981649" y="903613"/>
            <a:ext cx="278404" cy="355260"/>
            <a:chOff x="8047661" y="1501037"/>
            <a:chExt cx="278404" cy="355260"/>
          </a:xfrm>
        </p:grpSpPr>
        <p:sp>
          <p:nvSpPr>
            <p:cNvPr id="26" name="Google Shape;14501;p79">
              <a:extLst>
                <a:ext uri="{FF2B5EF4-FFF2-40B4-BE49-F238E27FC236}">
                  <a16:creationId xmlns:a16="http://schemas.microsoft.com/office/drawing/2014/main" id="{16924814-1EE4-FB4C-90CD-6B742DBEA958}"/>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502;p79">
              <a:extLst>
                <a:ext uri="{FF2B5EF4-FFF2-40B4-BE49-F238E27FC236}">
                  <a16:creationId xmlns:a16="http://schemas.microsoft.com/office/drawing/2014/main" id="{F5ABC3B3-9CC2-B246-A2CB-160C446939BA}"/>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503;p79">
              <a:extLst>
                <a:ext uri="{FF2B5EF4-FFF2-40B4-BE49-F238E27FC236}">
                  <a16:creationId xmlns:a16="http://schemas.microsoft.com/office/drawing/2014/main" id="{3CF0554A-EA93-1344-88B9-5F6F365F3F25}"/>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504;p79">
              <a:extLst>
                <a:ext uri="{FF2B5EF4-FFF2-40B4-BE49-F238E27FC236}">
                  <a16:creationId xmlns:a16="http://schemas.microsoft.com/office/drawing/2014/main" id="{551E4FA6-622F-584C-A8AD-427E9638B858}"/>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297;p30">
            <a:extLst>
              <a:ext uri="{FF2B5EF4-FFF2-40B4-BE49-F238E27FC236}">
                <a16:creationId xmlns:a16="http://schemas.microsoft.com/office/drawing/2014/main" id="{CC4BDCEF-A385-A249-B661-F5D9403125C7}"/>
              </a:ext>
            </a:extLst>
          </p:cNvPr>
          <p:cNvSpPr txBox="1">
            <a:spLocks/>
          </p:cNvSpPr>
          <p:nvPr/>
        </p:nvSpPr>
        <p:spPr>
          <a:xfrm>
            <a:off x="4326790" y="841123"/>
            <a:ext cx="826717"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dirty="0"/>
              <a:t>Bob</a:t>
            </a:r>
          </a:p>
        </p:txBody>
      </p:sp>
      <p:sp>
        <p:nvSpPr>
          <p:cNvPr id="33" name="Google Shape;297;p30">
            <a:extLst>
              <a:ext uri="{FF2B5EF4-FFF2-40B4-BE49-F238E27FC236}">
                <a16:creationId xmlns:a16="http://schemas.microsoft.com/office/drawing/2014/main" id="{A59EB1B4-E028-3049-80C5-33DECD3CB8C3}"/>
              </a:ext>
            </a:extLst>
          </p:cNvPr>
          <p:cNvSpPr txBox="1">
            <a:spLocks/>
          </p:cNvSpPr>
          <p:nvPr/>
        </p:nvSpPr>
        <p:spPr>
          <a:xfrm>
            <a:off x="2973220" y="845552"/>
            <a:ext cx="879466"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dirty="0"/>
              <a:t>Alice</a:t>
            </a:r>
          </a:p>
        </p:txBody>
      </p:sp>
      <p:grpSp>
        <p:nvGrpSpPr>
          <p:cNvPr id="34" name="Google Shape;13949;p79">
            <a:extLst>
              <a:ext uri="{FF2B5EF4-FFF2-40B4-BE49-F238E27FC236}">
                <a16:creationId xmlns:a16="http://schemas.microsoft.com/office/drawing/2014/main" id="{4588E788-50F1-7D49-9C6E-F365271F458E}"/>
              </a:ext>
            </a:extLst>
          </p:cNvPr>
          <p:cNvGrpSpPr/>
          <p:nvPr/>
        </p:nvGrpSpPr>
        <p:grpSpPr>
          <a:xfrm>
            <a:off x="200148" y="3478349"/>
            <a:ext cx="270104" cy="361754"/>
            <a:chOff x="6702211" y="3782599"/>
            <a:chExt cx="270104" cy="361754"/>
          </a:xfrm>
        </p:grpSpPr>
        <p:sp>
          <p:nvSpPr>
            <p:cNvPr id="35" name="Google Shape;13950;p79">
              <a:extLst>
                <a:ext uri="{FF2B5EF4-FFF2-40B4-BE49-F238E27FC236}">
                  <a16:creationId xmlns:a16="http://schemas.microsoft.com/office/drawing/2014/main" id="{382FEDD7-9667-8E44-A164-5E9CDEE259A4}"/>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951;p79">
              <a:extLst>
                <a:ext uri="{FF2B5EF4-FFF2-40B4-BE49-F238E27FC236}">
                  <a16:creationId xmlns:a16="http://schemas.microsoft.com/office/drawing/2014/main" id="{84413B7A-50BE-5E40-9962-0C23E8A9E4AB}"/>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952;p79">
              <a:extLst>
                <a:ext uri="{FF2B5EF4-FFF2-40B4-BE49-F238E27FC236}">
                  <a16:creationId xmlns:a16="http://schemas.microsoft.com/office/drawing/2014/main" id="{D9B1C71E-CF73-9F46-A1A5-35508422975C}"/>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953;p79">
              <a:extLst>
                <a:ext uri="{FF2B5EF4-FFF2-40B4-BE49-F238E27FC236}">
                  <a16:creationId xmlns:a16="http://schemas.microsoft.com/office/drawing/2014/main" id="{F58E4EF2-2CAA-314B-9734-E4B4F16FDECB}"/>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954;p79">
              <a:extLst>
                <a:ext uri="{FF2B5EF4-FFF2-40B4-BE49-F238E27FC236}">
                  <a16:creationId xmlns:a16="http://schemas.microsoft.com/office/drawing/2014/main" id="{3CA1028F-CBED-9840-95A4-62D6E80AF0D4}"/>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4500;p79">
            <a:extLst>
              <a:ext uri="{FF2B5EF4-FFF2-40B4-BE49-F238E27FC236}">
                <a16:creationId xmlns:a16="http://schemas.microsoft.com/office/drawing/2014/main" id="{BCB657DC-2D90-CC4F-AF0D-C8394EED29AD}"/>
              </a:ext>
            </a:extLst>
          </p:cNvPr>
          <p:cNvGrpSpPr/>
          <p:nvPr/>
        </p:nvGrpSpPr>
        <p:grpSpPr>
          <a:xfrm>
            <a:off x="1144587" y="3498893"/>
            <a:ext cx="278404" cy="355260"/>
            <a:chOff x="8047661" y="1501037"/>
            <a:chExt cx="278404" cy="355260"/>
          </a:xfrm>
        </p:grpSpPr>
        <p:sp>
          <p:nvSpPr>
            <p:cNvPr id="42" name="Google Shape;14501;p79">
              <a:extLst>
                <a:ext uri="{FF2B5EF4-FFF2-40B4-BE49-F238E27FC236}">
                  <a16:creationId xmlns:a16="http://schemas.microsoft.com/office/drawing/2014/main" id="{AD9C8C66-2370-7147-8294-F5C0BE65E977}"/>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502;p79">
              <a:extLst>
                <a:ext uri="{FF2B5EF4-FFF2-40B4-BE49-F238E27FC236}">
                  <a16:creationId xmlns:a16="http://schemas.microsoft.com/office/drawing/2014/main" id="{84FA7017-ACC6-F14F-99DD-31282A0F57E4}"/>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503;p79">
              <a:extLst>
                <a:ext uri="{FF2B5EF4-FFF2-40B4-BE49-F238E27FC236}">
                  <a16:creationId xmlns:a16="http://schemas.microsoft.com/office/drawing/2014/main" id="{88FBFE1C-D927-824F-87AD-7069B31C07C9}"/>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504;p79">
              <a:extLst>
                <a:ext uri="{FF2B5EF4-FFF2-40B4-BE49-F238E27FC236}">
                  <a16:creationId xmlns:a16="http://schemas.microsoft.com/office/drawing/2014/main" id="{D421A72B-EA15-1A4E-BA2B-D32C18AA5214}"/>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4500;p79">
            <a:extLst>
              <a:ext uri="{FF2B5EF4-FFF2-40B4-BE49-F238E27FC236}">
                <a16:creationId xmlns:a16="http://schemas.microsoft.com/office/drawing/2014/main" id="{D17552A9-482C-7B47-968F-44A7113BD3F0}"/>
              </a:ext>
            </a:extLst>
          </p:cNvPr>
          <p:cNvGrpSpPr/>
          <p:nvPr/>
        </p:nvGrpSpPr>
        <p:grpSpPr>
          <a:xfrm>
            <a:off x="1143826" y="3998225"/>
            <a:ext cx="278404" cy="355260"/>
            <a:chOff x="8047661" y="1501037"/>
            <a:chExt cx="278404" cy="355260"/>
          </a:xfrm>
        </p:grpSpPr>
        <p:sp>
          <p:nvSpPr>
            <p:cNvPr id="47" name="Google Shape;14501;p79">
              <a:extLst>
                <a:ext uri="{FF2B5EF4-FFF2-40B4-BE49-F238E27FC236}">
                  <a16:creationId xmlns:a16="http://schemas.microsoft.com/office/drawing/2014/main" id="{25942920-4D6A-AC42-BA45-1E0214B009B5}"/>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502;p79">
              <a:extLst>
                <a:ext uri="{FF2B5EF4-FFF2-40B4-BE49-F238E27FC236}">
                  <a16:creationId xmlns:a16="http://schemas.microsoft.com/office/drawing/2014/main" id="{F671400A-DAA9-4E4F-BE76-97BBE76BDBD9}"/>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503;p79">
              <a:extLst>
                <a:ext uri="{FF2B5EF4-FFF2-40B4-BE49-F238E27FC236}">
                  <a16:creationId xmlns:a16="http://schemas.microsoft.com/office/drawing/2014/main" id="{5A1FB26E-B4A0-DA40-B954-2F89AA9D593F}"/>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504;p79">
              <a:extLst>
                <a:ext uri="{FF2B5EF4-FFF2-40B4-BE49-F238E27FC236}">
                  <a16:creationId xmlns:a16="http://schemas.microsoft.com/office/drawing/2014/main" id="{1C708F8E-B350-D647-A3B4-E680A610B5B2}"/>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4500;p79">
            <a:extLst>
              <a:ext uri="{FF2B5EF4-FFF2-40B4-BE49-F238E27FC236}">
                <a16:creationId xmlns:a16="http://schemas.microsoft.com/office/drawing/2014/main" id="{27F2A502-5EAE-4F42-A8B0-F61028862AE8}"/>
              </a:ext>
            </a:extLst>
          </p:cNvPr>
          <p:cNvGrpSpPr/>
          <p:nvPr/>
        </p:nvGrpSpPr>
        <p:grpSpPr>
          <a:xfrm>
            <a:off x="1149653" y="3017944"/>
            <a:ext cx="278404" cy="355260"/>
            <a:chOff x="8047661" y="1501037"/>
            <a:chExt cx="278404" cy="355260"/>
          </a:xfrm>
        </p:grpSpPr>
        <p:sp>
          <p:nvSpPr>
            <p:cNvPr id="52" name="Google Shape;14501;p79">
              <a:extLst>
                <a:ext uri="{FF2B5EF4-FFF2-40B4-BE49-F238E27FC236}">
                  <a16:creationId xmlns:a16="http://schemas.microsoft.com/office/drawing/2014/main" id="{68457FD1-9D94-3C4B-819B-965E4EABC155}"/>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502;p79">
              <a:extLst>
                <a:ext uri="{FF2B5EF4-FFF2-40B4-BE49-F238E27FC236}">
                  <a16:creationId xmlns:a16="http://schemas.microsoft.com/office/drawing/2014/main" id="{F4ACC495-BCA1-D541-B715-F0350CA9D7EB}"/>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503;p79">
              <a:extLst>
                <a:ext uri="{FF2B5EF4-FFF2-40B4-BE49-F238E27FC236}">
                  <a16:creationId xmlns:a16="http://schemas.microsoft.com/office/drawing/2014/main" id="{3DBBA128-E8CE-5642-AF68-DE5A0BE1992B}"/>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504;p79">
              <a:extLst>
                <a:ext uri="{FF2B5EF4-FFF2-40B4-BE49-F238E27FC236}">
                  <a16:creationId xmlns:a16="http://schemas.microsoft.com/office/drawing/2014/main" id="{EB6A3F7E-128A-234D-8EC1-C8265724D8D3}"/>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4500;p79">
            <a:extLst>
              <a:ext uri="{FF2B5EF4-FFF2-40B4-BE49-F238E27FC236}">
                <a16:creationId xmlns:a16="http://schemas.microsoft.com/office/drawing/2014/main" id="{702E8FC0-6C2D-2F49-B442-226028379858}"/>
              </a:ext>
            </a:extLst>
          </p:cNvPr>
          <p:cNvGrpSpPr/>
          <p:nvPr/>
        </p:nvGrpSpPr>
        <p:grpSpPr>
          <a:xfrm>
            <a:off x="1151929" y="2558286"/>
            <a:ext cx="278404" cy="355260"/>
            <a:chOff x="8047661" y="1501037"/>
            <a:chExt cx="278404" cy="355260"/>
          </a:xfrm>
        </p:grpSpPr>
        <p:sp>
          <p:nvSpPr>
            <p:cNvPr id="57" name="Google Shape;14501;p79">
              <a:extLst>
                <a:ext uri="{FF2B5EF4-FFF2-40B4-BE49-F238E27FC236}">
                  <a16:creationId xmlns:a16="http://schemas.microsoft.com/office/drawing/2014/main" id="{3DCE7C51-90E1-944B-989F-35BF6B98D2AC}"/>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502;p79">
              <a:extLst>
                <a:ext uri="{FF2B5EF4-FFF2-40B4-BE49-F238E27FC236}">
                  <a16:creationId xmlns:a16="http://schemas.microsoft.com/office/drawing/2014/main" id="{F54B0C56-1128-DD4B-85F4-EF7F1A80A894}"/>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503;p79">
              <a:extLst>
                <a:ext uri="{FF2B5EF4-FFF2-40B4-BE49-F238E27FC236}">
                  <a16:creationId xmlns:a16="http://schemas.microsoft.com/office/drawing/2014/main" id="{CA5BE4E0-CC0C-394A-94A5-E0E138003D2D}"/>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504;p79">
              <a:extLst>
                <a:ext uri="{FF2B5EF4-FFF2-40B4-BE49-F238E27FC236}">
                  <a16:creationId xmlns:a16="http://schemas.microsoft.com/office/drawing/2014/main" id="{231616CE-FEE1-C942-BB70-3DE07D93648C}"/>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14500;p79">
            <a:extLst>
              <a:ext uri="{FF2B5EF4-FFF2-40B4-BE49-F238E27FC236}">
                <a16:creationId xmlns:a16="http://schemas.microsoft.com/office/drawing/2014/main" id="{A49D60A4-57C6-124E-90D3-0E7AEBE82172}"/>
              </a:ext>
            </a:extLst>
          </p:cNvPr>
          <p:cNvGrpSpPr/>
          <p:nvPr/>
        </p:nvGrpSpPr>
        <p:grpSpPr>
          <a:xfrm>
            <a:off x="1152859" y="2074941"/>
            <a:ext cx="278404" cy="355260"/>
            <a:chOff x="8047661" y="1501037"/>
            <a:chExt cx="278404" cy="355260"/>
          </a:xfrm>
        </p:grpSpPr>
        <p:sp>
          <p:nvSpPr>
            <p:cNvPr id="62" name="Google Shape;14501;p79">
              <a:extLst>
                <a:ext uri="{FF2B5EF4-FFF2-40B4-BE49-F238E27FC236}">
                  <a16:creationId xmlns:a16="http://schemas.microsoft.com/office/drawing/2014/main" id="{A47C9803-5567-884B-94B2-614839ADFE6A}"/>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502;p79">
              <a:extLst>
                <a:ext uri="{FF2B5EF4-FFF2-40B4-BE49-F238E27FC236}">
                  <a16:creationId xmlns:a16="http://schemas.microsoft.com/office/drawing/2014/main" id="{DF4286D2-EF7E-9841-8DAB-C73C42FC2EBC}"/>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503;p79">
              <a:extLst>
                <a:ext uri="{FF2B5EF4-FFF2-40B4-BE49-F238E27FC236}">
                  <a16:creationId xmlns:a16="http://schemas.microsoft.com/office/drawing/2014/main" id="{A861E8AF-2679-9244-A7A7-2339A773E9CF}"/>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504;p79">
              <a:extLst>
                <a:ext uri="{FF2B5EF4-FFF2-40B4-BE49-F238E27FC236}">
                  <a16:creationId xmlns:a16="http://schemas.microsoft.com/office/drawing/2014/main" id="{7B07FC73-0223-F345-83E5-DE2C20D38D5E}"/>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14500;p79">
            <a:extLst>
              <a:ext uri="{FF2B5EF4-FFF2-40B4-BE49-F238E27FC236}">
                <a16:creationId xmlns:a16="http://schemas.microsoft.com/office/drawing/2014/main" id="{11E61D22-C143-E745-BE2C-CF3A793F3B07}"/>
              </a:ext>
            </a:extLst>
          </p:cNvPr>
          <p:cNvGrpSpPr/>
          <p:nvPr/>
        </p:nvGrpSpPr>
        <p:grpSpPr>
          <a:xfrm>
            <a:off x="1144587" y="1575609"/>
            <a:ext cx="278404" cy="355260"/>
            <a:chOff x="8047661" y="1501037"/>
            <a:chExt cx="278404" cy="355260"/>
          </a:xfrm>
        </p:grpSpPr>
        <p:sp>
          <p:nvSpPr>
            <p:cNvPr id="67" name="Google Shape;14501;p79">
              <a:extLst>
                <a:ext uri="{FF2B5EF4-FFF2-40B4-BE49-F238E27FC236}">
                  <a16:creationId xmlns:a16="http://schemas.microsoft.com/office/drawing/2014/main" id="{C715F318-C898-9047-A124-9880A4BD1268}"/>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502;p79">
              <a:extLst>
                <a:ext uri="{FF2B5EF4-FFF2-40B4-BE49-F238E27FC236}">
                  <a16:creationId xmlns:a16="http://schemas.microsoft.com/office/drawing/2014/main" id="{0963E3BE-B0F4-7147-A17C-A2AE038D4001}"/>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503;p79">
              <a:extLst>
                <a:ext uri="{FF2B5EF4-FFF2-40B4-BE49-F238E27FC236}">
                  <a16:creationId xmlns:a16="http://schemas.microsoft.com/office/drawing/2014/main" id="{586CE9D4-2236-CA4B-AE29-81B352AC237A}"/>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504;p79">
              <a:extLst>
                <a:ext uri="{FF2B5EF4-FFF2-40B4-BE49-F238E27FC236}">
                  <a16:creationId xmlns:a16="http://schemas.microsoft.com/office/drawing/2014/main" id="{6637F331-730D-1044-90D9-E110613AF3FD}"/>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14500;p79">
            <a:extLst>
              <a:ext uri="{FF2B5EF4-FFF2-40B4-BE49-F238E27FC236}">
                <a16:creationId xmlns:a16="http://schemas.microsoft.com/office/drawing/2014/main" id="{45EBBDDC-0FBA-6A4B-B7F5-067C89296FF2}"/>
              </a:ext>
            </a:extLst>
          </p:cNvPr>
          <p:cNvGrpSpPr/>
          <p:nvPr/>
        </p:nvGrpSpPr>
        <p:grpSpPr>
          <a:xfrm>
            <a:off x="1144587" y="1094955"/>
            <a:ext cx="278404" cy="355260"/>
            <a:chOff x="8047661" y="1501037"/>
            <a:chExt cx="278404" cy="355260"/>
          </a:xfrm>
        </p:grpSpPr>
        <p:sp>
          <p:nvSpPr>
            <p:cNvPr id="72" name="Google Shape;14501;p79">
              <a:extLst>
                <a:ext uri="{FF2B5EF4-FFF2-40B4-BE49-F238E27FC236}">
                  <a16:creationId xmlns:a16="http://schemas.microsoft.com/office/drawing/2014/main" id="{B449E53F-E549-1340-82C7-B21586A4CE9C}"/>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502;p79">
              <a:extLst>
                <a:ext uri="{FF2B5EF4-FFF2-40B4-BE49-F238E27FC236}">
                  <a16:creationId xmlns:a16="http://schemas.microsoft.com/office/drawing/2014/main" id="{8D8364AD-7DAA-D740-AEF7-F1405A2D2DDC}"/>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503;p79">
              <a:extLst>
                <a:ext uri="{FF2B5EF4-FFF2-40B4-BE49-F238E27FC236}">
                  <a16:creationId xmlns:a16="http://schemas.microsoft.com/office/drawing/2014/main" id="{BEAB4503-3645-EA40-8382-45D28A23E853}"/>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504;p79">
              <a:extLst>
                <a:ext uri="{FF2B5EF4-FFF2-40B4-BE49-F238E27FC236}">
                  <a16:creationId xmlns:a16="http://schemas.microsoft.com/office/drawing/2014/main" id="{7C79A9C5-15F2-A84B-AFA0-6A842D7639B0}"/>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13949;p79">
            <a:extLst>
              <a:ext uri="{FF2B5EF4-FFF2-40B4-BE49-F238E27FC236}">
                <a16:creationId xmlns:a16="http://schemas.microsoft.com/office/drawing/2014/main" id="{94A30316-21CF-5443-8812-5FD516EEA5C0}"/>
              </a:ext>
            </a:extLst>
          </p:cNvPr>
          <p:cNvGrpSpPr/>
          <p:nvPr/>
        </p:nvGrpSpPr>
        <p:grpSpPr>
          <a:xfrm>
            <a:off x="200148" y="2537742"/>
            <a:ext cx="270104" cy="361754"/>
            <a:chOff x="6702211" y="3782599"/>
            <a:chExt cx="270104" cy="361754"/>
          </a:xfrm>
        </p:grpSpPr>
        <p:sp>
          <p:nvSpPr>
            <p:cNvPr id="77" name="Google Shape;13950;p79">
              <a:extLst>
                <a:ext uri="{FF2B5EF4-FFF2-40B4-BE49-F238E27FC236}">
                  <a16:creationId xmlns:a16="http://schemas.microsoft.com/office/drawing/2014/main" id="{C84C435E-8F62-E44A-8C94-170AA4F7B952}"/>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951;p79">
              <a:extLst>
                <a:ext uri="{FF2B5EF4-FFF2-40B4-BE49-F238E27FC236}">
                  <a16:creationId xmlns:a16="http://schemas.microsoft.com/office/drawing/2014/main" id="{C8F932A7-C6D5-FD48-8614-A1490F24962B}"/>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952;p79">
              <a:extLst>
                <a:ext uri="{FF2B5EF4-FFF2-40B4-BE49-F238E27FC236}">
                  <a16:creationId xmlns:a16="http://schemas.microsoft.com/office/drawing/2014/main" id="{AE31F3E3-AEA0-5446-A88F-3355FAEEFA6C}"/>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953;p79">
              <a:extLst>
                <a:ext uri="{FF2B5EF4-FFF2-40B4-BE49-F238E27FC236}">
                  <a16:creationId xmlns:a16="http://schemas.microsoft.com/office/drawing/2014/main" id="{BDA2CF51-3629-5E40-806F-8DE1A272990D}"/>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954;p79">
              <a:extLst>
                <a:ext uri="{FF2B5EF4-FFF2-40B4-BE49-F238E27FC236}">
                  <a16:creationId xmlns:a16="http://schemas.microsoft.com/office/drawing/2014/main" id="{20594CB2-EDC0-0D4A-9BFA-9F9B59A55611}"/>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13949;p79">
            <a:extLst>
              <a:ext uri="{FF2B5EF4-FFF2-40B4-BE49-F238E27FC236}">
                <a16:creationId xmlns:a16="http://schemas.microsoft.com/office/drawing/2014/main" id="{3147BBC8-A9F9-F74C-9117-034919044DCC}"/>
              </a:ext>
            </a:extLst>
          </p:cNvPr>
          <p:cNvGrpSpPr/>
          <p:nvPr/>
        </p:nvGrpSpPr>
        <p:grpSpPr>
          <a:xfrm>
            <a:off x="200529" y="1603153"/>
            <a:ext cx="270104" cy="361754"/>
            <a:chOff x="6702211" y="3782599"/>
            <a:chExt cx="270104" cy="361754"/>
          </a:xfrm>
        </p:grpSpPr>
        <p:sp>
          <p:nvSpPr>
            <p:cNvPr id="83" name="Google Shape;13950;p79">
              <a:extLst>
                <a:ext uri="{FF2B5EF4-FFF2-40B4-BE49-F238E27FC236}">
                  <a16:creationId xmlns:a16="http://schemas.microsoft.com/office/drawing/2014/main" id="{6FBB4200-42A8-9C4B-A2D7-7B24256292EE}"/>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951;p79">
              <a:extLst>
                <a:ext uri="{FF2B5EF4-FFF2-40B4-BE49-F238E27FC236}">
                  <a16:creationId xmlns:a16="http://schemas.microsoft.com/office/drawing/2014/main" id="{0644CCFA-DD65-CB48-BD7C-F52C0132F269}"/>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952;p79">
              <a:extLst>
                <a:ext uri="{FF2B5EF4-FFF2-40B4-BE49-F238E27FC236}">
                  <a16:creationId xmlns:a16="http://schemas.microsoft.com/office/drawing/2014/main" id="{0D1FA47E-1D6D-AC46-8516-F5AD76DBFAE8}"/>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953;p79">
              <a:extLst>
                <a:ext uri="{FF2B5EF4-FFF2-40B4-BE49-F238E27FC236}">
                  <a16:creationId xmlns:a16="http://schemas.microsoft.com/office/drawing/2014/main" id="{FF147A5E-82B5-4143-9676-C747DB26966F}"/>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954;p79">
              <a:extLst>
                <a:ext uri="{FF2B5EF4-FFF2-40B4-BE49-F238E27FC236}">
                  <a16:creationId xmlns:a16="http://schemas.microsoft.com/office/drawing/2014/main" id="{A69087EF-D16F-684C-9660-13623C49EDF9}"/>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13949;p79">
            <a:extLst>
              <a:ext uri="{FF2B5EF4-FFF2-40B4-BE49-F238E27FC236}">
                <a16:creationId xmlns:a16="http://schemas.microsoft.com/office/drawing/2014/main" id="{E3A7FB09-9AA7-074B-8D00-3A79D7FEBED0}"/>
              </a:ext>
            </a:extLst>
          </p:cNvPr>
          <p:cNvGrpSpPr/>
          <p:nvPr/>
        </p:nvGrpSpPr>
        <p:grpSpPr>
          <a:xfrm>
            <a:off x="200529" y="1077233"/>
            <a:ext cx="270104" cy="361754"/>
            <a:chOff x="6702211" y="3782599"/>
            <a:chExt cx="270104" cy="361754"/>
          </a:xfrm>
        </p:grpSpPr>
        <p:sp>
          <p:nvSpPr>
            <p:cNvPr id="89" name="Google Shape;13950;p79">
              <a:extLst>
                <a:ext uri="{FF2B5EF4-FFF2-40B4-BE49-F238E27FC236}">
                  <a16:creationId xmlns:a16="http://schemas.microsoft.com/office/drawing/2014/main" id="{A4050616-1A52-664E-9BC5-A910BC138AEB}"/>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951;p79">
              <a:extLst>
                <a:ext uri="{FF2B5EF4-FFF2-40B4-BE49-F238E27FC236}">
                  <a16:creationId xmlns:a16="http://schemas.microsoft.com/office/drawing/2014/main" id="{92C55112-0B7D-E34B-A452-B29440965805}"/>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952;p79">
              <a:extLst>
                <a:ext uri="{FF2B5EF4-FFF2-40B4-BE49-F238E27FC236}">
                  <a16:creationId xmlns:a16="http://schemas.microsoft.com/office/drawing/2014/main" id="{E8F4BBC4-BE7E-A34E-8C7F-447CD9BDDD27}"/>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953;p79">
              <a:extLst>
                <a:ext uri="{FF2B5EF4-FFF2-40B4-BE49-F238E27FC236}">
                  <a16:creationId xmlns:a16="http://schemas.microsoft.com/office/drawing/2014/main" id="{806BE02A-4BC8-4B4E-8CF8-4B50A56579E8}"/>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954;p79">
              <a:extLst>
                <a:ext uri="{FF2B5EF4-FFF2-40B4-BE49-F238E27FC236}">
                  <a16:creationId xmlns:a16="http://schemas.microsoft.com/office/drawing/2014/main" id="{DDC2390B-B0FC-2E43-ACB6-3D95BABB96E0}"/>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926616EE-F7D9-AB45-B901-455DDBD05910}"/>
              </a:ext>
            </a:extLst>
          </p:cNvPr>
          <p:cNvSpPr txBox="1"/>
          <p:nvPr/>
        </p:nvSpPr>
        <p:spPr>
          <a:xfrm>
            <a:off x="607653" y="983188"/>
            <a:ext cx="284052" cy="307777"/>
          </a:xfrm>
          <a:prstGeom prst="rect">
            <a:avLst/>
          </a:prstGeom>
          <a:noFill/>
        </p:spPr>
        <p:txBody>
          <a:bodyPr wrap="none" rtlCol="0">
            <a:spAutoFit/>
          </a:bodyPr>
          <a:lstStyle/>
          <a:p>
            <a:r>
              <a:rPr lang="en-US" dirty="0"/>
              <a:t>1</a:t>
            </a:r>
          </a:p>
        </p:txBody>
      </p:sp>
      <p:sp>
        <p:nvSpPr>
          <p:cNvPr id="94" name="TextBox 93">
            <a:extLst>
              <a:ext uri="{FF2B5EF4-FFF2-40B4-BE49-F238E27FC236}">
                <a16:creationId xmlns:a16="http://schemas.microsoft.com/office/drawing/2014/main" id="{91D208B6-6893-5544-8A2F-A98F0FE939B8}"/>
              </a:ext>
            </a:extLst>
          </p:cNvPr>
          <p:cNvSpPr txBox="1"/>
          <p:nvPr/>
        </p:nvSpPr>
        <p:spPr>
          <a:xfrm>
            <a:off x="607653" y="1486980"/>
            <a:ext cx="284052" cy="307777"/>
          </a:xfrm>
          <a:prstGeom prst="rect">
            <a:avLst/>
          </a:prstGeom>
          <a:noFill/>
        </p:spPr>
        <p:txBody>
          <a:bodyPr wrap="none" rtlCol="0">
            <a:spAutoFit/>
          </a:bodyPr>
          <a:lstStyle/>
          <a:p>
            <a:r>
              <a:rPr lang="en-US" dirty="0"/>
              <a:t>2</a:t>
            </a:r>
          </a:p>
        </p:txBody>
      </p:sp>
      <p:sp>
        <p:nvSpPr>
          <p:cNvPr id="95" name="TextBox 94">
            <a:extLst>
              <a:ext uri="{FF2B5EF4-FFF2-40B4-BE49-F238E27FC236}">
                <a16:creationId xmlns:a16="http://schemas.microsoft.com/office/drawing/2014/main" id="{BE7D6229-8B2F-244C-B9C8-657DD17A2D0D}"/>
              </a:ext>
            </a:extLst>
          </p:cNvPr>
          <p:cNvSpPr txBox="1"/>
          <p:nvPr/>
        </p:nvSpPr>
        <p:spPr>
          <a:xfrm>
            <a:off x="615246" y="1963616"/>
            <a:ext cx="284052" cy="307777"/>
          </a:xfrm>
          <a:prstGeom prst="rect">
            <a:avLst/>
          </a:prstGeom>
          <a:noFill/>
        </p:spPr>
        <p:txBody>
          <a:bodyPr wrap="none" rtlCol="0">
            <a:spAutoFit/>
          </a:bodyPr>
          <a:lstStyle/>
          <a:p>
            <a:r>
              <a:rPr lang="en-US" dirty="0"/>
              <a:t>3</a:t>
            </a:r>
          </a:p>
        </p:txBody>
      </p:sp>
      <p:sp>
        <p:nvSpPr>
          <p:cNvPr id="96" name="TextBox 95">
            <a:extLst>
              <a:ext uri="{FF2B5EF4-FFF2-40B4-BE49-F238E27FC236}">
                <a16:creationId xmlns:a16="http://schemas.microsoft.com/office/drawing/2014/main" id="{637BE6A6-6BB3-FC4D-BA4F-6F0D09535288}"/>
              </a:ext>
            </a:extLst>
          </p:cNvPr>
          <p:cNvSpPr txBox="1"/>
          <p:nvPr/>
        </p:nvSpPr>
        <p:spPr>
          <a:xfrm>
            <a:off x="607472" y="2437324"/>
            <a:ext cx="284052" cy="307777"/>
          </a:xfrm>
          <a:prstGeom prst="rect">
            <a:avLst/>
          </a:prstGeom>
          <a:noFill/>
        </p:spPr>
        <p:txBody>
          <a:bodyPr wrap="none" rtlCol="0">
            <a:spAutoFit/>
          </a:bodyPr>
          <a:lstStyle/>
          <a:p>
            <a:r>
              <a:rPr lang="en-US" dirty="0"/>
              <a:t>4</a:t>
            </a:r>
          </a:p>
        </p:txBody>
      </p:sp>
      <p:sp>
        <p:nvSpPr>
          <p:cNvPr id="97" name="TextBox 96">
            <a:extLst>
              <a:ext uri="{FF2B5EF4-FFF2-40B4-BE49-F238E27FC236}">
                <a16:creationId xmlns:a16="http://schemas.microsoft.com/office/drawing/2014/main" id="{16ADC550-A430-A840-BE8C-D6ECC1DD964F}"/>
              </a:ext>
            </a:extLst>
          </p:cNvPr>
          <p:cNvSpPr txBox="1"/>
          <p:nvPr/>
        </p:nvSpPr>
        <p:spPr>
          <a:xfrm>
            <a:off x="607472" y="2928260"/>
            <a:ext cx="284052" cy="307777"/>
          </a:xfrm>
          <a:prstGeom prst="rect">
            <a:avLst/>
          </a:prstGeom>
          <a:noFill/>
        </p:spPr>
        <p:txBody>
          <a:bodyPr wrap="none" rtlCol="0">
            <a:spAutoFit/>
          </a:bodyPr>
          <a:lstStyle/>
          <a:p>
            <a:r>
              <a:rPr lang="en-US" dirty="0"/>
              <a:t>5</a:t>
            </a:r>
          </a:p>
        </p:txBody>
      </p:sp>
      <p:sp>
        <p:nvSpPr>
          <p:cNvPr id="98" name="TextBox 97">
            <a:extLst>
              <a:ext uri="{FF2B5EF4-FFF2-40B4-BE49-F238E27FC236}">
                <a16:creationId xmlns:a16="http://schemas.microsoft.com/office/drawing/2014/main" id="{90CE75F8-1E7B-A843-8EA6-F71C116B79C6}"/>
              </a:ext>
            </a:extLst>
          </p:cNvPr>
          <p:cNvSpPr txBox="1"/>
          <p:nvPr/>
        </p:nvSpPr>
        <p:spPr>
          <a:xfrm>
            <a:off x="607472" y="3400433"/>
            <a:ext cx="284052" cy="307777"/>
          </a:xfrm>
          <a:prstGeom prst="rect">
            <a:avLst/>
          </a:prstGeom>
          <a:noFill/>
        </p:spPr>
        <p:txBody>
          <a:bodyPr wrap="none" rtlCol="0">
            <a:spAutoFit/>
          </a:bodyPr>
          <a:lstStyle/>
          <a:p>
            <a:r>
              <a:rPr lang="en-US" dirty="0"/>
              <a:t>6</a:t>
            </a:r>
          </a:p>
        </p:txBody>
      </p:sp>
      <p:sp>
        <p:nvSpPr>
          <p:cNvPr id="99" name="TextBox 98">
            <a:extLst>
              <a:ext uri="{FF2B5EF4-FFF2-40B4-BE49-F238E27FC236}">
                <a16:creationId xmlns:a16="http://schemas.microsoft.com/office/drawing/2014/main" id="{EA610C09-8063-C243-A2A1-08E52873E579}"/>
              </a:ext>
            </a:extLst>
          </p:cNvPr>
          <p:cNvSpPr txBox="1"/>
          <p:nvPr/>
        </p:nvSpPr>
        <p:spPr>
          <a:xfrm>
            <a:off x="607472" y="3872606"/>
            <a:ext cx="284052" cy="307777"/>
          </a:xfrm>
          <a:prstGeom prst="rect">
            <a:avLst/>
          </a:prstGeom>
          <a:noFill/>
        </p:spPr>
        <p:txBody>
          <a:bodyPr wrap="none" rtlCol="0">
            <a:spAutoFit/>
          </a:bodyPr>
          <a:lstStyle/>
          <a:p>
            <a:r>
              <a:rPr lang="en-US" dirty="0"/>
              <a:t>7</a:t>
            </a:r>
          </a:p>
        </p:txBody>
      </p:sp>
      <p:sp>
        <p:nvSpPr>
          <p:cNvPr id="100" name="TextBox 99">
            <a:extLst>
              <a:ext uri="{FF2B5EF4-FFF2-40B4-BE49-F238E27FC236}">
                <a16:creationId xmlns:a16="http://schemas.microsoft.com/office/drawing/2014/main" id="{CF5ECA91-FEE6-2E4F-B2E9-CEA297DE73F7}"/>
              </a:ext>
            </a:extLst>
          </p:cNvPr>
          <p:cNvSpPr txBox="1"/>
          <p:nvPr/>
        </p:nvSpPr>
        <p:spPr>
          <a:xfrm>
            <a:off x="607472" y="4341315"/>
            <a:ext cx="284052" cy="307777"/>
          </a:xfrm>
          <a:prstGeom prst="rect">
            <a:avLst/>
          </a:prstGeom>
          <a:noFill/>
        </p:spPr>
        <p:txBody>
          <a:bodyPr wrap="none" rtlCol="0">
            <a:spAutoFit/>
          </a:bodyPr>
          <a:lstStyle/>
          <a:p>
            <a:r>
              <a:rPr lang="en-US" dirty="0"/>
              <a:t>8</a:t>
            </a:r>
          </a:p>
        </p:txBody>
      </p:sp>
      <p:grpSp>
        <p:nvGrpSpPr>
          <p:cNvPr id="102" name="Google Shape;13759;p78">
            <a:extLst>
              <a:ext uri="{FF2B5EF4-FFF2-40B4-BE49-F238E27FC236}">
                <a16:creationId xmlns:a16="http://schemas.microsoft.com/office/drawing/2014/main" id="{FBAE9D3A-91A7-F747-960E-DC25E148DED2}"/>
              </a:ext>
            </a:extLst>
          </p:cNvPr>
          <p:cNvGrpSpPr/>
          <p:nvPr/>
        </p:nvGrpSpPr>
        <p:grpSpPr>
          <a:xfrm>
            <a:off x="1738006" y="1155648"/>
            <a:ext cx="228147" cy="231593"/>
            <a:chOff x="4874902" y="3808799"/>
            <a:chExt cx="345615" cy="350835"/>
          </a:xfrm>
        </p:grpSpPr>
        <p:sp>
          <p:nvSpPr>
            <p:cNvPr id="103" name="Google Shape;13760;p78">
              <a:extLst>
                <a:ext uri="{FF2B5EF4-FFF2-40B4-BE49-F238E27FC236}">
                  <a16:creationId xmlns:a16="http://schemas.microsoft.com/office/drawing/2014/main" id="{81A8DA6D-C81B-1746-92AF-2F21F728EE9D}"/>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761;p78">
              <a:extLst>
                <a:ext uri="{FF2B5EF4-FFF2-40B4-BE49-F238E27FC236}">
                  <a16:creationId xmlns:a16="http://schemas.microsoft.com/office/drawing/2014/main" id="{AAEC29AB-D7B0-EB4E-ADDD-4E63C0E1EA4C}"/>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762;p78">
              <a:extLst>
                <a:ext uri="{FF2B5EF4-FFF2-40B4-BE49-F238E27FC236}">
                  <a16:creationId xmlns:a16="http://schemas.microsoft.com/office/drawing/2014/main" id="{81F02EAD-37B6-894F-9554-BE1C5F60DEC1}"/>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763;p78">
              <a:extLst>
                <a:ext uri="{FF2B5EF4-FFF2-40B4-BE49-F238E27FC236}">
                  <a16:creationId xmlns:a16="http://schemas.microsoft.com/office/drawing/2014/main" id="{7460CF0D-E7D2-0645-A4E3-2C32B7457E92}"/>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764;p78">
              <a:extLst>
                <a:ext uri="{FF2B5EF4-FFF2-40B4-BE49-F238E27FC236}">
                  <a16:creationId xmlns:a16="http://schemas.microsoft.com/office/drawing/2014/main" id="{636E6D31-AC2C-5642-90AB-AA284578E863}"/>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765;p78">
              <a:extLst>
                <a:ext uri="{FF2B5EF4-FFF2-40B4-BE49-F238E27FC236}">
                  <a16:creationId xmlns:a16="http://schemas.microsoft.com/office/drawing/2014/main" id="{50859395-EF06-D746-AE79-E76B3627C5D5}"/>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766;p78">
              <a:extLst>
                <a:ext uri="{FF2B5EF4-FFF2-40B4-BE49-F238E27FC236}">
                  <a16:creationId xmlns:a16="http://schemas.microsoft.com/office/drawing/2014/main" id="{3B394C15-15B7-4449-A334-4A074F81F4BD}"/>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767;p78">
              <a:extLst>
                <a:ext uri="{FF2B5EF4-FFF2-40B4-BE49-F238E27FC236}">
                  <a16:creationId xmlns:a16="http://schemas.microsoft.com/office/drawing/2014/main" id="{E79FA181-1278-7A4B-AE3C-60F4B785524F}"/>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768;p78">
              <a:extLst>
                <a:ext uri="{FF2B5EF4-FFF2-40B4-BE49-F238E27FC236}">
                  <a16:creationId xmlns:a16="http://schemas.microsoft.com/office/drawing/2014/main" id="{69BB972E-98C4-7C4B-BFA1-7B2EB6B5B5BA}"/>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769;p78">
              <a:extLst>
                <a:ext uri="{FF2B5EF4-FFF2-40B4-BE49-F238E27FC236}">
                  <a16:creationId xmlns:a16="http://schemas.microsoft.com/office/drawing/2014/main" id="{D84216FE-567E-AF4D-88D2-3812A699219A}"/>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770;p78">
              <a:extLst>
                <a:ext uri="{FF2B5EF4-FFF2-40B4-BE49-F238E27FC236}">
                  <a16:creationId xmlns:a16="http://schemas.microsoft.com/office/drawing/2014/main" id="{95B0895E-12E1-4F43-B906-1E4FF03162C0}"/>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771;p78">
              <a:extLst>
                <a:ext uri="{FF2B5EF4-FFF2-40B4-BE49-F238E27FC236}">
                  <a16:creationId xmlns:a16="http://schemas.microsoft.com/office/drawing/2014/main" id="{3FE0AFAD-BAF1-1D4F-B42B-15800EC2BA58}"/>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772;p78">
              <a:extLst>
                <a:ext uri="{FF2B5EF4-FFF2-40B4-BE49-F238E27FC236}">
                  <a16:creationId xmlns:a16="http://schemas.microsoft.com/office/drawing/2014/main" id="{461DC6CF-1029-0E46-9171-A83C975F62C2}"/>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773;p78">
              <a:extLst>
                <a:ext uri="{FF2B5EF4-FFF2-40B4-BE49-F238E27FC236}">
                  <a16:creationId xmlns:a16="http://schemas.microsoft.com/office/drawing/2014/main" id="{9F8A79DB-B37D-0147-A20B-C5254E9DED4A}"/>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774;p78">
              <a:extLst>
                <a:ext uri="{FF2B5EF4-FFF2-40B4-BE49-F238E27FC236}">
                  <a16:creationId xmlns:a16="http://schemas.microsoft.com/office/drawing/2014/main" id="{9ED9F695-36E5-B548-A97B-5EADB5238D44}"/>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775;p78">
              <a:extLst>
                <a:ext uri="{FF2B5EF4-FFF2-40B4-BE49-F238E27FC236}">
                  <a16:creationId xmlns:a16="http://schemas.microsoft.com/office/drawing/2014/main" id="{FCB1A637-C441-C544-B54C-4BCBBCAA005C}"/>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776;p78">
              <a:extLst>
                <a:ext uri="{FF2B5EF4-FFF2-40B4-BE49-F238E27FC236}">
                  <a16:creationId xmlns:a16="http://schemas.microsoft.com/office/drawing/2014/main" id="{D803B537-AE57-4440-A32F-843CB576877F}"/>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TextBox 100">
            <a:extLst>
              <a:ext uri="{FF2B5EF4-FFF2-40B4-BE49-F238E27FC236}">
                <a16:creationId xmlns:a16="http://schemas.microsoft.com/office/drawing/2014/main" id="{1D931D05-BA08-6748-947F-B9D7E93AA748}"/>
              </a:ext>
            </a:extLst>
          </p:cNvPr>
          <p:cNvSpPr txBox="1"/>
          <p:nvPr/>
        </p:nvSpPr>
        <p:spPr>
          <a:xfrm>
            <a:off x="1924905" y="1143819"/>
            <a:ext cx="567784" cy="276999"/>
          </a:xfrm>
          <a:prstGeom prst="rect">
            <a:avLst/>
          </a:prstGeom>
          <a:noFill/>
        </p:spPr>
        <p:txBody>
          <a:bodyPr wrap="none" rtlCol="0">
            <a:spAutoFit/>
          </a:bodyPr>
          <a:lstStyle/>
          <a:p>
            <a:r>
              <a:rPr lang="en-US" sz="1200" dirty="0">
                <a:solidFill>
                  <a:srgbClr val="667D94"/>
                </a:solidFill>
              </a:rPr>
              <a:t>07:00</a:t>
            </a:r>
          </a:p>
        </p:txBody>
      </p:sp>
      <p:grpSp>
        <p:nvGrpSpPr>
          <p:cNvPr id="121" name="Google Shape;13759;p78">
            <a:extLst>
              <a:ext uri="{FF2B5EF4-FFF2-40B4-BE49-F238E27FC236}">
                <a16:creationId xmlns:a16="http://schemas.microsoft.com/office/drawing/2014/main" id="{1D084884-6EC0-A041-8447-F11B42CC2ADE}"/>
              </a:ext>
            </a:extLst>
          </p:cNvPr>
          <p:cNvGrpSpPr/>
          <p:nvPr/>
        </p:nvGrpSpPr>
        <p:grpSpPr>
          <a:xfrm>
            <a:off x="1719800" y="1644365"/>
            <a:ext cx="228147" cy="231593"/>
            <a:chOff x="4874902" y="3808799"/>
            <a:chExt cx="345615" cy="350835"/>
          </a:xfrm>
        </p:grpSpPr>
        <p:sp>
          <p:nvSpPr>
            <p:cNvPr id="122" name="Google Shape;13760;p78">
              <a:extLst>
                <a:ext uri="{FF2B5EF4-FFF2-40B4-BE49-F238E27FC236}">
                  <a16:creationId xmlns:a16="http://schemas.microsoft.com/office/drawing/2014/main" id="{824B16ED-A0A1-874C-B161-63BEC9B0CD3D}"/>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761;p78">
              <a:extLst>
                <a:ext uri="{FF2B5EF4-FFF2-40B4-BE49-F238E27FC236}">
                  <a16:creationId xmlns:a16="http://schemas.microsoft.com/office/drawing/2014/main" id="{CC26302B-ECEF-7140-8B64-D97DE0EE3BF7}"/>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762;p78">
              <a:extLst>
                <a:ext uri="{FF2B5EF4-FFF2-40B4-BE49-F238E27FC236}">
                  <a16:creationId xmlns:a16="http://schemas.microsoft.com/office/drawing/2014/main" id="{E61550AF-A75D-2B42-977C-F663A249C643}"/>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763;p78">
              <a:extLst>
                <a:ext uri="{FF2B5EF4-FFF2-40B4-BE49-F238E27FC236}">
                  <a16:creationId xmlns:a16="http://schemas.microsoft.com/office/drawing/2014/main" id="{DE6A0761-E4A6-E546-BCD2-7DDFF1DE355B}"/>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764;p78">
              <a:extLst>
                <a:ext uri="{FF2B5EF4-FFF2-40B4-BE49-F238E27FC236}">
                  <a16:creationId xmlns:a16="http://schemas.microsoft.com/office/drawing/2014/main" id="{5C95F8D1-867C-224A-A47A-12FBE22F9902}"/>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765;p78">
              <a:extLst>
                <a:ext uri="{FF2B5EF4-FFF2-40B4-BE49-F238E27FC236}">
                  <a16:creationId xmlns:a16="http://schemas.microsoft.com/office/drawing/2014/main" id="{ACF1A798-AE3F-C444-AFFE-10A411D9FA2F}"/>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766;p78">
              <a:extLst>
                <a:ext uri="{FF2B5EF4-FFF2-40B4-BE49-F238E27FC236}">
                  <a16:creationId xmlns:a16="http://schemas.microsoft.com/office/drawing/2014/main" id="{C42C80B4-2CAF-874A-B495-56E65039F496}"/>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767;p78">
              <a:extLst>
                <a:ext uri="{FF2B5EF4-FFF2-40B4-BE49-F238E27FC236}">
                  <a16:creationId xmlns:a16="http://schemas.microsoft.com/office/drawing/2014/main" id="{D7B78FFC-28EE-EB4D-A375-1411CC147693}"/>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768;p78">
              <a:extLst>
                <a:ext uri="{FF2B5EF4-FFF2-40B4-BE49-F238E27FC236}">
                  <a16:creationId xmlns:a16="http://schemas.microsoft.com/office/drawing/2014/main" id="{04D34E04-8C59-AD4E-A1DD-B8EF408C2678}"/>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769;p78">
              <a:extLst>
                <a:ext uri="{FF2B5EF4-FFF2-40B4-BE49-F238E27FC236}">
                  <a16:creationId xmlns:a16="http://schemas.microsoft.com/office/drawing/2014/main" id="{3218A7D5-BA7F-944F-9F6E-1752340D013B}"/>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770;p78">
              <a:extLst>
                <a:ext uri="{FF2B5EF4-FFF2-40B4-BE49-F238E27FC236}">
                  <a16:creationId xmlns:a16="http://schemas.microsoft.com/office/drawing/2014/main" id="{D65A3AD0-77B9-E746-8224-78F3E47FF8F8}"/>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771;p78">
              <a:extLst>
                <a:ext uri="{FF2B5EF4-FFF2-40B4-BE49-F238E27FC236}">
                  <a16:creationId xmlns:a16="http://schemas.microsoft.com/office/drawing/2014/main" id="{5F30F1EF-B6FB-4A41-B3D5-0172468367C3}"/>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772;p78">
              <a:extLst>
                <a:ext uri="{FF2B5EF4-FFF2-40B4-BE49-F238E27FC236}">
                  <a16:creationId xmlns:a16="http://schemas.microsoft.com/office/drawing/2014/main" id="{88E6F0ED-1797-FB44-A909-D623B05C93B1}"/>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773;p78">
              <a:extLst>
                <a:ext uri="{FF2B5EF4-FFF2-40B4-BE49-F238E27FC236}">
                  <a16:creationId xmlns:a16="http://schemas.microsoft.com/office/drawing/2014/main" id="{D0AC70E2-E6F7-F84B-A581-015D927AB817}"/>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774;p78">
              <a:extLst>
                <a:ext uri="{FF2B5EF4-FFF2-40B4-BE49-F238E27FC236}">
                  <a16:creationId xmlns:a16="http://schemas.microsoft.com/office/drawing/2014/main" id="{71A7D03C-7C3E-9E45-B326-5C75D505952F}"/>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75;p78">
              <a:extLst>
                <a:ext uri="{FF2B5EF4-FFF2-40B4-BE49-F238E27FC236}">
                  <a16:creationId xmlns:a16="http://schemas.microsoft.com/office/drawing/2014/main" id="{988534D6-CFA2-6E47-BA49-788AAE2BA6FC}"/>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776;p78">
              <a:extLst>
                <a:ext uri="{FF2B5EF4-FFF2-40B4-BE49-F238E27FC236}">
                  <a16:creationId xmlns:a16="http://schemas.microsoft.com/office/drawing/2014/main" id="{3047E11C-8773-7A48-84DD-68C51C10A2DC}"/>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TextBox 138">
            <a:extLst>
              <a:ext uri="{FF2B5EF4-FFF2-40B4-BE49-F238E27FC236}">
                <a16:creationId xmlns:a16="http://schemas.microsoft.com/office/drawing/2014/main" id="{9E211706-ACE8-DB42-9F7C-8DBBA03F647F}"/>
              </a:ext>
            </a:extLst>
          </p:cNvPr>
          <p:cNvSpPr txBox="1"/>
          <p:nvPr/>
        </p:nvSpPr>
        <p:spPr>
          <a:xfrm>
            <a:off x="1906699" y="1632536"/>
            <a:ext cx="567784" cy="276999"/>
          </a:xfrm>
          <a:prstGeom prst="rect">
            <a:avLst/>
          </a:prstGeom>
          <a:noFill/>
        </p:spPr>
        <p:txBody>
          <a:bodyPr wrap="none" rtlCol="0">
            <a:spAutoFit/>
          </a:bodyPr>
          <a:lstStyle/>
          <a:p>
            <a:r>
              <a:rPr lang="en-US" sz="1200" dirty="0">
                <a:solidFill>
                  <a:srgbClr val="667D94"/>
                </a:solidFill>
              </a:rPr>
              <a:t>02:00</a:t>
            </a:r>
          </a:p>
        </p:txBody>
      </p:sp>
      <p:grpSp>
        <p:nvGrpSpPr>
          <p:cNvPr id="140" name="Google Shape;13759;p78">
            <a:extLst>
              <a:ext uri="{FF2B5EF4-FFF2-40B4-BE49-F238E27FC236}">
                <a16:creationId xmlns:a16="http://schemas.microsoft.com/office/drawing/2014/main" id="{71C15A35-8DAF-A842-B8FE-CE7E086F42F1}"/>
              </a:ext>
            </a:extLst>
          </p:cNvPr>
          <p:cNvGrpSpPr/>
          <p:nvPr/>
        </p:nvGrpSpPr>
        <p:grpSpPr>
          <a:xfrm>
            <a:off x="1725343" y="2122194"/>
            <a:ext cx="228147" cy="231593"/>
            <a:chOff x="4874902" y="3808799"/>
            <a:chExt cx="345615" cy="350835"/>
          </a:xfrm>
        </p:grpSpPr>
        <p:sp>
          <p:nvSpPr>
            <p:cNvPr id="141" name="Google Shape;13760;p78">
              <a:extLst>
                <a:ext uri="{FF2B5EF4-FFF2-40B4-BE49-F238E27FC236}">
                  <a16:creationId xmlns:a16="http://schemas.microsoft.com/office/drawing/2014/main" id="{CF2F3B40-CBE0-9A44-B1EC-2F168C2FD7DF}"/>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61;p78">
              <a:extLst>
                <a:ext uri="{FF2B5EF4-FFF2-40B4-BE49-F238E27FC236}">
                  <a16:creationId xmlns:a16="http://schemas.microsoft.com/office/drawing/2014/main" id="{600777D5-AC4B-E84C-8B1F-AE47907BC90D}"/>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62;p78">
              <a:extLst>
                <a:ext uri="{FF2B5EF4-FFF2-40B4-BE49-F238E27FC236}">
                  <a16:creationId xmlns:a16="http://schemas.microsoft.com/office/drawing/2014/main" id="{1F55DFF2-A7BE-9A47-A735-A72CFDB7F38D}"/>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63;p78">
              <a:extLst>
                <a:ext uri="{FF2B5EF4-FFF2-40B4-BE49-F238E27FC236}">
                  <a16:creationId xmlns:a16="http://schemas.microsoft.com/office/drawing/2014/main" id="{7235C8B3-4BEE-D64F-8CC2-AAB1E2DE5A54}"/>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64;p78">
              <a:extLst>
                <a:ext uri="{FF2B5EF4-FFF2-40B4-BE49-F238E27FC236}">
                  <a16:creationId xmlns:a16="http://schemas.microsoft.com/office/drawing/2014/main" id="{10C29FCB-AC97-B049-97CC-59A92E8230F0}"/>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5;p78">
              <a:extLst>
                <a:ext uri="{FF2B5EF4-FFF2-40B4-BE49-F238E27FC236}">
                  <a16:creationId xmlns:a16="http://schemas.microsoft.com/office/drawing/2014/main" id="{F3976839-6809-3D42-B0EC-318DAAC110C3}"/>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66;p78">
              <a:extLst>
                <a:ext uri="{FF2B5EF4-FFF2-40B4-BE49-F238E27FC236}">
                  <a16:creationId xmlns:a16="http://schemas.microsoft.com/office/drawing/2014/main" id="{10978D8D-29F4-5245-A689-09AD9429736A}"/>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67;p78">
              <a:extLst>
                <a:ext uri="{FF2B5EF4-FFF2-40B4-BE49-F238E27FC236}">
                  <a16:creationId xmlns:a16="http://schemas.microsoft.com/office/drawing/2014/main" id="{B1C9748B-6F67-7043-9580-A358E002741A}"/>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68;p78">
              <a:extLst>
                <a:ext uri="{FF2B5EF4-FFF2-40B4-BE49-F238E27FC236}">
                  <a16:creationId xmlns:a16="http://schemas.microsoft.com/office/drawing/2014/main" id="{4E4E5D5E-FF99-2342-90A4-E945F5E6B356}"/>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769;p78">
              <a:extLst>
                <a:ext uri="{FF2B5EF4-FFF2-40B4-BE49-F238E27FC236}">
                  <a16:creationId xmlns:a16="http://schemas.microsoft.com/office/drawing/2014/main" id="{4C349E7C-C718-BB4E-9C24-834DBD87CE38}"/>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770;p78">
              <a:extLst>
                <a:ext uri="{FF2B5EF4-FFF2-40B4-BE49-F238E27FC236}">
                  <a16:creationId xmlns:a16="http://schemas.microsoft.com/office/drawing/2014/main" id="{A8AE7EDF-33E5-C541-BB26-7E31ED4970D8}"/>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771;p78">
              <a:extLst>
                <a:ext uri="{FF2B5EF4-FFF2-40B4-BE49-F238E27FC236}">
                  <a16:creationId xmlns:a16="http://schemas.microsoft.com/office/drawing/2014/main" id="{48AB1B97-0E0A-A440-90BF-77C8069F2D14}"/>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772;p78">
              <a:extLst>
                <a:ext uri="{FF2B5EF4-FFF2-40B4-BE49-F238E27FC236}">
                  <a16:creationId xmlns:a16="http://schemas.microsoft.com/office/drawing/2014/main" id="{F938FF46-EEBD-8D4B-9131-BB207A9A1280}"/>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773;p78">
              <a:extLst>
                <a:ext uri="{FF2B5EF4-FFF2-40B4-BE49-F238E27FC236}">
                  <a16:creationId xmlns:a16="http://schemas.microsoft.com/office/drawing/2014/main" id="{823E2665-5943-E045-BBBD-D08A80978382}"/>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774;p78">
              <a:extLst>
                <a:ext uri="{FF2B5EF4-FFF2-40B4-BE49-F238E27FC236}">
                  <a16:creationId xmlns:a16="http://schemas.microsoft.com/office/drawing/2014/main" id="{4847FA50-7A1E-0842-A57A-D6619E1190C5}"/>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775;p78">
              <a:extLst>
                <a:ext uri="{FF2B5EF4-FFF2-40B4-BE49-F238E27FC236}">
                  <a16:creationId xmlns:a16="http://schemas.microsoft.com/office/drawing/2014/main" id="{90DB7A2F-A93A-5C41-B139-2546719477A6}"/>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776;p78">
              <a:extLst>
                <a:ext uri="{FF2B5EF4-FFF2-40B4-BE49-F238E27FC236}">
                  <a16:creationId xmlns:a16="http://schemas.microsoft.com/office/drawing/2014/main" id="{E3CA6536-AD67-F146-8568-DF2E06AE4BF3}"/>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TextBox 157">
            <a:extLst>
              <a:ext uri="{FF2B5EF4-FFF2-40B4-BE49-F238E27FC236}">
                <a16:creationId xmlns:a16="http://schemas.microsoft.com/office/drawing/2014/main" id="{0A790C54-DE2B-8240-914D-6BC4CD13A865}"/>
              </a:ext>
            </a:extLst>
          </p:cNvPr>
          <p:cNvSpPr txBox="1"/>
          <p:nvPr/>
        </p:nvSpPr>
        <p:spPr>
          <a:xfrm>
            <a:off x="1912242" y="2110365"/>
            <a:ext cx="567784" cy="276999"/>
          </a:xfrm>
          <a:prstGeom prst="rect">
            <a:avLst/>
          </a:prstGeom>
          <a:noFill/>
        </p:spPr>
        <p:txBody>
          <a:bodyPr wrap="none" rtlCol="0">
            <a:spAutoFit/>
          </a:bodyPr>
          <a:lstStyle/>
          <a:p>
            <a:r>
              <a:rPr lang="en-US" sz="1200" dirty="0">
                <a:solidFill>
                  <a:srgbClr val="667D94"/>
                </a:solidFill>
              </a:rPr>
              <a:t>04:00</a:t>
            </a:r>
          </a:p>
        </p:txBody>
      </p:sp>
      <p:grpSp>
        <p:nvGrpSpPr>
          <p:cNvPr id="159" name="Google Shape;13759;p78">
            <a:extLst>
              <a:ext uri="{FF2B5EF4-FFF2-40B4-BE49-F238E27FC236}">
                <a16:creationId xmlns:a16="http://schemas.microsoft.com/office/drawing/2014/main" id="{1162E131-394E-4F48-B4ED-D958D9675FF3}"/>
              </a:ext>
            </a:extLst>
          </p:cNvPr>
          <p:cNvGrpSpPr/>
          <p:nvPr/>
        </p:nvGrpSpPr>
        <p:grpSpPr>
          <a:xfrm>
            <a:off x="1706833" y="2621799"/>
            <a:ext cx="228147" cy="231593"/>
            <a:chOff x="4874902" y="3808799"/>
            <a:chExt cx="345615" cy="350835"/>
          </a:xfrm>
        </p:grpSpPr>
        <p:sp>
          <p:nvSpPr>
            <p:cNvPr id="160" name="Google Shape;13760;p78">
              <a:extLst>
                <a:ext uri="{FF2B5EF4-FFF2-40B4-BE49-F238E27FC236}">
                  <a16:creationId xmlns:a16="http://schemas.microsoft.com/office/drawing/2014/main" id="{98AF41A5-CBDB-274B-B83E-B1A75B97DFEB}"/>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761;p78">
              <a:extLst>
                <a:ext uri="{FF2B5EF4-FFF2-40B4-BE49-F238E27FC236}">
                  <a16:creationId xmlns:a16="http://schemas.microsoft.com/office/drawing/2014/main" id="{383103F1-A4EF-E249-8F61-074EEB4166CF}"/>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762;p78">
              <a:extLst>
                <a:ext uri="{FF2B5EF4-FFF2-40B4-BE49-F238E27FC236}">
                  <a16:creationId xmlns:a16="http://schemas.microsoft.com/office/drawing/2014/main" id="{00B9F720-D98A-3A4B-8758-710A2870DC87}"/>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763;p78">
              <a:extLst>
                <a:ext uri="{FF2B5EF4-FFF2-40B4-BE49-F238E27FC236}">
                  <a16:creationId xmlns:a16="http://schemas.microsoft.com/office/drawing/2014/main" id="{3EEBC5D9-1118-DA49-B849-6E777BEC38BA}"/>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764;p78">
              <a:extLst>
                <a:ext uri="{FF2B5EF4-FFF2-40B4-BE49-F238E27FC236}">
                  <a16:creationId xmlns:a16="http://schemas.microsoft.com/office/drawing/2014/main" id="{541686BB-6CCF-664E-9CC5-CF704812E2C1}"/>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765;p78">
              <a:extLst>
                <a:ext uri="{FF2B5EF4-FFF2-40B4-BE49-F238E27FC236}">
                  <a16:creationId xmlns:a16="http://schemas.microsoft.com/office/drawing/2014/main" id="{7F594E0E-59BC-DF49-8593-DAE5602BA62E}"/>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766;p78">
              <a:extLst>
                <a:ext uri="{FF2B5EF4-FFF2-40B4-BE49-F238E27FC236}">
                  <a16:creationId xmlns:a16="http://schemas.microsoft.com/office/drawing/2014/main" id="{1949AC69-42DE-C444-A4E1-D50DE187A4A6}"/>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767;p78">
              <a:extLst>
                <a:ext uri="{FF2B5EF4-FFF2-40B4-BE49-F238E27FC236}">
                  <a16:creationId xmlns:a16="http://schemas.microsoft.com/office/drawing/2014/main" id="{25E800BF-E9BF-CE44-BAA8-17096E931C58}"/>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768;p78">
              <a:extLst>
                <a:ext uri="{FF2B5EF4-FFF2-40B4-BE49-F238E27FC236}">
                  <a16:creationId xmlns:a16="http://schemas.microsoft.com/office/drawing/2014/main" id="{34892EEB-BF5B-D34C-84E3-3DAAFEEED49C}"/>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769;p78">
              <a:extLst>
                <a:ext uri="{FF2B5EF4-FFF2-40B4-BE49-F238E27FC236}">
                  <a16:creationId xmlns:a16="http://schemas.microsoft.com/office/drawing/2014/main" id="{5F76A89B-2E8C-BD4B-9089-D9F39FFFADA8}"/>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770;p78">
              <a:extLst>
                <a:ext uri="{FF2B5EF4-FFF2-40B4-BE49-F238E27FC236}">
                  <a16:creationId xmlns:a16="http://schemas.microsoft.com/office/drawing/2014/main" id="{57F2B1CB-516B-F244-8BAB-D6E9F9C05A24}"/>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771;p78">
              <a:extLst>
                <a:ext uri="{FF2B5EF4-FFF2-40B4-BE49-F238E27FC236}">
                  <a16:creationId xmlns:a16="http://schemas.microsoft.com/office/drawing/2014/main" id="{9FB67B3A-BEDE-6246-965F-5324B208844F}"/>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772;p78">
              <a:extLst>
                <a:ext uri="{FF2B5EF4-FFF2-40B4-BE49-F238E27FC236}">
                  <a16:creationId xmlns:a16="http://schemas.microsoft.com/office/drawing/2014/main" id="{1ED42F04-B5C6-484D-97F9-DE07D5578E16}"/>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773;p78">
              <a:extLst>
                <a:ext uri="{FF2B5EF4-FFF2-40B4-BE49-F238E27FC236}">
                  <a16:creationId xmlns:a16="http://schemas.microsoft.com/office/drawing/2014/main" id="{C183B8FF-B864-A440-B8BA-966F18AF2164}"/>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774;p78">
              <a:extLst>
                <a:ext uri="{FF2B5EF4-FFF2-40B4-BE49-F238E27FC236}">
                  <a16:creationId xmlns:a16="http://schemas.microsoft.com/office/drawing/2014/main" id="{2A128BB9-EEF3-F14E-AD20-0393E9C66E2C}"/>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775;p78">
              <a:extLst>
                <a:ext uri="{FF2B5EF4-FFF2-40B4-BE49-F238E27FC236}">
                  <a16:creationId xmlns:a16="http://schemas.microsoft.com/office/drawing/2014/main" id="{8901E4D9-7043-044E-B95A-626BE22279E8}"/>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776;p78">
              <a:extLst>
                <a:ext uri="{FF2B5EF4-FFF2-40B4-BE49-F238E27FC236}">
                  <a16:creationId xmlns:a16="http://schemas.microsoft.com/office/drawing/2014/main" id="{D284A439-0349-5C49-A144-8517696E0D05}"/>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TextBox 176">
            <a:extLst>
              <a:ext uri="{FF2B5EF4-FFF2-40B4-BE49-F238E27FC236}">
                <a16:creationId xmlns:a16="http://schemas.microsoft.com/office/drawing/2014/main" id="{3D979474-A30F-FB47-AEA4-EB972911C32F}"/>
              </a:ext>
            </a:extLst>
          </p:cNvPr>
          <p:cNvSpPr txBox="1"/>
          <p:nvPr/>
        </p:nvSpPr>
        <p:spPr>
          <a:xfrm>
            <a:off x="1893732" y="2609970"/>
            <a:ext cx="567784" cy="276999"/>
          </a:xfrm>
          <a:prstGeom prst="rect">
            <a:avLst/>
          </a:prstGeom>
          <a:noFill/>
        </p:spPr>
        <p:txBody>
          <a:bodyPr wrap="none" rtlCol="0">
            <a:spAutoFit/>
          </a:bodyPr>
          <a:lstStyle/>
          <a:p>
            <a:r>
              <a:rPr lang="en-US" sz="1200" dirty="0">
                <a:solidFill>
                  <a:srgbClr val="667D94"/>
                </a:solidFill>
              </a:rPr>
              <a:t>08:00</a:t>
            </a:r>
          </a:p>
        </p:txBody>
      </p:sp>
      <p:grpSp>
        <p:nvGrpSpPr>
          <p:cNvPr id="178" name="Google Shape;13759;p78">
            <a:extLst>
              <a:ext uri="{FF2B5EF4-FFF2-40B4-BE49-F238E27FC236}">
                <a16:creationId xmlns:a16="http://schemas.microsoft.com/office/drawing/2014/main" id="{3650CEA6-BC35-784D-8239-745259BEBB1F}"/>
              </a:ext>
            </a:extLst>
          </p:cNvPr>
          <p:cNvGrpSpPr/>
          <p:nvPr/>
        </p:nvGrpSpPr>
        <p:grpSpPr>
          <a:xfrm>
            <a:off x="1702694" y="3110516"/>
            <a:ext cx="228147" cy="231593"/>
            <a:chOff x="4874902" y="3808799"/>
            <a:chExt cx="345615" cy="350835"/>
          </a:xfrm>
        </p:grpSpPr>
        <p:sp>
          <p:nvSpPr>
            <p:cNvPr id="179" name="Google Shape;13760;p78">
              <a:extLst>
                <a:ext uri="{FF2B5EF4-FFF2-40B4-BE49-F238E27FC236}">
                  <a16:creationId xmlns:a16="http://schemas.microsoft.com/office/drawing/2014/main" id="{176E84B0-AB2A-8044-909E-2474CA3E02DC}"/>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761;p78">
              <a:extLst>
                <a:ext uri="{FF2B5EF4-FFF2-40B4-BE49-F238E27FC236}">
                  <a16:creationId xmlns:a16="http://schemas.microsoft.com/office/drawing/2014/main" id="{6FF89B21-BA0D-2047-8F07-DC543E216AF7}"/>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762;p78">
              <a:extLst>
                <a:ext uri="{FF2B5EF4-FFF2-40B4-BE49-F238E27FC236}">
                  <a16:creationId xmlns:a16="http://schemas.microsoft.com/office/drawing/2014/main" id="{877FC358-C25D-D641-8BA6-3F695CD99FE5}"/>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763;p78">
              <a:extLst>
                <a:ext uri="{FF2B5EF4-FFF2-40B4-BE49-F238E27FC236}">
                  <a16:creationId xmlns:a16="http://schemas.microsoft.com/office/drawing/2014/main" id="{F2547498-5E06-F64F-9CE0-792C0289427D}"/>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764;p78">
              <a:extLst>
                <a:ext uri="{FF2B5EF4-FFF2-40B4-BE49-F238E27FC236}">
                  <a16:creationId xmlns:a16="http://schemas.microsoft.com/office/drawing/2014/main" id="{DF5D48ED-27B8-2443-B1B8-02E11B9006E1}"/>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765;p78">
              <a:extLst>
                <a:ext uri="{FF2B5EF4-FFF2-40B4-BE49-F238E27FC236}">
                  <a16:creationId xmlns:a16="http://schemas.microsoft.com/office/drawing/2014/main" id="{60BD27AB-3531-404D-8795-D515811ECB56}"/>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766;p78">
              <a:extLst>
                <a:ext uri="{FF2B5EF4-FFF2-40B4-BE49-F238E27FC236}">
                  <a16:creationId xmlns:a16="http://schemas.microsoft.com/office/drawing/2014/main" id="{B75E82A1-66EF-E64F-850F-0B76DD060B71}"/>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767;p78">
              <a:extLst>
                <a:ext uri="{FF2B5EF4-FFF2-40B4-BE49-F238E27FC236}">
                  <a16:creationId xmlns:a16="http://schemas.microsoft.com/office/drawing/2014/main" id="{7D004135-DDAB-C546-8C1A-D914A81743B9}"/>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3768;p78">
              <a:extLst>
                <a:ext uri="{FF2B5EF4-FFF2-40B4-BE49-F238E27FC236}">
                  <a16:creationId xmlns:a16="http://schemas.microsoft.com/office/drawing/2014/main" id="{902DFCF3-C684-6046-BC2E-43BAF8BEBD9E}"/>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3769;p78">
              <a:extLst>
                <a:ext uri="{FF2B5EF4-FFF2-40B4-BE49-F238E27FC236}">
                  <a16:creationId xmlns:a16="http://schemas.microsoft.com/office/drawing/2014/main" id="{C048F15F-5DCA-6C42-AEDC-818AB0F8954D}"/>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3770;p78">
              <a:extLst>
                <a:ext uri="{FF2B5EF4-FFF2-40B4-BE49-F238E27FC236}">
                  <a16:creationId xmlns:a16="http://schemas.microsoft.com/office/drawing/2014/main" id="{F2756898-B10E-DB4B-9865-8933647C9AF0}"/>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3771;p78">
              <a:extLst>
                <a:ext uri="{FF2B5EF4-FFF2-40B4-BE49-F238E27FC236}">
                  <a16:creationId xmlns:a16="http://schemas.microsoft.com/office/drawing/2014/main" id="{26D2EE31-9A88-294F-823E-318B1AA9F0C3}"/>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3772;p78">
              <a:extLst>
                <a:ext uri="{FF2B5EF4-FFF2-40B4-BE49-F238E27FC236}">
                  <a16:creationId xmlns:a16="http://schemas.microsoft.com/office/drawing/2014/main" id="{1E587A27-B777-0249-B957-A8352FAA3CB4}"/>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3773;p78">
              <a:extLst>
                <a:ext uri="{FF2B5EF4-FFF2-40B4-BE49-F238E27FC236}">
                  <a16:creationId xmlns:a16="http://schemas.microsoft.com/office/drawing/2014/main" id="{6C09B972-FD57-E64B-BE05-A50B61F97634}"/>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3774;p78">
              <a:extLst>
                <a:ext uri="{FF2B5EF4-FFF2-40B4-BE49-F238E27FC236}">
                  <a16:creationId xmlns:a16="http://schemas.microsoft.com/office/drawing/2014/main" id="{CBFDBCE1-9DDA-514C-BC91-903D0A653A81}"/>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3775;p78">
              <a:extLst>
                <a:ext uri="{FF2B5EF4-FFF2-40B4-BE49-F238E27FC236}">
                  <a16:creationId xmlns:a16="http://schemas.microsoft.com/office/drawing/2014/main" id="{5105D9B4-E67E-4543-8CFF-5C9B21043C82}"/>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3776;p78">
              <a:extLst>
                <a:ext uri="{FF2B5EF4-FFF2-40B4-BE49-F238E27FC236}">
                  <a16:creationId xmlns:a16="http://schemas.microsoft.com/office/drawing/2014/main" id="{36DFFA7D-5A9D-C24A-89B9-003F8BDBD364}"/>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TextBox 195">
            <a:extLst>
              <a:ext uri="{FF2B5EF4-FFF2-40B4-BE49-F238E27FC236}">
                <a16:creationId xmlns:a16="http://schemas.microsoft.com/office/drawing/2014/main" id="{85207D37-CF8A-DC44-9E95-9C08DBE2DA08}"/>
              </a:ext>
            </a:extLst>
          </p:cNvPr>
          <p:cNvSpPr txBox="1"/>
          <p:nvPr/>
        </p:nvSpPr>
        <p:spPr>
          <a:xfrm>
            <a:off x="1889593" y="3098687"/>
            <a:ext cx="567784" cy="276999"/>
          </a:xfrm>
          <a:prstGeom prst="rect">
            <a:avLst/>
          </a:prstGeom>
          <a:noFill/>
        </p:spPr>
        <p:txBody>
          <a:bodyPr wrap="none" rtlCol="0">
            <a:spAutoFit/>
          </a:bodyPr>
          <a:lstStyle/>
          <a:p>
            <a:r>
              <a:rPr lang="en-US" sz="1200" dirty="0">
                <a:solidFill>
                  <a:srgbClr val="667D94"/>
                </a:solidFill>
              </a:rPr>
              <a:t>01:00</a:t>
            </a:r>
          </a:p>
        </p:txBody>
      </p:sp>
      <p:grpSp>
        <p:nvGrpSpPr>
          <p:cNvPr id="197" name="Google Shape;13759;p78">
            <a:extLst>
              <a:ext uri="{FF2B5EF4-FFF2-40B4-BE49-F238E27FC236}">
                <a16:creationId xmlns:a16="http://schemas.microsoft.com/office/drawing/2014/main" id="{78919C82-FEFF-374E-B06C-8193464F7720}"/>
              </a:ext>
            </a:extLst>
          </p:cNvPr>
          <p:cNvGrpSpPr/>
          <p:nvPr/>
        </p:nvGrpSpPr>
        <p:grpSpPr>
          <a:xfrm>
            <a:off x="1712624" y="3569497"/>
            <a:ext cx="228147" cy="231593"/>
            <a:chOff x="4874902" y="3808799"/>
            <a:chExt cx="345615" cy="350835"/>
          </a:xfrm>
        </p:grpSpPr>
        <p:sp>
          <p:nvSpPr>
            <p:cNvPr id="198" name="Google Shape;13760;p78">
              <a:extLst>
                <a:ext uri="{FF2B5EF4-FFF2-40B4-BE49-F238E27FC236}">
                  <a16:creationId xmlns:a16="http://schemas.microsoft.com/office/drawing/2014/main" id="{D7172840-0D36-B148-BD6C-074C8DAFC8FC}"/>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3761;p78">
              <a:extLst>
                <a:ext uri="{FF2B5EF4-FFF2-40B4-BE49-F238E27FC236}">
                  <a16:creationId xmlns:a16="http://schemas.microsoft.com/office/drawing/2014/main" id="{21AFAA40-18B2-3541-AC14-A3AF0E195960}"/>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762;p78">
              <a:extLst>
                <a:ext uri="{FF2B5EF4-FFF2-40B4-BE49-F238E27FC236}">
                  <a16:creationId xmlns:a16="http://schemas.microsoft.com/office/drawing/2014/main" id="{11E1CF2E-772E-F04A-9DAF-7C9257D6F7B0}"/>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3763;p78">
              <a:extLst>
                <a:ext uri="{FF2B5EF4-FFF2-40B4-BE49-F238E27FC236}">
                  <a16:creationId xmlns:a16="http://schemas.microsoft.com/office/drawing/2014/main" id="{D2432D38-3D25-0F4A-BED9-15957494BA3D}"/>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764;p78">
              <a:extLst>
                <a:ext uri="{FF2B5EF4-FFF2-40B4-BE49-F238E27FC236}">
                  <a16:creationId xmlns:a16="http://schemas.microsoft.com/office/drawing/2014/main" id="{78BDAC5F-2DE2-724C-8E17-4485A012C110}"/>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765;p78">
              <a:extLst>
                <a:ext uri="{FF2B5EF4-FFF2-40B4-BE49-F238E27FC236}">
                  <a16:creationId xmlns:a16="http://schemas.microsoft.com/office/drawing/2014/main" id="{8E201DB5-E345-9448-A7E6-437B07F3D177}"/>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3766;p78">
              <a:extLst>
                <a:ext uri="{FF2B5EF4-FFF2-40B4-BE49-F238E27FC236}">
                  <a16:creationId xmlns:a16="http://schemas.microsoft.com/office/drawing/2014/main" id="{92228CB1-D897-2943-B915-A2D6318B6929}"/>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767;p78">
              <a:extLst>
                <a:ext uri="{FF2B5EF4-FFF2-40B4-BE49-F238E27FC236}">
                  <a16:creationId xmlns:a16="http://schemas.microsoft.com/office/drawing/2014/main" id="{EA5E95CD-B8A0-D34E-8721-BED70F679948}"/>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768;p78">
              <a:extLst>
                <a:ext uri="{FF2B5EF4-FFF2-40B4-BE49-F238E27FC236}">
                  <a16:creationId xmlns:a16="http://schemas.microsoft.com/office/drawing/2014/main" id="{9B01F592-5199-C042-ADA9-B063D19472EB}"/>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769;p78">
              <a:extLst>
                <a:ext uri="{FF2B5EF4-FFF2-40B4-BE49-F238E27FC236}">
                  <a16:creationId xmlns:a16="http://schemas.microsoft.com/office/drawing/2014/main" id="{6C8D6B98-62E7-3840-9AD5-4DE029D510AC}"/>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3770;p78">
              <a:extLst>
                <a:ext uri="{FF2B5EF4-FFF2-40B4-BE49-F238E27FC236}">
                  <a16:creationId xmlns:a16="http://schemas.microsoft.com/office/drawing/2014/main" id="{9728042C-B819-B54C-A45C-8D4E71D2B94F}"/>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3771;p78">
              <a:extLst>
                <a:ext uri="{FF2B5EF4-FFF2-40B4-BE49-F238E27FC236}">
                  <a16:creationId xmlns:a16="http://schemas.microsoft.com/office/drawing/2014/main" id="{C1B5D435-D334-0341-8D9D-1B906DEFE3A9}"/>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3772;p78">
              <a:extLst>
                <a:ext uri="{FF2B5EF4-FFF2-40B4-BE49-F238E27FC236}">
                  <a16:creationId xmlns:a16="http://schemas.microsoft.com/office/drawing/2014/main" id="{73B2F884-D895-DE40-B77B-107628DB70BD}"/>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3773;p78">
              <a:extLst>
                <a:ext uri="{FF2B5EF4-FFF2-40B4-BE49-F238E27FC236}">
                  <a16:creationId xmlns:a16="http://schemas.microsoft.com/office/drawing/2014/main" id="{E74846DA-8B4A-6E42-A83A-9030D379F60B}"/>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3774;p78">
              <a:extLst>
                <a:ext uri="{FF2B5EF4-FFF2-40B4-BE49-F238E27FC236}">
                  <a16:creationId xmlns:a16="http://schemas.microsoft.com/office/drawing/2014/main" id="{E68DD454-43C2-A240-B425-855FC42C6336}"/>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3775;p78">
              <a:extLst>
                <a:ext uri="{FF2B5EF4-FFF2-40B4-BE49-F238E27FC236}">
                  <a16:creationId xmlns:a16="http://schemas.microsoft.com/office/drawing/2014/main" id="{81686082-884E-2C47-BBD1-25DDBB78FF73}"/>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3776;p78">
              <a:extLst>
                <a:ext uri="{FF2B5EF4-FFF2-40B4-BE49-F238E27FC236}">
                  <a16:creationId xmlns:a16="http://schemas.microsoft.com/office/drawing/2014/main" id="{316418EC-E788-BE49-9054-6056158288BA}"/>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TextBox 214">
            <a:extLst>
              <a:ext uri="{FF2B5EF4-FFF2-40B4-BE49-F238E27FC236}">
                <a16:creationId xmlns:a16="http://schemas.microsoft.com/office/drawing/2014/main" id="{4D0A5DA6-2332-A945-91F4-0985D5E39A94}"/>
              </a:ext>
            </a:extLst>
          </p:cNvPr>
          <p:cNvSpPr txBox="1"/>
          <p:nvPr/>
        </p:nvSpPr>
        <p:spPr>
          <a:xfrm>
            <a:off x="1899523" y="3557668"/>
            <a:ext cx="567784" cy="276999"/>
          </a:xfrm>
          <a:prstGeom prst="rect">
            <a:avLst/>
          </a:prstGeom>
          <a:noFill/>
        </p:spPr>
        <p:txBody>
          <a:bodyPr wrap="none" rtlCol="0">
            <a:spAutoFit/>
          </a:bodyPr>
          <a:lstStyle/>
          <a:p>
            <a:r>
              <a:rPr lang="en-US" sz="1200" dirty="0">
                <a:solidFill>
                  <a:srgbClr val="667D94"/>
                </a:solidFill>
              </a:rPr>
              <a:t>01:00</a:t>
            </a:r>
          </a:p>
        </p:txBody>
      </p:sp>
      <p:grpSp>
        <p:nvGrpSpPr>
          <p:cNvPr id="216" name="Google Shape;13759;p78">
            <a:extLst>
              <a:ext uri="{FF2B5EF4-FFF2-40B4-BE49-F238E27FC236}">
                <a16:creationId xmlns:a16="http://schemas.microsoft.com/office/drawing/2014/main" id="{A961AC98-EA92-0440-AAAA-E94D980489E4}"/>
              </a:ext>
            </a:extLst>
          </p:cNvPr>
          <p:cNvGrpSpPr/>
          <p:nvPr/>
        </p:nvGrpSpPr>
        <p:grpSpPr>
          <a:xfrm>
            <a:off x="1707896" y="4052158"/>
            <a:ext cx="228147" cy="231593"/>
            <a:chOff x="4874902" y="3808799"/>
            <a:chExt cx="345615" cy="350835"/>
          </a:xfrm>
        </p:grpSpPr>
        <p:sp>
          <p:nvSpPr>
            <p:cNvPr id="217" name="Google Shape;13760;p78">
              <a:extLst>
                <a:ext uri="{FF2B5EF4-FFF2-40B4-BE49-F238E27FC236}">
                  <a16:creationId xmlns:a16="http://schemas.microsoft.com/office/drawing/2014/main" id="{9C0FC726-72CC-B94E-96E1-DD26A5E138A8}"/>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761;p78">
              <a:extLst>
                <a:ext uri="{FF2B5EF4-FFF2-40B4-BE49-F238E27FC236}">
                  <a16:creationId xmlns:a16="http://schemas.microsoft.com/office/drawing/2014/main" id="{D8F6FA99-40E4-8E4A-A27C-C89B0EA22281}"/>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3762;p78">
              <a:extLst>
                <a:ext uri="{FF2B5EF4-FFF2-40B4-BE49-F238E27FC236}">
                  <a16:creationId xmlns:a16="http://schemas.microsoft.com/office/drawing/2014/main" id="{F9756C61-AC0E-AC42-956A-F16581C1776E}"/>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3763;p78">
              <a:extLst>
                <a:ext uri="{FF2B5EF4-FFF2-40B4-BE49-F238E27FC236}">
                  <a16:creationId xmlns:a16="http://schemas.microsoft.com/office/drawing/2014/main" id="{6E2E1837-FC36-5446-8CEB-7F57D80B9770}"/>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3764;p78">
              <a:extLst>
                <a:ext uri="{FF2B5EF4-FFF2-40B4-BE49-F238E27FC236}">
                  <a16:creationId xmlns:a16="http://schemas.microsoft.com/office/drawing/2014/main" id="{315D2A01-64D3-CE40-A244-6E5F69A93E59}"/>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3765;p78">
              <a:extLst>
                <a:ext uri="{FF2B5EF4-FFF2-40B4-BE49-F238E27FC236}">
                  <a16:creationId xmlns:a16="http://schemas.microsoft.com/office/drawing/2014/main" id="{DD5ADC7E-7734-8C40-ADAF-0D52C0C48BC9}"/>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3766;p78">
              <a:extLst>
                <a:ext uri="{FF2B5EF4-FFF2-40B4-BE49-F238E27FC236}">
                  <a16:creationId xmlns:a16="http://schemas.microsoft.com/office/drawing/2014/main" id="{A42B47AB-2D73-D74D-B056-8C33A3471C35}"/>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3767;p78">
              <a:extLst>
                <a:ext uri="{FF2B5EF4-FFF2-40B4-BE49-F238E27FC236}">
                  <a16:creationId xmlns:a16="http://schemas.microsoft.com/office/drawing/2014/main" id="{C0844E07-124D-5744-B633-D0E2D491D03E}"/>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3768;p78">
              <a:extLst>
                <a:ext uri="{FF2B5EF4-FFF2-40B4-BE49-F238E27FC236}">
                  <a16:creationId xmlns:a16="http://schemas.microsoft.com/office/drawing/2014/main" id="{85B4A743-68D4-724A-A66A-B4896CB8F47D}"/>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3769;p78">
              <a:extLst>
                <a:ext uri="{FF2B5EF4-FFF2-40B4-BE49-F238E27FC236}">
                  <a16:creationId xmlns:a16="http://schemas.microsoft.com/office/drawing/2014/main" id="{1BDE5A29-7806-EE48-A110-3A4317E8E3B6}"/>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3770;p78">
              <a:extLst>
                <a:ext uri="{FF2B5EF4-FFF2-40B4-BE49-F238E27FC236}">
                  <a16:creationId xmlns:a16="http://schemas.microsoft.com/office/drawing/2014/main" id="{5B419667-BA7D-7B47-8344-E3C8F1F184A0}"/>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3771;p78">
              <a:extLst>
                <a:ext uri="{FF2B5EF4-FFF2-40B4-BE49-F238E27FC236}">
                  <a16:creationId xmlns:a16="http://schemas.microsoft.com/office/drawing/2014/main" id="{BA2E2702-036D-BE44-96AD-D138188EC4C3}"/>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3772;p78">
              <a:extLst>
                <a:ext uri="{FF2B5EF4-FFF2-40B4-BE49-F238E27FC236}">
                  <a16:creationId xmlns:a16="http://schemas.microsoft.com/office/drawing/2014/main" id="{D8400F1A-DCD9-3947-8C30-3CDB99C0049B}"/>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3773;p78">
              <a:extLst>
                <a:ext uri="{FF2B5EF4-FFF2-40B4-BE49-F238E27FC236}">
                  <a16:creationId xmlns:a16="http://schemas.microsoft.com/office/drawing/2014/main" id="{A65DA0C5-38CC-3845-99EB-EFEC9F058284}"/>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3774;p78">
              <a:extLst>
                <a:ext uri="{FF2B5EF4-FFF2-40B4-BE49-F238E27FC236}">
                  <a16:creationId xmlns:a16="http://schemas.microsoft.com/office/drawing/2014/main" id="{F8C3037B-F4A8-274D-9132-C1FA207E49FB}"/>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3775;p78">
              <a:extLst>
                <a:ext uri="{FF2B5EF4-FFF2-40B4-BE49-F238E27FC236}">
                  <a16:creationId xmlns:a16="http://schemas.microsoft.com/office/drawing/2014/main" id="{54DCDEB3-642F-8C49-B696-E4584F8197F7}"/>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3776;p78">
              <a:extLst>
                <a:ext uri="{FF2B5EF4-FFF2-40B4-BE49-F238E27FC236}">
                  <a16:creationId xmlns:a16="http://schemas.microsoft.com/office/drawing/2014/main" id="{EEA06DB0-A8C5-EC49-AF01-94E3E96CB588}"/>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TextBox 233">
            <a:extLst>
              <a:ext uri="{FF2B5EF4-FFF2-40B4-BE49-F238E27FC236}">
                <a16:creationId xmlns:a16="http://schemas.microsoft.com/office/drawing/2014/main" id="{728CF1C1-BA8D-CC4B-89C5-051F9FFCBFFD}"/>
              </a:ext>
            </a:extLst>
          </p:cNvPr>
          <p:cNvSpPr txBox="1"/>
          <p:nvPr/>
        </p:nvSpPr>
        <p:spPr>
          <a:xfrm>
            <a:off x="1894795" y="4040329"/>
            <a:ext cx="567784" cy="276999"/>
          </a:xfrm>
          <a:prstGeom prst="rect">
            <a:avLst/>
          </a:prstGeom>
          <a:noFill/>
        </p:spPr>
        <p:txBody>
          <a:bodyPr wrap="none" rtlCol="0">
            <a:spAutoFit/>
          </a:bodyPr>
          <a:lstStyle/>
          <a:p>
            <a:r>
              <a:rPr lang="en-US" sz="1200" dirty="0">
                <a:solidFill>
                  <a:srgbClr val="667D94"/>
                </a:solidFill>
              </a:rPr>
              <a:t>01:00</a:t>
            </a:r>
          </a:p>
        </p:txBody>
      </p:sp>
      <p:grpSp>
        <p:nvGrpSpPr>
          <p:cNvPr id="235" name="Google Shape;13759;p78">
            <a:extLst>
              <a:ext uri="{FF2B5EF4-FFF2-40B4-BE49-F238E27FC236}">
                <a16:creationId xmlns:a16="http://schemas.microsoft.com/office/drawing/2014/main" id="{9615143A-F7CB-8D42-A483-EEC5A77D1E42}"/>
              </a:ext>
            </a:extLst>
          </p:cNvPr>
          <p:cNvGrpSpPr/>
          <p:nvPr/>
        </p:nvGrpSpPr>
        <p:grpSpPr>
          <a:xfrm>
            <a:off x="1715869" y="4499988"/>
            <a:ext cx="228147" cy="231593"/>
            <a:chOff x="4874902" y="3808799"/>
            <a:chExt cx="345615" cy="350835"/>
          </a:xfrm>
        </p:grpSpPr>
        <p:sp>
          <p:nvSpPr>
            <p:cNvPr id="236" name="Google Shape;13760;p78">
              <a:extLst>
                <a:ext uri="{FF2B5EF4-FFF2-40B4-BE49-F238E27FC236}">
                  <a16:creationId xmlns:a16="http://schemas.microsoft.com/office/drawing/2014/main" id="{D528AB95-2BF8-7649-B22D-94E95ED6EA97}"/>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3761;p78">
              <a:extLst>
                <a:ext uri="{FF2B5EF4-FFF2-40B4-BE49-F238E27FC236}">
                  <a16:creationId xmlns:a16="http://schemas.microsoft.com/office/drawing/2014/main" id="{194F5187-CF58-7B49-9F75-0ACD0FE22B70}"/>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3762;p78">
              <a:extLst>
                <a:ext uri="{FF2B5EF4-FFF2-40B4-BE49-F238E27FC236}">
                  <a16:creationId xmlns:a16="http://schemas.microsoft.com/office/drawing/2014/main" id="{FFB6A08C-A6FF-D341-9633-7A632EE5189F}"/>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3763;p78">
              <a:extLst>
                <a:ext uri="{FF2B5EF4-FFF2-40B4-BE49-F238E27FC236}">
                  <a16:creationId xmlns:a16="http://schemas.microsoft.com/office/drawing/2014/main" id="{4B677E79-6591-C14C-96AE-BA90312F5A4A}"/>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3764;p78">
              <a:extLst>
                <a:ext uri="{FF2B5EF4-FFF2-40B4-BE49-F238E27FC236}">
                  <a16:creationId xmlns:a16="http://schemas.microsoft.com/office/drawing/2014/main" id="{B810FD22-CB9E-1942-A39C-1CFE5A2FB201}"/>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3765;p78">
              <a:extLst>
                <a:ext uri="{FF2B5EF4-FFF2-40B4-BE49-F238E27FC236}">
                  <a16:creationId xmlns:a16="http://schemas.microsoft.com/office/drawing/2014/main" id="{BD81B0DA-F22F-C148-9F56-FBE6A4D55BEF}"/>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3766;p78">
              <a:extLst>
                <a:ext uri="{FF2B5EF4-FFF2-40B4-BE49-F238E27FC236}">
                  <a16:creationId xmlns:a16="http://schemas.microsoft.com/office/drawing/2014/main" id="{EE6E5D28-4BAA-B243-8C8F-481F5A651036}"/>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3767;p78">
              <a:extLst>
                <a:ext uri="{FF2B5EF4-FFF2-40B4-BE49-F238E27FC236}">
                  <a16:creationId xmlns:a16="http://schemas.microsoft.com/office/drawing/2014/main" id="{C2368E79-15E7-3F42-BE63-C2095F24D23C}"/>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3768;p78">
              <a:extLst>
                <a:ext uri="{FF2B5EF4-FFF2-40B4-BE49-F238E27FC236}">
                  <a16:creationId xmlns:a16="http://schemas.microsoft.com/office/drawing/2014/main" id="{BAE75079-B8F9-2140-96AE-AE724C91C83A}"/>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3769;p78">
              <a:extLst>
                <a:ext uri="{FF2B5EF4-FFF2-40B4-BE49-F238E27FC236}">
                  <a16:creationId xmlns:a16="http://schemas.microsoft.com/office/drawing/2014/main" id="{801F11C3-6FCA-8C43-BFD2-A7AB72D71A03}"/>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3770;p78">
              <a:extLst>
                <a:ext uri="{FF2B5EF4-FFF2-40B4-BE49-F238E27FC236}">
                  <a16:creationId xmlns:a16="http://schemas.microsoft.com/office/drawing/2014/main" id="{989683B9-4CF8-D348-A47E-36C380BF7C6D}"/>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3771;p78">
              <a:extLst>
                <a:ext uri="{FF2B5EF4-FFF2-40B4-BE49-F238E27FC236}">
                  <a16:creationId xmlns:a16="http://schemas.microsoft.com/office/drawing/2014/main" id="{B025CC8C-3242-2748-9444-7BEC069D625E}"/>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3772;p78">
              <a:extLst>
                <a:ext uri="{FF2B5EF4-FFF2-40B4-BE49-F238E27FC236}">
                  <a16:creationId xmlns:a16="http://schemas.microsoft.com/office/drawing/2014/main" id="{DFE0531C-A4F2-A241-B8BD-0E1BA199F670}"/>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3773;p78">
              <a:extLst>
                <a:ext uri="{FF2B5EF4-FFF2-40B4-BE49-F238E27FC236}">
                  <a16:creationId xmlns:a16="http://schemas.microsoft.com/office/drawing/2014/main" id="{10236702-4EDF-5F43-9EF9-4CBE5BE2F752}"/>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3774;p78">
              <a:extLst>
                <a:ext uri="{FF2B5EF4-FFF2-40B4-BE49-F238E27FC236}">
                  <a16:creationId xmlns:a16="http://schemas.microsoft.com/office/drawing/2014/main" id="{78204672-C4DC-A84D-AC2D-8BD367E38C6F}"/>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3775;p78">
              <a:extLst>
                <a:ext uri="{FF2B5EF4-FFF2-40B4-BE49-F238E27FC236}">
                  <a16:creationId xmlns:a16="http://schemas.microsoft.com/office/drawing/2014/main" id="{65916978-0F49-144C-8489-723EB535E66F}"/>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3776;p78">
              <a:extLst>
                <a:ext uri="{FF2B5EF4-FFF2-40B4-BE49-F238E27FC236}">
                  <a16:creationId xmlns:a16="http://schemas.microsoft.com/office/drawing/2014/main" id="{77D70261-5D25-EA43-A3C1-C49D3A40EF02}"/>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TextBox 252">
            <a:extLst>
              <a:ext uri="{FF2B5EF4-FFF2-40B4-BE49-F238E27FC236}">
                <a16:creationId xmlns:a16="http://schemas.microsoft.com/office/drawing/2014/main" id="{A0F2C51B-9DC1-0D40-8548-16584B5EA608}"/>
              </a:ext>
            </a:extLst>
          </p:cNvPr>
          <p:cNvSpPr txBox="1"/>
          <p:nvPr/>
        </p:nvSpPr>
        <p:spPr>
          <a:xfrm>
            <a:off x="1902768" y="4488159"/>
            <a:ext cx="567784" cy="276999"/>
          </a:xfrm>
          <a:prstGeom prst="rect">
            <a:avLst/>
          </a:prstGeom>
          <a:noFill/>
        </p:spPr>
        <p:txBody>
          <a:bodyPr wrap="none" rtlCol="0">
            <a:spAutoFit/>
          </a:bodyPr>
          <a:lstStyle/>
          <a:p>
            <a:r>
              <a:rPr lang="en-US" sz="1200" dirty="0">
                <a:solidFill>
                  <a:srgbClr val="667D94"/>
                </a:solidFill>
              </a:rPr>
              <a:t>03:00</a:t>
            </a:r>
          </a:p>
        </p:txBody>
      </p:sp>
      <p:sp>
        <p:nvSpPr>
          <p:cNvPr id="255" name="Google Shape;297;p30">
            <a:extLst>
              <a:ext uri="{FF2B5EF4-FFF2-40B4-BE49-F238E27FC236}">
                <a16:creationId xmlns:a16="http://schemas.microsoft.com/office/drawing/2014/main" id="{C7EA37EE-6D21-CF4D-8AFF-16D883F1314A}"/>
              </a:ext>
            </a:extLst>
          </p:cNvPr>
          <p:cNvSpPr txBox="1">
            <a:spLocks/>
          </p:cNvSpPr>
          <p:nvPr/>
        </p:nvSpPr>
        <p:spPr>
          <a:xfrm>
            <a:off x="2973220" y="1400765"/>
            <a:ext cx="5942180" cy="38076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1100" dirty="0"/>
              <a:t>There are four types of book:</a:t>
            </a:r>
          </a:p>
          <a:p>
            <a:endParaRPr lang="en-US" sz="1100" dirty="0"/>
          </a:p>
          <a:p>
            <a:pPr marL="342900" indent="-342900">
              <a:buSzPct val="140000"/>
              <a:buFont typeface="+mj-lt"/>
              <a:buAutoNum type="arabicPeriod"/>
            </a:pPr>
            <a:r>
              <a:rPr lang="en-US" sz="1100" dirty="0"/>
              <a:t>0 0 - both Alice and Bob doesn't like these books                books { 8 }</a:t>
            </a:r>
          </a:p>
          <a:p>
            <a:pPr marL="342900" indent="-342900">
              <a:buSzPct val="140000"/>
              <a:buFont typeface="+mj-lt"/>
              <a:buAutoNum type="arabicPeriod"/>
            </a:pPr>
            <a:r>
              <a:rPr lang="en-US" sz="1100" dirty="0"/>
              <a:t>1 0  - only Alice likes these books                                               books { }</a:t>
            </a:r>
          </a:p>
          <a:p>
            <a:pPr marL="342900" indent="-342900">
              <a:buSzPct val="140000"/>
              <a:buFont typeface="+mj-lt"/>
              <a:buAutoNum type="arabicPeriod"/>
            </a:pPr>
            <a:r>
              <a:rPr lang="en-US" sz="1100" dirty="0"/>
              <a:t>0 1  - only Bob likes these books                                                 books { 3, 7 }</a:t>
            </a:r>
          </a:p>
          <a:p>
            <a:pPr marL="342900" indent="-342900">
              <a:buSzPct val="140000"/>
              <a:buFont typeface="+mj-lt"/>
              <a:buAutoNum type="arabicPeriod"/>
            </a:pPr>
            <a:r>
              <a:rPr lang="en-US" sz="1100" dirty="0"/>
              <a:t>1 1  - both Alice and Bob like these books                                books { 1, 2, 4, 6 }</a:t>
            </a:r>
          </a:p>
          <a:p>
            <a:pPr marL="342900" indent="-342900">
              <a:buSzPct val="140000"/>
              <a:buFont typeface="+mj-lt"/>
              <a:buAutoNum type="arabicPeriod"/>
            </a:pPr>
            <a:endParaRPr lang="en-US" sz="1100" dirty="0"/>
          </a:p>
          <a:p>
            <a:pPr>
              <a:buSzPct val="140000"/>
            </a:pPr>
            <a:r>
              <a:rPr lang="en-US" sz="1100" dirty="0"/>
              <a:t>Now sort these groups by time:</a:t>
            </a:r>
          </a:p>
          <a:p>
            <a:pPr>
              <a:buSzPct val="140000"/>
            </a:pPr>
            <a:endParaRPr lang="en-US" sz="1100" dirty="0"/>
          </a:p>
          <a:p>
            <a:pPr marL="342900" indent="-342900">
              <a:buSzPct val="140000"/>
              <a:buFont typeface="+mj-lt"/>
              <a:buAutoNum type="arabicPeriod"/>
            </a:pPr>
            <a:r>
              <a:rPr lang="en-US" sz="1100" dirty="0"/>
              <a:t>{ 03:00 }</a:t>
            </a:r>
          </a:p>
          <a:p>
            <a:pPr marL="342900" indent="-342900">
              <a:buSzPct val="140000"/>
              <a:buFont typeface="+mj-lt"/>
              <a:buAutoNum type="arabicPeriod"/>
            </a:pPr>
            <a:r>
              <a:rPr lang="en-US" sz="1100" dirty="0"/>
              <a:t>{ }</a:t>
            </a:r>
          </a:p>
          <a:p>
            <a:pPr marL="342900" indent="-342900">
              <a:buSzPct val="140000"/>
              <a:buFont typeface="+mj-lt"/>
              <a:buAutoNum type="arabicPeriod"/>
            </a:pPr>
            <a:r>
              <a:rPr lang="en-US" sz="1100" dirty="0"/>
              <a:t>{ 01:00, 04:00 }</a:t>
            </a:r>
          </a:p>
          <a:p>
            <a:pPr marL="342900" indent="-342900">
              <a:buSzPct val="140000"/>
              <a:buFont typeface="+mj-lt"/>
              <a:buAutoNum type="arabicPeriod"/>
            </a:pPr>
            <a:r>
              <a:rPr lang="en-US" sz="1100" dirty="0"/>
              <a:t>{ 01:00, 02:00, 07:00, 08:00 }</a:t>
            </a:r>
          </a:p>
          <a:p>
            <a:pPr marL="342900" indent="-342900">
              <a:buSzPct val="140000"/>
              <a:buFont typeface="+mj-lt"/>
              <a:buAutoNum type="arabicPeriod"/>
            </a:pPr>
            <a:endParaRPr lang="en-US" sz="1100" dirty="0"/>
          </a:p>
          <a:p>
            <a:pPr>
              <a:buSzPct val="140000"/>
            </a:pPr>
            <a:r>
              <a:rPr lang="en-US" sz="1100" dirty="0"/>
              <a:t>Make a total sum of these arrays ( start from zero ) :</a:t>
            </a:r>
          </a:p>
          <a:p>
            <a:pPr>
              <a:buSzPct val="140000"/>
            </a:pPr>
            <a:endParaRPr lang="en-US" sz="1100" dirty="0"/>
          </a:p>
          <a:p>
            <a:pPr marL="342900" indent="-342900">
              <a:buSzPct val="140000"/>
              <a:buFont typeface="+mj-lt"/>
              <a:buAutoNum type="arabicPeriod"/>
            </a:pPr>
            <a:r>
              <a:rPr lang="en-US" sz="1100" dirty="0"/>
              <a:t>{ 00:00, 03:00 }</a:t>
            </a:r>
          </a:p>
          <a:p>
            <a:pPr marL="342900" indent="-342900">
              <a:buSzPct val="140000"/>
              <a:buFont typeface="+mj-lt"/>
              <a:buAutoNum type="arabicPeriod"/>
            </a:pPr>
            <a:r>
              <a:rPr lang="en-US" sz="1100" dirty="0"/>
              <a:t>{ 00:00 }</a:t>
            </a:r>
          </a:p>
          <a:p>
            <a:pPr marL="342900" indent="-342900">
              <a:buSzPct val="140000"/>
              <a:buFont typeface="+mj-lt"/>
              <a:buAutoNum type="arabicPeriod"/>
            </a:pPr>
            <a:r>
              <a:rPr lang="en-US" sz="1100" dirty="0"/>
              <a:t>{ 00:00, 01:00, 05:00 }</a:t>
            </a:r>
          </a:p>
          <a:p>
            <a:pPr marL="342900" indent="-342900">
              <a:buSzPct val="140000"/>
              <a:buFont typeface="+mj-lt"/>
              <a:buAutoNum type="arabicPeriod"/>
            </a:pPr>
            <a:r>
              <a:rPr lang="en-US" sz="1100" dirty="0"/>
              <a:t>{ 00:00, 01:00, 03:00, 10:00, 18:00 }</a:t>
            </a:r>
          </a:p>
          <a:p>
            <a:pPr>
              <a:buSzPct val="140000"/>
            </a:pPr>
            <a:endParaRPr lang="en-US" sz="1100" dirty="0"/>
          </a:p>
        </p:txBody>
      </p:sp>
    </p:spTree>
    <p:extLst>
      <p:ext uri="{BB962C8B-B14F-4D97-AF65-F5344CB8AC3E}">
        <p14:creationId xmlns:p14="http://schemas.microsoft.com/office/powerpoint/2010/main" val="213389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Solve example 1</a:t>
            </a:r>
            <a:endParaRPr dirty="0"/>
          </a:p>
        </p:txBody>
      </p:sp>
      <p:sp>
        <p:nvSpPr>
          <p:cNvPr id="10" name="Google Shape;12841;p77">
            <a:extLst>
              <a:ext uri="{FF2B5EF4-FFF2-40B4-BE49-F238E27FC236}">
                <a16:creationId xmlns:a16="http://schemas.microsoft.com/office/drawing/2014/main" id="{9A751117-244A-6849-9EC7-C9953A7C1B1A}"/>
              </a:ext>
            </a:extLst>
          </p:cNvPr>
          <p:cNvSpPr/>
          <p:nvPr/>
        </p:nvSpPr>
        <p:spPr>
          <a:xfrm>
            <a:off x="630916" y="1623324"/>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41;p77">
            <a:extLst>
              <a:ext uri="{FF2B5EF4-FFF2-40B4-BE49-F238E27FC236}">
                <a16:creationId xmlns:a16="http://schemas.microsoft.com/office/drawing/2014/main" id="{0FAA99E0-D2C8-4645-9749-3072D43A7CDE}"/>
              </a:ext>
            </a:extLst>
          </p:cNvPr>
          <p:cNvSpPr/>
          <p:nvPr/>
        </p:nvSpPr>
        <p:spPr>
          <a:xfrm>
            <a:off x="626625" y="1146462"/>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41;p77">
            <a:extLst>
              <a:ext uri="{FF2B5EF4-FFF2-40B4-BE49-F238E27FC236}">
                <a16:creationId xmlns:a16="http://schemas.microsoft.com/office/drawing/2014/main" id="{C4F4DFDA-A411-EC4C-B5F7-4E39F8513841}"/>
              </a:ext>
            </a:extLst>
          </p:cNvPr>
          <p:cNvSpPr/>
          <p:nvPr/>
        </p:nvSpPr>
        <p:spPr>
          <a:xfrm>
            <a:off x="626624" y="3060738"/>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841;p77">
            <a:extLst>
              <a:ext uri="{FF2B5EF4-FFF2-40B4-BE49-F238E27FC236}">
                <a16:creationId xmlns:a16="http://schemas.microsoft.com/office/drawing/2014/main" id="{79E6A662-F9B9-0547-8E9A-0B30D8D8BA5E}"/>
              </a:ext>
            </a:extLst>
          </p:cNvPr>
          <p:cNvSpPr/>
          <p:nvPr/>
        </p:nvSpPr>
        <p:spPr>
          <a:xfrm>
            <a:off x="626623" y="3537600"/>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841;p77">
            <a:extLst>
              <a:ext uri="{FF2B5EF4-FFF2-40B4-BE49-F238E27FC236}">
                <a16:creationId xmlns:a16="http://schemas.microsoft.com/office/drawing/2014/main" id="{FBDE4F1A-7D5C-4D4A-A0ED-F1CB22CB4390}"/>
              </a:ext>
            </a:extLst>
          </p:cNvPr>
          <p:cNvSpPr/>
          <p:nvPr/>
        </p:nvSpPr>
        <p:spPr>
          <a:xfrm>
            <a:off x="626623" y="4014462"/>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841;p77">
            <a:extLst>
              <a:ext uri="{FF2B5EF4-FFF2-40B4-BE49-F238E27FC236}">
                <a16:creationId xmlns:a16="http://schemas.microsoft.com/office/drawing/2014/main" id="{C6D1BA38-3AF0-B645-960A-913D065C8432}"/>
              </a:ext>
            </a:extLst>
          </p:cNvPr>
          <p:cNvSpPr/>
          <p:nvPr/>
        </p:nvSpPr>
        <p:spPr>
          <a:xfrm>
            <a:off x="631840" y="2103697"/>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841;p77">
            <a:extLst>
              <a:ext uri="{FF2B5EF4-FFF2-40B4-BE49-F238E27FC236}">
                <a16:creationId xmlns:a16="http://schemas.microsoft.com/office/drawing/2014/main" id="{51D3F850-CF29-0E44-9935-B448CE3B6D14}"/>
              </a:ext>
            </a:extLst>
          </p:cNvPr>
          <p:cNvSpPr/>
          <p:nvPr/>
        </p:nvSpPr>
        <p:spPr>
          <a:xfrm>
            <a:off x="626625" y="2581110"/>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841;p77">
            <a:extLst>
              <a:ext uri="{FF2B5EF4-FFF2-40B4-BE49-F238E27FC236}">
                <a16:creationId xmlns:a16="http://schemas.microsoft.com/office/drawing/2014/main" id="{70A2602A-E0BB-D74E-BFBE-F5F449A1A55B}"/>
              </a:ext>
            </a:extLst>
          </p:cNvPr>
          <p:cNvSpPr/>
          <p:nvPr/>
        </p:nvSpPr>
        <p:spPr>
          <a:xfrm>
            <a:off x="626623" y="4492859"/>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7;p30">
            <a:extLst>
              <a:ext uri="{FF2B5EF4-FFF2-40B4-BE49-F238E27FC236}">
                <a16:creationId xmlns:a16="http://schemas.microsoft.com/office/drawing/2014/main" id="{E0F2B67D-A5E2-1042-8398-6F4589AE8D87}"/>
              </a:ext>
            </a:extLst>
          </p:cNvPr>
          <p:cNvSpPr txBox="1">
            <a:spLocks/>
          </p:cNvSpPr>
          <p:nvPr/>
        </p:nvSpPr>
        <p:spPr>
          <a:xfrm>
            <a:off x="5425456" y="728486"/>
            <a:ext cx="3631764" cy="726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1800" dirty="0"/>
              <a:t>There are 8 books</a:t>
            </a:r>
          </a:p>
          <a:p>
            <a:r>
              <a:rPr lang="en-US" sz="1800" dirty="0"/>
              <a:t>Alice and Bob both likes 4 books</a:t>
            </a:r>
          </a:p>
        </p:txBody>
      </p:sp>
      <p:grpSp>
        <p:nvGrpSpPr>
          <p:cNvPr id="19" name="Google Shape;13949;p79">
            <a:extLst>
              <a:ext uri="{FF2B5EF4-FFF2-40B4-BE49-F238E27FC236}">
                <a16:creationId xmlns:a16="http://schemas.microsoft.com/office/drawing/2014/main" id="{8774689D-1802-5344-AE2E-529AD3032B14}"/>
              </a:ext>
            </a:extLst>
          </p:cNvPr>
          <p:cNvGrpSpPr/>
          <p:nvPr/>
        </p:nvGrpSpPr>
        <p:grpSpPr>
          <a:xfrm>
            <a:off x="3800112" y="898813"/>
            <a:ext cx="270104" cy="361754"/>
            <a:chOff x="6702211" y="3782599"/>
            <a:chExt cx="270104" cy="361754"/>
          </a:xfrm>
        </p:grpSpPr>
        <p:sp>
          <p:nvSpPr>
            <p:cNvPr id="20" name="Google Shape;13950;p79">
              <a:extLst>
                <a:ext uri="{FF2B5EF4-FFF2-40B4-BE49-F238E27FC236}">
                  <a16:creationId xmlns:a16="http://schemas.microsoft.com/office/drawing/2014/main" id="{DE0369B5-E812-C346-95CB-0AE9C308A50C}"/>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951;p79">
              <a:extLst>
                <a:ext uri="{FF2B5EF4-FFF2-40B4-BE49-F238E27FC236}">
                  <a16:creationId xmlns:a16="http://schemas.microsoft.com/office/drawing/2014/main" id="{A3AD6C70-DC91-0742-9F45-CA9B75D64CE0}"/>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952;p79">
              <a:extLst>
                <a:ext uri="{FF2B5EF4-FFF2-40B4-BE49-F238E27FC236}">
                  <a16:creationId xmlns:a16="http://schemas.microsoft.com/office/drawing/2014/main" id="{1E7C10E8-E8B0-044C-8E68-0A10A4E475A2}"/>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953;p79">
              <a:extLst>
                <a:ext uri="{FF2B5EF4-FFF2-40B4-BE49-F238E27FC236}">
                  <a16:creationId xmlns:a16="http://schemas.microsoft.com/office/drawing/2014/main" id="{27009364-6FDD-834B-8BC0-68B69C230E0D}"/>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954;p79">
              <a:extLst>
                <a:ext uri="{FF2B5EF4-FFF2-40B4-BE49-F238E27FC236}">
                  <a16:creationId xmlns:a16="http://schemas.microsoft.com/office/drawing/2014/main" id="{F721E444-3C9E-1A4D-BC7D-59806F23155D}"/>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4500;p79">
            <a:extLst>
              <a:ext uri="{FF2B5EF4-FFF2-40B4-BE49-F238E27FC236}">
                <a16:creationId xmlns:a16="http://schemas.microsoft.com/office/drawing/2014/main" id="{4EAE5184-23E5-444F-935C-776D17556D6F}"/>
              </a:ext>
            </a:extLst>
          </p:cNvPr>
          <p:cNvGrpSpPr/>
          <p:nvPr/>
        </p:nvGrpSpPr>
        <p:grpSpPr>
          <a:xfrm>
            <a:off x="4981649" y="903613"/>
            <a:ext cx="278404" cy="355260"/>
            <a:chOff x="8047661" y="1501037"/>
            <a:chExt cx="278404" cy="355260"/>
          </a:xfrm>
        </p:grpSpPr>
        <p:sp>
          <p:nvSpPr>
            <p:cNvPr id="26" name="Google Shape;14501;p79">
              <a:extLst>
                <a:ext uri="{FF2B5EF4-FFF2-40B4-BE49-F238E27FC236}">
                  <a16:creationId xmlns:a16="http://schemas.microsoft.com/office/drawing/2014/main" id="{16924814-1EE4-FB4C-90CD-6B742DBEA958}"/>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502;p79">
              <a:extLst>
                <a:ext uri="{FF2B5EF4-FFF2-40B4-BE49-F238E27FC236}">
                  <a16:creationId xmlns:a16="http://schemas.microsoft.com/office/drawing/2014/main" id="{F5ABC3B3-9CC2-B246-A2CB-160C446939BA}"/>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503;p79">
              <a:extLst>
                <a:ext uri="{FF2B5EF4-FFF2-40B4-BE49-F238E27FC236}">
                  <a16:creationId xmlns:a16="http://schemas.microsoft.com/office/drawing/2014/main" id="{3CF0554A-EA93-1344-88B9-5F6F365F3F25}"/>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504;p79">
              <a:extLst>
                <a:ext uri="{FF2B5EF4-FFF2-40B4-BE49-F238E27FC236}">
                  <a16:creationId xmlns:a16="http://schemas.microsoft.com/office/drawing/2014/main" id="{551E4FA6-622F-584C-A8AD-427E9638B858}"/>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297;p30">
            <a:extLst>
              <a:ext uri="{FF2B5EF4-FFF2-40B4-BE49-F238E27FC236}">
                <a16:creationId xmlns:a16="http://schemas.microsoft.com/office/drawing/2014/main" id="{CC4BDCEF-A385-A249-B661-F5D9403125C7}"/>
              </a:ext>
            </a:extLst>
          </p:cNvPr>
          <p:cNvSpPr txBox="1">
            <a:spLocks/>
          </p:cNvSpPr>
          <p:nvPr/>
        </p:nvSpPr>
        <p:spPr>
          <a:xfrm>
            <a:off x="4326790" y="841123"/>
            <a:ext cx="826717"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dirty="0"/>
              <a:t>Bob</a:t>
            </a:r>
          </a:p>
        </p:txBody>
      </p:sp>
      <p:sp>
        <p:nvSpPr>
          <p:cNvPr id="33" name="Google Shape;297;p30">
            <a:extLst>
              <a:ext uri="{FF2B5EF4-FFF2-40B4-BE49-F238E27FC236}">
                <a16:creationId xmlns:a16="http://schemas.microsoft.com/office/drawing/2014/main" id="{A59EB1B4-E028-3049-80C5-33DECD3CB8C3}"/>
              </a:ext>
            </a:extLst>
          </p:cNvPr>
          <p:cNvSpPr txBox="1">
            <a:spLocks/>
          </p:cNvSpPr>
          <p:nvPr/>
        </p:nvSpPr>
        <p:spPr>
          <a:xfrm>
            <a:off x="2973220" y="845552"/>
            <a:ext cx="879466"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dirty="0"/>
              <a:t>Alice</a:t>
            </a:r>
          </a:p>
        </p:txBody>
      </p:sp>
      <p:grpSp>
        <p:nvGrpSpPr>
          <p:cNvPr id="34" name="Google Shape;13949;p79">
            <a:extLst>
              <a:ext uri="{FF2B5EF4-FFF2-40B4-BE49-F238E27FC236}">
                <a16:creationId xmlns:a16="http://schemas.microsoft.com/office/drawing/2014/main" id="{4588E788-50F1-7D49-9C6E-F365271F458E}"/>
              </a:ext>
            </a:extLst>
          </p:cNvPr>
          <p:cNvGrpSpPr/>
          <p:nvPr/>
        </p:nvGrpSpPr>
        <p:grpSpPr>
          <a:xfrm>
            <a:off x="200148" y="3478349"/>
            <a:ext cx="270104" cy="361754"/>
            <a:chOff x="6702211" y="3782599"/>
            <a:chExt cx="270104" cy="361754"/>
          </a:xfrm>
        </p:grpSpPr>
        <p:sp>
          <p:nvSpPr>
            <p:cNvPr id="35" name="Google Shape;13950;p79">
              <a:extLst>
                <a:ext uri="{FF2B5EF4-FFF2-40B4-BE49-F238E27FC236}">
                  <a16:creationId xmlns:a16="http://schemas.microsoft.com/office/drawing/2014/main" id="{382FEDD7-9667-8E44-A164-5E9CDEE259A4}"/>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951;p79">
              <a:extLst>
                <a:ext uri="{FF2B5EF4-FFF2-40B4-BE49-F238E27FC236}">
                  <a16:creationId xmlns:a16="http://schemas.microsoft.com/office/drawing/2014/main" id="{84413B7A-50BE-5E40-9962-0C23E8A9E4AB}"/>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952;p79">
              <a:extLst>
                <a:ext uri="{FF2B5EF4-FFF2-40B4-BE49-F238E27FC236}">
                  <a16:creationId xmlns:a16="http://schemas.microsoft.com/office/drawing/2014/main" id="{D9B1C71E-CF73-9F46-A1A5-35508422975C}"/>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953;p79">
              <a:extLst>
                <a:ext uri="{FF2B5EF4-FFF2-40B4-BE49-F238E27FC236}">
                  <a16:creationId xmlns:a16="http://schemas.microsoft.com/office/drawing/2014/main" id="{F58E4EF2-2CAA-314B-9734-E4B4F16FDECB}"/>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954;p79">
              <a:extLst>
                <a:ext uri="{FF2B5EF4-FFF2-40B4-BE49-F238E27FC236}">
                  <a16:creationId xmlns:a16="http://schemas.microsoft.com/office/drawing/2014/main" id="{3CA1028F-CBED-9840-95A4-62D6E80AF0D4}"/>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4500;p79">
            <a:extLst>
              <a:ext uri="{FF2B5EF4-FFF2-40B4-BE49-F238E27FC236}">
                <a16:creationId xmlns:a16="http://schemas.microsoft.com/office/drawing/2014/main" id="{BCB657DC-2D90-CC4F-AF0D-C8394EED29AD}"/>
              </a:ext>
            </a:extLst>
          </p:cNvPr>
          <p:cNvGrpSpPr/>
          <p:nvPr/>
        </p:nvGrpSpPr>
        <p:grpSpPr>
          <a:xfrm>
            <a:off x="1144587" y="3498893"/>
            <a:ext cx="278404" cy="355260"/>
            <a:chOff x="8047661" y="1501037"/>
            <a:chExt cx="278404" cy="355260"/>
          </a:xfrm>
        </p:grpSpPr>
        <p:sp>
          <p:nvSpPr>
            <p:cNvPr id="42" name="Google Shape;14501;p79">
              <a:extLst>
                <a:ext uri="{FF2B5EF4-FFF2-40B4-BE49-F238E27FC236}">
                  <a16:creationId xmlns:a16="http://schemas.microsoft.com/office/drawing/2014/main" id="{AD9C8C66-2370-7147-8294-F5C0BE65E977}"/>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502;p79">
              <a:extLst>
                <a:ext uri="{FF2B5EF4-FFF2-40B4-BE49-F238E27FC236}">
                  <a16:creationId xmlns:a16="http://schemas.microsoft.com/office/drawing/2014/main" id="{84FA7017-ACC6-F14F-99DD-31282A0F57E4}"/>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503;p79">
              <a:extLst>
                <a:ext uri="{FF2B5EF4-FFF2-40B4-BE49-F238E27FC236}">
                  <a16:creationId xmlns:a16="http://schemas.microsoft.com/office/drawing/2014/main" id="{88FBFE1C-D927-824F-87AD-7069B31C07C9}"/>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504;p79">
              <a:extLst>
                <a:ext uri="{FF2B5EF4-FFF2-40B4-BE49-F238E27FC236}">
                  <a16:creationId xmlns:a16="http://schemas.microsoft.com/office/drawing/2014/main" id="{D421A72B-EA15-1A4E-BA2B-D32C18AA5214}"/>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4500;p79">
            <a:extLst>
              <a:ext uri="{FF2B5EF4-FFF2-40B4-BE49-F238E27FC236}">
                <a16:creationId xmlns:a16="http://schemas.microsoft.com/office/drawing/2014/main" id="{D17552A9-482C-7B47-968F-44A7113BD3F0}"/>
              </a:ext>
            </a:extLst>
          </p:cNvPr>
          <p:cNvGrpSpPr/>
          <p:nvPr/>
        </p:nvGrpSpPr>
        <p:grpSpPr>
          <a:xfrm>
            <a:off x="1143826" y="3998225"/>
            <a:ext cx="278404" cy="355260"/>
            <a:chOff x="8047661" y="1501037"/>
            <a:chExt cx="278404" cy="355260"/>
          </a:xfrm>
        </p:grpSpPr>
        <p:sp>
          <p:nvSpPr>
            <p:cNvPr id="47" name="Google Shape;14501;p79">
              <a:extLst>
                <a:ext uri="{FF2B5EF4-FFF2-40B4-BE49-F238E27FC236}">
                  <a16:creationId xmlns:a16="http://schemas.microsoft.com/office/drawing/2014/main" id="{25942920-4D6A-AC42-BA45-1E0214B009B5}"/>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502;p79">
              <a:extLst>
                <a:ext uri="{FF2B5EF4-FFF2-40B4-BE49-F238E27FC236}">
                  <a16:creationId xmlns:a16="http://schemas.microsoft.com/office/drawing/2014/main" id="{F671400A-DAA9-4E4F-BE76-97BBE76BDBD9}"/>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503;p79">
              <a:extLst>
                <a:ext uri="{FF2B5EF4-FFF2-40B4-BE49-F238E27FC236}">
                  <a16:creationId xmlns:a16="http://schemas.microsoft.com/office/drawing/2014/main" id="{5A1FB26E-B4A0-DA40-B954-2F89AA9D593F}"/>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504;p79">
              <a:extLst>
                <a:ext uri="{FF2B5EF4-FFF2-40B4-BE49-F238E27FC236}">
                  <a16:creationId xmlns:a16="http://schemas.microsoft.com/office/drawing/2014/main" id="{1C708F8E-B350-D647-A3B4-E680A610B5B2}"/>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4500;p79">
            <a:extLst>
              <a:ext uri="{FF2B5EF4-FFF2-40B4-BE49-F238E27FC236}">
                <a16:creationId xmlns:a16="http://schemas.microsoft.com/office/drawing/2014/main" id="{27F2A502-5EAE-4F42-A8B0-F61028862AE8}"/>
              </a:ext>
            </a:extLst>
          </p:cNvPr>
          <p:cNvGrpSpPr/>
          <p:nvPr/>
        </p:nvGrpSpPr>
        <p:grpSpPr>
          <a:xfrm>
            <a:off x="1149653" y="3017944"/>
            <a:ext cx="278404" cy="355260"/>
            <a:chOff x="8047661" y="1501037"/>
            <a:chExt cx="278404" cy="355260"/>
          </a:xfrm>
        </p:grpSpPr>
        <p:sp>
          <p:nvSpPr>
            <p:cNvPr id="52" name="Google Shape;14501;p79">
              <a:extLst>
                <a:ext uri="{FF2B5EF4-FFF2-40B4-BE49-F238E27FC236}">
                  <a16:creationId xmlns:a16="http://schemas.microsoft.com/office/drawing/2014/main" id="{68457FD1-9D94-3C4B-819B-965E4EABC155}"/>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502;p79">
              <a:extLst>
                <a:ext uri="{FF2B5EF4-FFF2-40B4-BE49-F238E27FC236}">
                  <a16:creationId xmlns:a16="http://schemas.microsoft.com/office/drawing/2014/main" id="{F4ACC495-BCA1-D541-B715-F0350CA9D7EB}"/>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503;p79">
              <a:extLst>
                <a:ext uri="{FF2B5EF4-FFF2-40B4-BE49-F238E27FC236}">
                  <a16:creationId xmlns:a16="http://schemas.microsoft.com/office/drawing/2014/main" id="{3DBBA128-E8CE-5642-AF68-DE5A0BE1992B}"/>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504;p79">
              <a:extLst>
                <a:ext uri="{FF2B5EF4-FFF2-40B4-BE49-F238E27FC236}">
                  <a16:creationId xmlns:a16="http://schemas.microsoft.com/office/drawing/2014/main" id="{EB6A3F7E-128A-234D-8EC1-C8265724D8D3}"/>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4500;p79">
            <a:extLst>
              <a:ext uri="{FF2B5EF4-FFF2-40B4-BE49-F238E27FC236}">
                <a16:creationId xmlns:a16="http://schemas.microsoft.com/office/drawing/2014/main" id="{702E8FC0-6C2D-2F49-B442-226028379858}"/>
              </a:ext>
            </a:extLst>
          </p:cNvPr>
          <p:cNvGrpSpPr/>
          <p:nvPr/>
        </p:nvGrpSpPr>
        <p:grpSpPr>
          <a:xfrm>
            <a:off x="1151929" y="2558286"/>
            <a:ext cx="278404" cy="355260"/>
            <a:chOff x="8047661" y="1501037"/>
            <a:chExt cx="278404" cy="355260"/>
          </a:xfrm>
        </p:grpSpPr>
        <p:sp>
          <p:nvSpPr>
            <p:cNvPr id="57" name="Google Shape;14501;p79">
              <a:extLst>
                <a:ext uri="{FF2B5EF4-FFF2-40B4-BE49-F238E27FC236}">
                  <a16:creationId xmlns:a16="http://schemas.microsoft.com/office/drawing/2014/main" id="{3DCE7C51-90E1-944B-989F-35BF6B98D2AC}"/>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502;p79">
              <a:extLst>
                <a:ext uri="{FF2B5EF4-FFF2-40B4-BE49-F238E27FC236}">
                  <a16:creationId xmlns:a16="http://schemas.microsoft.com/office/drawing/2014/main" id="{F54B0C56-1128-DD4B-85F4-EF7F1A80A894}"/>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503;p79">
              <a:extLst>
                <a:ext uri="{FF2B5EF4-FFF2-40B4-BE49-F238E27FC236}">
                  <a16:creationId xmlns:a16="http://schemas.microsoft.com/office/drawing/2014/main" id="{CA5BE4E0-CC0C-394A-94A5-E0E138003D2D}"/>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504;p79">
              <a:extLst>
                <a:ext uri="{FF2B5EF4-FFF2-40B4-BE49-F238E27FC236}">
                  <a16:creationId xmlns:a16="http://schemas.microsoft.com/office/drawing/2014/main" id="{231616CE-FEE1-C942-BB70-3DE07D93648C}"/>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14500;p79">
            <a:extLst>
              <a:ext uri="{FF2B5EF4-FFF2-40B4-BE49-F238E27FC236}">
                <a16:creationId xmlns:a16="http://schemas.microsoft.com/office/drawing/2014/main" id="{A49D60A4-57C6-124E-90D3-0E7AEBE82172}"/>
              </a:ext>
            </a:extLst>
          </p:cNvPr>
          <p:cNvGrpSpPr/>
          <p:nvPr/>
        </p:nvGrpSpPr>
        <p:grpSpPr>
          <a:xfrm>
            <a:off x="1152859" y="2074941"/>
            <a:ext cx="278404" cy="355260"/>
            <a:chOff x="8047661" y="1501037"/>
            <a:chExt cx="278404" cy="355260"/>
          </a:xfrm>
        </p:grpSpPr>
        <p:sp>
          <p:nvSpPr>
            <p:cNvPr id="62" name="Google Shape;14501;p79">
              <a:extLst>
                <a:ext uri="{FF2B5EF4-FFF2-40B4-BE49-F238E27FC236}">
                  <a16:creationId xmlns:a16="http://schemas.microsoft.com/office/drawing/2014/main" id="{A47C9803-5567-884B-94B2-614839ADFE6A}"/>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502;p79">
              <a:extLst>
                <a:ext uri="{FF2B5EF4-FFF2-40B4-BE49-F238E27FC236}">
                  <a16:creationId xmlns:a16="http://schemas.microsoft.com/office/drawing/2014/main" id="{DF4286D2-EF7E-9841-8DAB-C73C42FC2EBC}"/>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503;p79">
              <a:extLst>
                <a:ext uri="{FF2B5EF4-FFF2-40B4-BE49-F238E27FC236}">
                  <a16:creationId xmlns:a16="http://schemas.microsoft.com/office/drawing/2014/main" id="{A861E8AF-2679-9244-A7A7-2339A773E9CF}"/>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504;p79">
              <a:extLst>
                <a:ext uri="{FF2B5EF4-FFF2-40B4-BE49-F238E27FC236}">
                  <a16:creationId xmlns:a16="http://schemas.microsoft.com/office/drawing/2014/main" id="{7B07FC73-0223-F345-83E5-DE2C20D38D5E}"/>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14500;p79">
            <a:extLst>
              <a:ext uri="{FF2B5EF4-FFF2-40B4-BE49-F238E27FC236}">
                <a16:creationId xmlns:a16="http://schemas.microsoft.com/office/drawing/2014/main" id="{11E61D22-C143-E745-BE2C-CF3A793F3B07}"/>
              </a:ext>
            </a:extLst>
          </p:cNvPr>
          <p:cNvGrpSpPr/>
          <p:nvPr/>
        </p:nvGrpSpPr>
        <p:grpSpPr>
          <a:xfrm>
            <a:off x="1144587" y="1575609"/>
            <a:ext cx="278404" cy="355260"/>
            <a:chOff x="8047661" y="1501037"/>
            <a:chExt cx="278404" cy="355260"/>
          </a:xfrm>
        </p:grpSpPr>
        <p:sp>
          <p:nvSpPr>
            <p:cNvPr id="67" name="Google Shape;14501;p79">
              <a:extLst>
                <a:ext uri="{FF2B5EF4-FFF2-40B4-BE49-F238E27FC236}">
                  <a16:creationId xmlns:a16="http://schemas.microsoft.com/office/drawing/2014/main" id="{C715F318-C898-9047-A124-9880A4BD1268}"/>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502;p79">
              <a:extLst>
                <a:ext uri="{FF2B5EF4-FFF2-40B4-BE49-F238E27FC236}">
                  <a16:creationId xmlns:a16="http://schemas.microsoft.com/office/drawing/2014/main" id="{0963E3BE-B0F4-7147-A17C-A2AE038D4001}"/>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503;p79">
              <a:extLst>
                <a:ext uri="{FF2B5EF4-FFF2-40B4-BE49-F238E27FC236}">
                  <a16:creationId xmlns:a16="http://schemas.microsoft.com/office/drawing/2014/main" id="{586CE9D4-2236-CA4B-AE29-81B352AC237A}"/>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504;p79">
              <a:extLst>
                <a:ext uri="{FF2B5EF4-FFF2-40B4-BE49-F238E27FC236}">
                  <a16:creationId xmlns:a16="http://schemas.microsoft.com/office/drawing/2014/main" id="{6637F331-730D-1044-90D9-E110613AF3FD}"/>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14500;p79">
            <a:extLst>
              <a:ext uri="{FF2B5EF4-FFF2-40B4-BE49-F238E27FC236}">
                <a16:creationId xmlns:a16="http://schemas.microsoft.com/office/drawing/2014/main" id="{45EBBDDC-0FBA-6A4B-B7F5-067C89296FF2}"/>
              </a:ext>
            </a:extLst>
          </p:cNvPr>
          <p:cNvGrpSpPr/>
          <p:nvPr/>
        </p:nvGrpSpPr>
        <p:grpSpPr>
          <a:xfrm>
            <a:off x="1144587" y="1094955"/>
            <a:ext cx="278404" cy="355260"/>
            <a:chOff x="8047661" y="1501037"/>
            <a:chExt cx="278404" cy="355260"/>
          </a:xfrm>
        </p:grpSpPr>
        <p:sp>
          <p:nvSpPr>
            <p:cNvPr id="72" name="Google Shape;14501;p79">
              <a:extLst>
                <a:ext uri="{FF2B5EF4-FFF2-40B4-BE49-F238E27FC236}">
                  <a16:creationId xmlns:a16="http://schemas.microsoft.com/office/drawing/2014/main" id="{B449E53F-E549-1340-82C7-B21586A4CE9C}"/>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502;p79">
              <a:extLst>
                <a:ext uri="{FF2B5EF4-FFF2-40B4-BE49-F238E27FC236}">
                  <a16:creationId xmlns:a16="http://schemas.microsoft.com/office/drawing/2014/main" id="{8D8364AD-7DAA-D740-AEF7-F1405A2D2DDC}"/>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503;p79">
              <a:extLst>
                <a:ext uri="{FF2B5EF4-FFF2-40B4-BE49-F238E27FC236}">
                  <a16:creationId xmlns:a16="http://schemas.microsoft.com/office/drawing/2014/main" id="{BEAB4503-3645-EA40-8382-45D28A23E853}"/>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504;p79">
              <a:extLst>
                <a:ext uri="{FF2B5EF4-FFF2-40B4-BE49-F238E27FC236}">
                  <a16:creationId xmlns:a16="http://schemas.microsoft.com/office/drawing/2014/main" id="{7C79A9C5-15F2-A84B-AFA0-6A842D7639B0}"/>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13949;p79">
            <a:extLst>
              <a:ext uri="{FF2B5EF4-FFF2-40B4-BE49-F238E27FC236}">
                <a16:creationId xmlns:a16="http://schemas.microsoft.com/office/drawing/2014/main" id="{94A30316-21CF-5443-8812-5FD516EEA5C0}"/>
              </a:ext>
            </a:extLst>
          </p:cNvPr>
          <p:cNvGrpSpPr/>
          <p:nvPr/>
        </p:nvGrpSpPr>
        <p:grpSpPr>
          <a:xfrm>
            <a:off x="200148" y="2537742"/>
            <a:ext cx="270104" cy="361754"/>
            <a:chOff x="6702211" y="3782599"/>
            <a:chExt cx="270104" cy="361754"/>
          </a:xfrm>
        </p:grpSpPr>
        <p:sp>
          <p:nvSpPr>
            <p:cNvPr id="77" name="Google Shape;13950;p79">
              <a:extLst>
                <a:ext uri="{FF2B5EF4-FFF2-40B4-BE49-F238E27FC236}">
                  <a16:creationId xmlns:a16="http://schemas.microsoft.com/office/drawing/2014/main" id="{C84C435E-8F62-E44A-8C94-170AA4F7B952}"/>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951;p79">
              <a:extLst>
                <a:ext uri="{FF2B5EF4-FFF2-40B4-BE49-F238E27FC236}">
                  <a16:creationId xmlns:a16="http://schemas.microsoft.com/office/drawing/2014/main" id="{C8F932A7-C6D5-FD48-8614-A1490F24962B}"/>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952;p79">
              <a:extLst>
                <a:ext uri="{FF2B5EF4-FFF2-40B4-BE49-F238E27FC236}">
                  <a16:creationId xmlns:a16="http://schemas.microsoft.com/office/drawing/2014/main" id="{AE31F3E3-AEA0-5446-A88F-3355FAEEFA6C}"/>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953;p79">
              <a:extLst>
                <a:ext uri="{FF2B5EF4-FFF2-40B4-BE49-F238E27FC236}">
                  <a16:creationId xmlns:a16="http://schemas.microsoft.com/office/drawing/2014/main" id="{BDA2CF51-3629-5E40-806F-8DE1A272990D}"/>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954;p79">
              <a:extLst>
                <a:ext uri="{FF2B5EF4-FFF2-40B4-BE49-F238E27FC236}">
                  <a16:creationId xmlns:a16="http://schemas.microsoft.com/office/drawing/2014/main" id="{20594CB2-EDC0-0D4A-9BFA-9F9B59A55611}"/>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13949;p79">
            <a:extLst>
              <a:ext uri="{FF2B5EF4-FFF2-40B4-BE49-F238E27FC236}">
                <a16:creationId xmlns:a16="http://schemas.microsoft.com/office/drawing/2014/main" id="{3147BBC8-A9F9-F74C-9117-034919044DCC}"/>
              </a:ext>
            </a:extLst>
          </p:cNvPr>
          <p:cNvGrpSpPr/>
          <p:nvPr/>
        </p:nvGrpSpPr>
        <p:grpSpPr>
          <a:xfrm>
            <a:off x="200529" y="1603153"/>
            <a:ext cx="270104" cy="361754"/>
            <a:chOff x="6702211" y="3782599"/>
            <a:chExt cx="270104" cy="361754"/>
          </a:xfrm>
        </p:grpSpPr>
        <p:sp>
          <p:nvSpPr>
            <p:cNvPr id="83" name="Google Shape;13950;p79">
              <a:extLst>
                <a:ext uri="{FF2B5EF4-FFF2-40B4-BE49-F238E27FC236}">
                  <a16:creationId xmlns:a16="http://schemas.microsoft.com/office/drawing/2014/main" id="{6FBB4200-42A8-9C4B-A2D7-7B24256292EE}"/>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951;p79">
              <a:extLst>
                <a:ext uri="{FF2B5EF4-FFF2-40B4-BE49-F238E27FC236}">
                  <a16:creationId xmlns:a16="http://schemas.microsoft.com/office/drawing/2014/main" id="{0644CCFA-DD65-CB48-BD7C-F52C0132F269}"/>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952;p79">
              <a:extLst>
                <a:ext uri="{FF2B5EF4-FFF2-40B4-BE49-F238E27FC236}">
                  <a16:creationId xmlns:a16="http://schemas.microsoft.com/office/drawing/2014/main" id="{0D1FA47E-1D6D-AC46-8516-F5AD76DBFAE8}"/>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953;p79">
              <a:extLst>
                <a:ext uri="{FF2B5EF4-FFF2-40B4-BE49-F238E27FC236}">
                  <a16:creationId xmlns:a16="http://schemas.microsoft.com/office/drawing/2014/main" id="{FF147A5E-82B5-4143-9676-C747DB26966F}"/>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954;p79">
              <a:extLst>
                <a:ext uri="{FF2B5EF4-FFF2-40B4-BE49-F238E27FC236}">
                  <a16:creationId xmlns:a16="http://schemas.microsoft.com/office/drawing/2014/main" id="{A69087EF-D16F-684C-9660-13623C49EDF9}"/>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13949;p79">
            <a:extLst>
              <a:ext uri="{FF2B5EF4-FFF2-40B4-BE49-F238E27FC236}">
                <a16:creationId xmlns:a16="http://schemas.microsoft.com/office/drawing/2014/main" id="{E3A7FB09-9AA7-074B-8D00-3A79D7FEBED0}"/>
              </a:ext>
            </a:extLst>
          </p:cNvPr>
          <p:cNvGrpSpPr/>
          <p:nvPr/>
        </p:nvGrpSpPr>
        <p:grpSpPr>
          <a:xfrm>
            <a:off x="200529" y="1077233"/>
            <a:ext cx="270104" cy="361754"/>
            <a:chOff x="6702211" y="3782599"/>
            <a:chExt cx="270104" cy="361754"/>
          </a:xfrm>
        </p:grpSpPr>
        <p:sp>
          <p:nvSpPr>
            <p:cNvPr id="89" name="Google Shape;13950;p79">
              <a:extLst>
                <a:ext uri="{FF2B5EF4-FFF2-40B4-BE49-F238E27FC236}">
                  <a16:creationId xmlns:a16="http://schemas.microsoft.com/office/drawing/2014/main" id="{A4050616-1A52-664E-9BC5-A910BC138AEB}"/>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951;p79">
              <a:extLst>
                <a:ext uri="{FF2B5EF4-FFF2-40B4-BE49-F238E27FC236}">
                  <a16:creationId xmlns:a16="http://schemas.microsoft.com/office/drawing/2014/main" id="{92C55112-0B7D-E34B-A452-B29440965805}"/>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952;p79">
              <a:extLst>
                <a:ext uri="{FF2B5EF4-FFF2-40B4-BE49-F238E27FC236}">
                  <a16:creationId xmlns:a16="http://schemas.microsoft.com/office/drawing/2014/main" id="{E8F4BBC4-BE7E-A34E-8C7F-447CD9BDDD27}"/>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953;p79">
              <a:extLst>
                <a:ext uri="{FF2B5EF4-FFF2-40B4-BE49-F238E27FC236}">
                  <a16:creationId xmlns:a16="http://schemas.microsoft.com/office/drawing/2014/main" id="{806BE02A-4BC8-4B4E-8CF8-4B50A56579E8}"/>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954;p79">
              <a:extLst>
                <a:ext uri="{FF2B5EF4-FFF2-40B4-BE49-F238E27FC236}">
                  <a16:creationId xmlns:a16="http://schemas.microsoft.com/office/drawing/2014/main" id="{DDC2390B-B0FC-2E43-ACB6-3D95BABB96E0}"/>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926616EE-F7D9-AB45-B901-455DDBD05910}"/>
              </a:ext>
            </a:extLst>
          </p:cNvPr>
          <p:cNvSpPr txBox="1"/>
          <p:nvPr/>
        </p:nvSpPr>
        <p:spPr>
          <a:xfrm>
            <a:off x="607653" y="983188"/>
            <a:ext cx="284052" cy="307777"/>
          </a:xfrm>
          <a:prstGeom prst="rect">
            <a:avLst/>
          </a:prstGeom>
          <a:noFill/>
        </p:spPr>
        <p:txBody>
          <a:bodyPr wrap="none" rtlCol="0">
            <a:spAutoFit/>
          </a:bodyPr>
          <a:lstStyle/>
          <a:p>
            <a:r>
              <a:rPr lang="en-US" dirty="0"/>
              <a:t>1</a:t>
            </a:r>
          </a:p>
        </p:txBody>
      </p:sp>
      <p:sp>
        <p:nvSpPr>
          <p:cNvPr id="94" name="TextBox 93">
            <a:extLst>
              <a:ext uri="{FF2B5EF4-FFF2-40B4-BE49-F238E27FC236}">
                <a16:creationId xmlns:a16="http://schemas.microsoft.com/office/drawing/2014/main" id="{91D208B6-6893-5544-8A2F-A98F0FE939B8}"/>
              </a:ext>
            </a:extLst>
          </p:cNvPr>
          <p:cNvSpPr txBox="1"/>
          <p:nvPr/>
        </p:nvSpPr>
        <p:spPr>
          <a:xfrm>
            <a:off x="607653" y="1486980"/>
            <a:ext cx="284052" cy="307777"/>
          </a:xfrm>
          <a:prstGeom prst="rect">
            <a:avLst/>
          </a:prstGeom>
          <a:noFill/>
        </p:spPr>
        <p:txBody>
          <a:bodyPr wrap="none" rtlCol="0">
            <a:spAutoFit/>
          </a:bodyPr>
          <a:lstStyle/>
          <a:p>
            <a:r>
              <a:rPr lang="en-US" dirty="0"/>
              <a:t>2</a:t>
            </a:r>
          </a:p>
        </p:txBody>
      </p:sp>
      <p:sp>
        <p:nvSpPr>
          <p:cNvPr id="95" name="TextBox 94">
            <a:extLst>
              <a:ext uri="{FF2B5EF4-FFF2-40B4-BE49-F238E27FC236}">
                <a16:creationId xmlns:a16="http://schemas.microsoft.com/office/drawing/2014/main" id="{BE7D6229-8B2F-244C-B9C8-657DD17A2D0D}"/>
              </a:ext>
            </a:extLst>
          </p:cNvPr>
          <p:cNvSpPr txBox="1"/>
          <p:nvPr/>
        </p:nvSpPr>
        <p:spPr>
          <a:xfrm>
            <a:off x="615246" y="1963616"/>
            <a:ext cx="284052" cy="307777"/>
          </a:xfrm>
          <a:prstGeom prst="rect">
            <a:avLst/>
          </a:prstGeom>
          <a:noFill/>
        </p:spPr>
        <p:txBody>
          <a:bodyPr wrap="none" rtlCol="0">
            <a:spAutoFit/>
          </a:bodyPr>
          <a:lstStyle/>
          <a:p>
            <a:r>
              <a:rPr lang="en-US" dirty="0"/>
              <a:t>3</a:t>
            </a:r>
          </a:p>
        </p:txBody>
      </p:sp>
      <p:sp>
        <p:nvSpPr>
          <p:cNvPr id="96" name="TextBox 95">
            <a:extLst>
              <a:ext uri="{FF2B5EF4-FFF2-40B4-BE49-F238E27FC236}">
                <a16:creationId xmlns:a16="http://schemas.microsoft.com/office/drawing/2014/main" id="{637BE6A6-6BB3-FC4D-BA4F-6F0D09535288}"/>
              </a:ext>
            </a:extLst>
          </p:cNvPr>
          <p:cNvSpPr txBox="1"/>
          <p:nvPr/>
        </p:nvSpPr>
        <p:spPr>
          <a:xfrm>
            <a:off x="607472" y="2437324"/>
            <a:ext cx="284052" cy="307777"/>
          </a:xfrm>
          <a:prstGeom prst="rect">
            <a:avLst/>
          </a:prstGeom>
          <a:noFill/>
        </p:spPr>
        <p:txBody>
          <a:bodyPr wrap="none" rtlCol="0">
            <a:spAutoFit/>
          </a:bodyPr>
          <a:lstStyle/>
          <a:p>
            <a:r>
              <a:rPr lang="en-US" dirty="0"/>
              <a:t>4</a:t>
            </a:r>
          </a:p>
        </p:txBody>
      </p:sp>
      <p:sp>
        <p:nvSpPr>
          <p:cNvPr id="97" name="TextBox 96">
            <a:extLst>
              <a:ext uri="{FF2B5EF4-FFF2-40B4-BE49-F238E27FC236}">
                <a16:creationId xmlns:a16="http://schemas.microsoft.com/office/drawing/2014/main" id="{16ADC550-A430-A840-BE8C-D6ECC1DD964F}"/>
              </a:ext>
            </a:extLst>
          </p:cNvPr>
          <p:cNvSpPr txBox="1"/>
          <p:nvPr/>
        </p:nvSpPr>
        <p:spPr>
          <a:xfrm>
            <a:off x="607472" y="2928260"/>
            <a:ext cx="284052" cy="307777"/>
          </a:xfrm>
          <a:prstGeom prst="rect">
            <a:avLst/>
          </a:prstGeom>
          <a:noFill/>
        </p:spPr>
        <p:txBody>
          <a:bodyPr wrap="none" rtlCol="0">
            <a:spAutoFit/>
          </a:bodyPr>
          <a:lstStyle/>
          <a:p>
            <a:r>
              <a:rPr lang="en-US" dirty="0"/>
              <a:t>5</a:t>
            </a:r>
          </a:p>
        </p:txBody>
      </p:sp>
      <p:sp>
        <p:nvSpPr>
          <p:cNvPr id="98" name="TextBox 97">
            <a:extLst>
              <a:ext uri="{FF2B5EF4-FFF2-40B4-BE49-F238E27FC236}">
                <a16:creationId xmlns:a16="http://schemas.microsoft.com/office/drawing/2014/main" id="{90CE75F8-1E7B-A843-8EA6-F71C116B79C6}"/>
              </a:ext>
            </a:extLst>
          </p:cNvPr>
          <p:cNvSpPr txBox="1"/>
          <p:nvPr/>
        </p:nvSpPr>
        <p:spPr>
          <a:xfrm>
            <a:off x="607472" y="3400433"/>
            <a:ext cx="284052" cy="307777"/>
          </a:xfrm>
          <a:prstGeom prst="rect">
            <a:avLst/>
          </a:prstGeom>
          <a:noFill/>
        </p:spPr>
        <p:txBody>
          <a:bodyPr wrap="none" rtlCol="0">
            <a:spAutoFit/>
          </a:bodyPr>
          <a:lstStyle/>
          <a:p>
            <a:r>
              <a:rPr lang="en-US" dirty="0"/>
              <a:t>6</a:t>
            </a:r>
          </a:p>
        </p:txBody>
      </p:sp>
      <p:sp>
        <p:nvSpPr>
          <p:cNvPr id="99" name="TextBox 98">
            <a:extLst>
              <a:ext uri="{FF2B5EF4-FFF2-40B4-BE49-F238E27FC236}">
                <a16:creationId xmlns:a16="http://schemas.microsoft.com/office/drawing/2014/main" id="{EA610C09-8063-C243-A2A1-08E52873E579}"/>
              </a:ext>
            </a:extLst>
          </p:cNvPr>
          <p:cNvSpPr txBox="1"/>
          <p:nvPr/>
        </p:nvSpPr>
        <p:spPr>
          <a:xfrm>
            <a:off x="607472" y="3872606"/>
            <a:ext cx="284052" cy="307777"/>
          </a:xfrm>
          <a:prstGeom prst="rect">
            <a:avLst/>
          </a:prstGeom>
          <a:noFill/>
        </p:spPr>
        <p:txBody>
          <a:bodyPr wrap="none" rtlCol="0">
            <a:spAutoFit/>
          </a:bodyPr>
          <a:lstStyle/>
          <a:p>
            <a:r>
              <a:rPr lang="en-US" dirty="0"/>
              <a:t>7</a:t>
            </a:r>
          </a:p>
        </p:txBody>
      </p:sp>
      <p:sp>
        <p:nvSpPr>
          <p:cNvPr id="100" name="TextBox 99">
            <a:extLst>
              <a:ext uri="{FF2B5EF4-FFF2-40B4-BE49-F238E27FC236}">
                <a16:creationId xmlns:a16="http://schemas.microsoft.com/office/drawing/2014/main" id="{CF5ECA91-FEE6-2E4F-B2E9-CEA297DE73F7}"/>
              </a:ext>
            </a:extLst>
          </p:cNvPr>
          <p:cNvSpPr txBox="1"/>
          <p:nvPr/>
        </p:nvSpPr>
        <p:spPr>
          <a:xfrm>
            <a:off x="607472" y="4341315"/>
            <a:ext cx="284052" cy="307777"/>
          </a:xfrm>
          <a:prstGeom prst="rect">
            <a:avLst/>
          </a:prstGeom>
          <a:noFill/>
        </p:spPr>
        <p:txBody>
          <a:bodyPr wrap="none" rtlCol="0">
            <a:spAutoFit/>
          </a:bodyPr>
          <a:lstStyle/>
          <a:p>
            <a:r>
              <a:rPr lang="en-US" dirty="0"/>
              <a:t>8</a:t>
            </a:r>
          </a:p>
        </p:txBody>
      </p:sp>
      <p:grpSp>
        <p:nvGrpSpPr>
          <p:cNvPr id="102" name="Google Shape;13759;p78">
            <a:extLst>
              <a:ext uri="{FF2B5EF4-FFF2-40B4-BE49-F238E27FC236}">
                <a16:creationId xmlns:a16="http://schemas.microsoft.com/office/drawing/2014/main" id="{FBAE9D3A-91A7-F747-960E-DC25E148DED2}"/>
              </a:ext>
            </a:extLst>
          </p:cNvPr>
          <p:cNvGrpSpPr/>
          <p:nvPr/>
        </p:nvGrpSpPr>
        <p:grpSpPr>
          <a:xfrm>
            <a:off x="1738006" y="1155648"/>
            <a:ext cx="228147" cy="231593"/>
            <a:chOff x="4874902" y="3808799"/>
            <a:chExt cx="345615" cy="350835"/>
          </a:xfrm>
        </p:grpSpPr>
        <p:sp>
          <p:nvSpPr>
            <p:cNvPr id="103" name="Google Shape;13760;p78">
              <a:extLst>
                <a:ext uri="{FF2B5EF4-FFF2-40B4-BE49-F238E27FC236}">
                  <a16:creationId xmlns:a16="http://schemas.microsoft.com/office/drawing/2014/main" id="{81A8DA6D-C81B-1746-92AF-2F21F728EE9D}"/>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761;p78">
              <a:extLst>
                <a:ext uri="{FF2B5EF4-FFF2-40B4-BE49-F238E27FC236}">
                  <a16:creationId xmlns:a16="http://schemas.microsoft.com/office/drawing/2014/main" id="{AAEC29AB-D7B0-EB4E-ADDD-4E63C0E1EA4C}"/>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762;p78">
              <a:extLst>
                <a:ext uri="{FF2B5EF4-FFF2-40B4-BE49-F238E27FC236}">
                  <a16:creationId xmlns:a16="http://schemas.microsoft.com/office/drawing/2014/main" id="{81F02EAD-37B6-894F-9554-BE1C5F60DEC1}"/>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763;p78">
              <a:extLst>
                <a:ext uri="{FF2B5EF4-FFF2-40B4-BE49-F238E27FC236}">
                  <a16:creationId xmlns:a16="http://schemas.microsoft.com/office/drawing/2014/main" id="{7460CF0D-E7D2-0645-A4E3-2C32B7457E92}"/>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764;p78">
              <a:extLst>
                <a:ext uri="{FF2B5EF4-FFF2-40B4-BE49-F238E27FC236}">
                  <a16:creationId xmlns:a16="http://schemas.microsoft.com/office/drawing/2014/main" id="{636E6D31-AC2C-5642-90AB-AA284578E863}"/>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765;p78">
              <a:extLst>
                <a:ext uri="{FF2B5EF4-FFF2-40B4-BE49-F238E27FC236}">
                  <a16:creationId xmlns:a16="http://schemas.microsoft.com/office/drawing/2014/main" id="{50859395-EF06-D746-AE79-E76B3627C5D5}"/>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766;p78">
              <a:extLst>
                <a:ext uri="{FF2B5EF4-FFF2-40B4-BE49-F238E27FC236}">
                  <a16:creationId xmlns:a16="http://schemas.microsoft.com/office/drawing/2014/main" id="{3B394C15-15B7-4449-A334-4A074F81F4BD}"/>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767;p78">
              <a:extLst>
                <a:ext uri="{FF2B5EF4-FFF2-40B4-BE49-F238E27FC236}">
                  <a16:creationId xmlns:a16="http://schemas.microsoft.com/office/drawing/2014/main" id="{E79FA181-1278-7A4B-AE3C-60F4B785524F}"/>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768;p78">
              <a:extLst>
                <a:ext uri="{FF2B5EF4-FFF2-40B4-BE49-F238E27FC236}">
                  <a16:creationId xmlns:a16="http://schemas.microsoft.com/office/drawing/2014/main" id="{69BB972E-98C4-7C4B-BFA1-7B2EB6B5B5BA}"/>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769;p78">
              <a:extLst>
                <a:ext uri="{FF2B5EF4-FFF2-40B4-BE49-F238E27FC236}">
                  <a16:creationId xmlns:a16="http://schemas.microsoft.com/office/drawing/2014/main" id="{D84216FE-567E-AF4D-88D2-3812A699219A}"/>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770;p78">
              <a:extLst>
                <a:ext uri="{FF2B5EF4-FFF2-40B4-BE49-F238E27FC236}">
                  <a16:creationId xmlns:a16="http://schemas.microsoft.com/office/drawing/2014/main" id="{95B0895E-12E1-4F43-B906-1E4FF03162C0}"/>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771;p78">
              <a:extLst>
                <a:ext uri="{FF2B5EF4-FFF2-40B4-BE49-F238E27FC236}">
                  <a16:creationId xmlns:a16="http://schemas.microsoft.com/office/drawing/2014/main" id="{3FE0AFAD-BAF1-1D4F-B42B-15800EC2BA58}"/>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772;p78">
              <a:extLst>
                <a:ext uri="{FF2B5EF4-FFF2-40B4-BE49-F238E27FC236}">
                  <a16:creationId xmlns:a16="http://schemas.microsoft.com/office/drawing/2014/main" id="{461DC6CF-1029-0E46-9171-A83C975F62C2}"/>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773;p78">
              <a:extLst>
                <a:ext uri="{FF2B5EF4-FFF2-40B4-BE49-F238E27FC236}">
                  <a16:creationId xmlns:a16="http://schemas.microsoft.com/office/drawing/2014/main" id="{9F8A79DB-B37D-0147-A20B-C5254E9DED4A}"/>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774;p78">
              <a:extLst>
                <a:ext uri="{FF2B5EF4-FFF2-40B4-BE49-F238E27FC236}">
                  <a16:creationId xmlns:a16="http://schemas.microsoft.com/office/drawing/2014/main" id="{9ED9F695-36E5-B548-A97B-5EADB5238D44}"/>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775;p78">
              <a:extLst>
                <a:ext uri="{FF2B5EF4-FFF2-40B4-BE49-F238E27FC236}">
                  <a16:creationId xmlns:a16="http://schemas.microsoft.com/office/drawing/2014/main" id="{FCB1A637-C441-C544-B54C-4BCBBCAA005C}"/>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776;p78">
              <a:extLst>
                <a:ext uri="{FF2B5EF4-FFF2-40B4-BE49-F238E27FC236}">
                  <a16:creationId xmlns:a16="http://schemas.microsoft.com/office/drawing/2014/main" id="{D803B537-AE57-4440-A32F-843CB576877F}"/>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TextBox 100">
            <a:extLst>
              <a:ext uri="{FF2B5EF4-FFF2-40B4-BE49-F238E27FC236}">
                <a16:creationId xmlns:a16="http://schemas.microsoft.com/office/drawing/2014/main" id="{1D931D05-BA08-6748-947F-B9D7E93AA748}"/>
              </a:ext>
            </a:extLst>
          </p:cNvPr>
          <p:cNvSpPr txBox="1"/>
          <p:nvPr/>
        </p:nvSpPr>
        <p:spPr>
          <a:xfrm>
            <a:off x="1924905" y="1143819"/>
            <a:ext cx="567784" cy="276999"/>
          </a:xfrm>
          <a:prstGeom prst="rect">
            <a:avLst/>
          </a:prstGeom>
          <a:noFill/>
        </p:spPr>
        <p:txBody>
          <a:bodyPr wrap="none" rtlCol="0">
            <a:spAutoFit/>
          </a:bodyPr>
          <a:lstStyle/>
          <a:p>
            <a:r>
              <a:rPr lang="en-US" sz="1200" dirty="0">
                <a:solidFill>
                  <a:srgbClr val="667D94"/>
                </a:solidFill>
              </a:rPr>
              <a:t>07:00</a:t>
            </a:r>
          </a:p>
        </p:txBody>
      </p:sp>
      <p:grpSp>
        <p:nvGrpSpPr>
          <p:cNvPr id="121" name="Google Shape;13759;p78">
            <a:extLst>
              <a:ext uri="{FF2B5EF4-FFF2-40B4-BE49-F238E27FC236}">
                <a16:creationId xmlns:a16="http://schemas.microsoft.com/office/drawing/2014/main" id="{1D084884-6EC0-A041-8447-F11B42CC2ADE}"/>
              </a:ext>
            </a:extLst>
          </p:cNvPr>
          <p:cNvGrpSpPr/>
          <p:nvPr/>
        </p:nvGrpSpPr>
        <p:grpSpPr>
          <a:xfrm>
            <a:off x="1719800" y="1644365"/>
            <a:ext cx="228147" cy="231593"/>
            <a:chOff x="4874902" y="3808799"/>
            <a:chExt cx="345615" cy="350835"/>
          </a:xfrm>
        </p:grpSpPr>
        <p:sp>
          <p:nvSpPr>
            <p:cNvPr id="122" name="Google Shape;13760;p78">
              <a:extLst>
                <a:ext uri="{FF2B5EF4-FFF2-40B4-BE49-F238E27FC236}">
                  <a16:creationId xmlns:a16="http://schemas.microsoft.com/office/drawing/2014/main" id="{824B16ED-A0A1-874C-B161-63BEC9B0CD3D}"/>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761;p78">
              <a:extLst>
                <a:ext uri="{FF2B5EF4-FFF2-40B4-BE49-F238E27FC236}">
                  <a16:creationId xmlns:a16="http://schemas.microsoft.com/office/drawing/2014/main" id="{CC26302B-ECEF-7140-8B64-D97DE0EE3BF7}"/>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762;p78">
              <a:extLst>
                <a:ext uri="{FF2B5EF4-FFF2-40B4-BE49-F238E27FC236}">
                  <a16:creationId xmlns:a16="http://schemas.microsoft.com/office/drawing/2014/main" id="{E61550AF-A75D-2B42-977C-F663A249C643}"/>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763;p78">
              <a:extLst>
                <a:ext uri="{FF2B5EF4-FFF2-40B4-BE49-F238E27FC236}">
                  <a16:creationId xmlns:a16="http://schemas.microsoft.com/office/drawing/2014/main" id="{DE6A0761-E4A6-E546-BCD2-7DDFF1DE355B}"/>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764;p78">
              <a:extLst>
                <a:ext uri="{FF2B5EF4-FFF2-40B4-BE49-F238E27FC236}">
                  <a16:creationId xmlns:a16="http://schemas.microsoft.com/office/drawing/2014/main" id="{5C95F8D1-867C-224A-A47A-12FBE22F9902}"/>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765;p78">
              <a:extLst>
                <a:ext uri="{FF2B5EF4-FFF2-40B4-BE49-F238E27FC236}">
                  <a16:creationId xmlns:a16="http://schemas.microsoft.com/office/drawing/2014/main" id="{ACF1A798-AE3F-C444-AFFE-10A411D9FA2F}"/>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766;p78">
              <a:extLst>
                <a:ext uri="{FF2B5EF4-FFF2-40B4-BE49-F238E27FC236}">
                  <a16:creationId xmlns:a16="http://schemas.microsoft.com/office/drawing/2014/main" id="{C42C80B4-2CAF-874A-B495-56E65039F496}"/>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767;p78">
              <a:extLst>
                <a:ext uri="{FF2B5EF4-FFF2-40B4-BE49-F238E27FC236}">
                  <a16:creationId xmlns:a16="http://schemas.microsoft.com/office/drawing/2014/main" id="{D7B78FFC-28EE-EB4D-A375-1411CC147693}"/>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768;p78">
              <a:extLst>
                <a:ext uri="{FF2B5EF4-FFF2-40B4-BE49-F238E27FC236}">
                  <a16:creationId xmlns:a16="http://schemas.microsoft.com/office/drawing/2014/main" id="{04D34E04-8C59-AD4E-A1DD-B8EF408C2678}"/>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769;p78">
              <a:extLst>
                <a:ext uri="{FF2B5EF4-FFF2-40B4-BE49-F238E27FC236}">
                  <a16:creationId xmlns:a16="http://schemas.microsoft.com/office/drawing/2014/main" id="{3218A7D5-BA7F-944F-9F6E-1752340D013B}"/>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770;p78">
              <a:extLst>
                <a:ext uri="{FF2B5EF4-FFF2-40B4-BE49-F238E27FC236}">
                  <a16:creationId xmlns:a16="http://schemas.microsoft.com/office/drawing/2014/main" id="{D65A3AD0-77B9-E746-8224-78F3E47FF8F8}"/>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771;p78">
              <a:extLst>
                <a:ext uri="{FF2B5EF4-FFF2-40B4-BE49-F238E27FC236}">
                  <a16:creationId xmlns:a16="http://schemas.microsoft.com/office/drawing/2014/main" id="{5F30F1EF-B6FB-4A41-B3D5-0172468367C3}"/>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772;p78">
              <a:extLst>
                <a:ext uri="{FF2B5EF4-FFF2-40B4-BE49-F238E27FC236}">
                  <a16:creationId xmlns:a16="http://schemas.microsoft.com/office/drawing/2014/main" id="{88E6F0ED-1797-FB44-A909-D623B05C93B1}"/>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773;p78">
              <a:extLst>
                <a:ext uri="{FF2B5EF4-FFF2-40B4-BE49-F238E27FC236}">
                  <a16:creationId xmlns:a16="http://schemas.microsoft.com/office/drawing/2014/main" id="{D0AC70E2-E6F7-F84B-A581-015D927AB817}"/>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774;p78">
              <a:extLst>
                <a:ext uri="{FF2B5EF4-FFF2-40B4-BE49-F238E27FC236}">
                  <a16:creationId xmlns:a16="http://schemas.microsoft.com/office/drawing/2014/main" id="{71A7D03C-7C3E-9E45-B326-5C75D505952F}"/>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75;p78">
              <a:extLst>
                <a:ext uri="{FF2B5EF4-FFF2-40B4-BE49-F238E27FC236}">
                  <a16:creationId xmlns:a16="http://schemas.microsoft.com/office/drawing/2014/main" id="{988534D6-CFA2-6E47-BA49-788AAE2BA6FC}"/>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776;p78">
              <a:extLst>
                <a:ext uri="{FF2B5EF4-FFF2-40B4-BE49-F238E27FC236}">
                  <a16:creationId xmlns:a16="http://schemas.microsoft.com/office/drawing/2014/main" id="{3047E11C-8773-7A48-84DD-68C51C10A2DC}"/>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TextBox 138">
            <a:extLst>
              <a:ext uri="{FF2B5EF4-FFF2-40B4-BE49-F238E27FC236}">
                <a16:creationId xmlns:a16="http://schemas.microsoft.com/office/drawing/2014/main" id="{9E211706-ACE8-DB42-9F7C-8DBBA03F647F}"/>
              </a:ext>
            </a:extLst>
          </p:cNvPr>
          <p:cNvSpPr txBox="1"/>
          <p:nvPr/>
        </p:nvSpPr>
        <p:spPr>
          <a:xfrm>
            <a:off x="1906699" y="1632536"/>
            <a:ext cx="567784" cy="276999"/>
          </a:xfrm>
          <a:prstGeom prst="rect">
            <a:avLst/>
          </a:prstGeom>
          <a:noFill/>
        </p:spPr>
        <p:txBody>
          <a:bodyPr wrap="none" rtlCol="0">
            <a:spAutoFit/>
          </a:bodyPr>
          <a:lstStyle/>
          <a:p>
            <a:r>
              <a:rPr lang="en-US" sz="1200" dirty="0">
                <a:solidFill>
                  <a:srgbClr val="667D94"/>
                </a:solidFill>
              </a:rPr>
              <a:t>02:00</a:t>
            </a:r>
          </a:p>
        </p:txBody>
      </p:sp>
      <p:grpSp>
        <p:nvGrpSpPr>
          <p:cNvPr id="140" name="Google Shape;13759;p78">
            <a:extLst>
              <a:ext uri="{FF2B5EF4-FFF2-40B4-BE49-F238E27FC236}">
                <a16:creationId xmlns:a16="http://schemas.microsoft.com/office/drawing/2014/main" id="{71C15A35-8DAF-A842-B8FE-CE7E086F42F1}"/>
              </a:ext>
            </a:extLst>
          </p:cNvPr>
          <p:cNvGrpSpPr/>
          <p:nvPr/>
        </p:nvGrpSpPr>
        <p:grpSpPr>
          <a:xfrm>
            <a:off x="1725343" y="2122194"/>
            <a:ext cx="228147" cy="231593"/>
            <a:chOff x="4874902" y="3808799"/>
            <a:chExt cx="345615" cy="350835"/>
          </a:xfrm>
        </p:grpSpPr>
        <p:sp>
          <p:nvSpPr>
            <p:cNvPr id="141" name="Google Shape;13760;p78">
              <a:extLst>
                <a:ext uri="{FF2B5EF4-FFF2-40B4-BE49-F238E27FC236}">
                  <a16:creationId xmlns:a16="http://schemas.microsoft.com/office/drawing/2014/main" id="{CF2F3B40-CBE0-9A44-B1EC-2F168C2FD7DF}"/>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61;p78">
              <a:extLst>
                <a:ext uri="{FF2B5EF4-FFF2-40B4-BE49-F238E27FC236}">
                  <a16:creationId xmlns:a16="http://schemas.microsoft.com/office/drawing/2014/main" id="{600777D5-AC4B-E84C-8B1F-AE47907BC90D}"/>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62;p78">
              <a:extLst>
                <a:ext uri="{FF2B5EF4-FFF2-40B4-BE49-F238E27FC236}">
                  <a16:creationId xmlns:a16="http://schemas.microsoft.com/office/drawing/2014/main" id="{1F55DFF2-A7BE-9A47-A735-A72CFDB7F38D}"/>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63;p78">
              <a:extLst>
                <a:ext uri="{FF2B5EF4-FFF2-40B4-BE49-F238E27FC236}">
                  <a16:creationId xmlns:a16="http://schemas.microsoft.com/office/drawing/2014/main" id="{7235C8B3-4BEE-D64F-8CC2-AAB1E2DE5A54}"/>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64;p78">
              <a:extLst>
                <a:ext uri="{FF2B5EF4-FFF2-40B4-BE49-F238E27FC236}">
                  <a16:creationId xmlns:a16="http://schemas.microsoft.com/office/drawing/2014/main" id="{10C29FCB-AC97-B049-97CC-59A92E8230F0}"/>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5;p78">
              <a:extLst>
                <a:ext uri="{FF2B5EF4-FFF2-40B4-BE49-F238E27FC236}">
                  <a16:creationId xmlns:a16="http://schemas.microsoft.com/office/drawing/2014/main" id="{F3976839-6809-3D42-B0EC-318DAAC110C3}"/>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66;p78">
              <a:extLst>
                <a:ext uri="{FF2B5EF4-FFF2-40B4-BE49-F238E27FC236}">
                  <a16:creationId xmlns:a16="http://schemas.microsoft.com/office/drawing/2014/main" id="{10978D8D-29F4-5245-A689-09AD9429736A}"/>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67;p78">
              <a:extLst>
                <a:ext uri="{FF2B5EF4-FFF2-40B4-BE49-F238E27FC236}">
                  <a16:creationId xmlns:a16="http://schemas.microsoft.com/office/drawing/2014/main" id="{B1C9748B-6F67-7043-9580-A358E002741A}"/>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68;p78">
              <a:extLst>
                <a:ext uri="{FF2B5EF4-FFF2-40B4-BE49-F238E27FC236}">
                  <a16:creationId xmlns:a16="http://schemas.microsoft.com/office/drawing/2014/main" id="{4E4E5D5E-FF99-2342-90A4-E945F5E6B356}"/>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769;p78">
              <a:extLst>
                <a:ext uri="{FF2B5EF4-FFF2-40B4-BE49-F238E27FC236}">
                  <a16:creationId xmlns:a16="http://schemas.microsoft.com/office/drawing/2014/main" id="{4C349E7C-C718-BB4E-9C24-834DBD87CE38}"/>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770;p78">
              <a:extLst>
                <a:ext uri="{FF2B5EF4-FFF2-40B4-BE49-F238E27FC236}">
                  <a16:creationId xmlns:a16="http://schemas.microsoft.com/office/drawing/2014/main" id="{A8AE7EDF-33E5-C541-BB26-7E31ED4970D8}"/>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771;p78">
              <a:extLst>
                <a:ext uri="{FF2B5EF4-FFF2-40B4-BE49-F238E27FC236}">
                  <a16:creationId xmlns:a16="http://schemas.microsoft.com/office/drawing/2014/main" id="{48AB1B97-0E0A-A440-90BF-77C8069F2D14}"/>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772;p78">
              <a:extLst>
                <a:ext uri="{FF2B5EF4-FFF2-40B4-BE49-F238E27FC236}">
                  <a16:creationId xmlns:a16="http://schemas.microsoft.com/office/drawing/2014/main" id="{F938FF46-EEBD-8D4B-9131-BB207A9A1280}"/>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773;p78">
              <a:extLst>
                <a:ext uri="{FF2B5EF4-FFF2-40B4-BE49-F238E27FC236}">
                  <a16:creationId xmlns:a16="http://schemas.microsoft.com/office/drawing/2014/main" id="{823E2665-5943-E045-BBBD-D08A80978382}"/>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774;p78">
              <a:extLst>
                <a:ext uri="{FF2B5EF4-FFF2-40B4-BE49-F238E27FC236}">
                  <a16:creationId xmlns:a16="http://schemas.microsoft.com/office/drawing/2014/main" id="{4847FA50-7A1E-0842-A57A-D6619E1190C5}"/>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775;p78">
              <a:extLst>
                <a:ext uri="{FF2B5EF4-FFF2-40B4-BE49-F238E27FC236}">
                  <a16:creationId xmlns:a16="http://schemas.microsoft.com/office/drawing/2014/main" id="{90DB7A2F-A93A-5C41-B139-2546719477A6}"/>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776;p78">
              <a:extLst>
                <a:ext uri="{FF2B5EF4-FFF2-40B4-BE49-F238E27FC236}">
                  <a16:creationId xmlns:a16="http://schemas.microsoft.com/office/drawing/2014/main" id="{E3CA6536-AD67-F146-8568-DF2E06AE4BF3}"/>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TextBox 157">
            <a:extLst>
              <a:ext uri="{FF2B5EF4-FFF2-40B4-BE49-F238E27FC236}">
                <a16:creationId xmlns:a16="http://schemas.microsoft.com/office/drawing/2014/main" id="{0A790C54-DE2B-8240-914D-6BC4CD13A865}"/>
              </a:ext>
            </a:extLst>
          </p:cNvPr>
          <p:cNvSpPr txBox="1"/>
          <p:nvPr/>
        </p:nvSpPr>
        <p:spPr>
          <a:xfrm>
            <a:off x="1912242" y="2110365"/>
            <a:ext cx="567784" cy="276999"/>
          </a:xfrm>
          <a:prstGeom prst="rect">
            <a:avLst/>
          </a:prstGeom>
          <a:noFill/>
        </p:spPr>
        <p:txBody>
          <a:bodyPr wrap="none" rtlCol="0">
            <a:spAutoFit/>
          </a:bodyPr>
          <a:lstStyle/>
          <a:p>
            <a:r>
              <a:rPr lang="en-US" sz="1200" dirty="0">
                <a:solidFill>
                  <a:srgbClr val="667D94"/>
                </a:solidFill>
              </a:rPr>
              <a:t>04:00</a:t>
            </a:r>
          </a:p>
        </p:txBody>
      </p:sp>
      <p:grpSp>
        <p:nvGrpSpPr>
          <p:cNvPr id="159" name="Google Shape;13759;p78">
            <a:extLst>
              <a:ext uri="{FF2B5EF4-FFF2-40B4-BE49-F238E27FC236}">
                <a16:creationId xmlns:a16="http://schemas.microsoft.com/office/drawing/2014/main" id="{1162E131-394E-4F48-B4ED-D958D9675FF3}"/>
              </a:ext>
            </a:extLst>
          </p:cNvPr>
          <p:cNvGrpSpPr/>
          <p:nvPr/>
        </p:nvGrpSpPr>
        <p:grpSpPr>
          <a:xfrm>
            <a:off x="1706833" y="2621799"/>
            <a:ext cx="228147" cy="231593"/>
            <a:chOff x="4874902" y="3808799"/>
            <a:chExt cx="345615" cy="350835"/>
          </a:xfrm>
        </p:grpSpPr>
        <p:sp>
          <p:nvSpPr>
            <p:cNvPr id="160" name="Google Shape;13760;p78">
              <a:extLst>
                <a:ext uri="{FF2B5EF4-FFF2-40B4-BE49-F238E27FC236}">
                  <a16:creationId xmlns:a16="http://schemas.microsoft.com/office/drawing/2014/main" id="{98AF41A5-CBDB-274B-B83E-B1A75B97DFEB}"/>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761;p78">
              <a:extLst>
                <a:ext uri="{FF2B5EF4-FFF2-40B4-BE49-F238E27FC236}">
                  <a16:creationId xmlns:a16="http://schemas.microsoft.com/office/drawing/2014/main" id="{383103F1-A4EF-E249-8F61-074EEB4166CF}"/>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762;p78">
              <a:extLst>
                <a:ext uri="{FF2B5EF4-FFF2-40B4-BE49-F238E27FC236}">
                  <a16:creationId xmlns:a16="http://schemas.microsoft.com/office/drawing/2014/main" id="{00B9F720-D98A-3A4B-8758-710A2870DC87}"/>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763;p78">
              <a:extLst>
                <a:ext uri="{FF2B5EF4-FFF2-40B4-BE49-F238E27FC236}">
                  <a16:creationId xmlns:a16="http://schemas.microsoft.com/office/drawing/2014/main" id="{3EEBC5D9-1118-DA49-B849-6E777BEC38BA}"/>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764;p78">
              <a:extLst>
                <a:ext uri="{FF2B5EF4-FFF2-40B4-BE49-F238E27FC236}">
                  <a16:creationId xmlns:a16="http://schemas.microsoft.com/office/drawing/2014/main" id="{541686BB-6CCF-664E-9CC5-CF704812E2C1}"/>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765;p78">
              <a:extLst>
                <a:ext uri="{FF2B5EF4-FFF2-40B4-BE49-F238E27FC236}">
                  <a16:creationId xmlns:a16="http://schemas.microsoft.com/office/drawing/2014/main" id="{7F594E0E-59BC-DF49-8593-DAE5602BA62E}"/>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766;p78">
              <a:extLst>
                <a:ext uri="{FF2B5EF4-FFF2-40B4-BE49-F238E27FC236}">
                  <a16:creationId xmlns:a16="http://schemas.microsoft.com/office/drawing/2014/main" id="{1949AC69-42DE-C444-A4E1-D50DE187A4A6}"/>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767;p78">
              <a:extLst>
                <a:ext uri="{FF2B5EF4-FFF2-40B4-BE49-F238E27FC236}">
                  <a16:creationId xmlns:a16="http://schemas.microsoft.com/office/drawing/2014/main" id="{25E800BF-E9BF-CE44-BAA8-17096E931C58}"/>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768;p78">
              <a:extLst>
                <a:ext uri="{FF2B5EF4-FFF2-40B4-BE49-F238E27FC236}">
                  <a16:creationId xmlns:a16="http://schemas.microsoft.com/office/drawing/2014/main" id="{34892EEB-BF5B-D34C-84E3-3DAAFEEED49C}"/>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769;p78">
              <a:extLst>
                <a:ext uri="{FF2B5EF4-FFF2-40B4-BE49-F238E27FC236}">
                  <a16:creationId xmlns:a16="http://schemas.microsoft.com/office/drawing/2014/main" id="{5F76A89B-2E8C-BD4B-9089-D9F39FFFADA8}"/>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770;p78">
              <a:extLst>
                <a:ext uri="{FF2B5EF4-FFF2-40B4-BE49-F238E27FC236}">
                  <a16:creationId xmlns:a16="http://schemas.microsoft.com/office/drawing/2014/main" id="{57F2B1CB-516B-F244-8BAB-D6E9F9C05A24}"/>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771;p78">
              <a:extLst>
                <a:ext uri="{FF2B5EF4-FFF2-40B4-BE49-F238E27FC236}">
                  <a16:creationId xmlns:a16="http://schemas.microsoft.com/office/drawing/2014/main" id="{9FB67B3A-BEDE-6246-965F-5324B208844F}"/>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772;p78">
              <a:extLst>
                <a:ext uri="{FF2B5EF4-FFF2-40B4-BE49-F238E27FC236}">
                  <a16:creationId xmlns:a16="http://schemas.microsoft.com/office/drawing/2014/main" id="{1ED42F04-B5C6-484D-97F9-DE07D5578E16}"/>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773;p78">
              <a:extLst>
                <a:ext uri="{FF2B5EF4-FFF2-40B4-BE49-F238E27FC236}">
                  <a16:creationId xmlns:a16="http://schemas.microsoft.com/office/drawing/2014/main" id="{C183B8FF-B864-A440-B8BA-966F18AF2164}"/>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774;p78">
              <a:extLst>
                <a:ext uri="{FF2B5EF4-FFF2-40B4-BE49-F238E27FC236}">
                  <a16:creationId xmlns:a16="http://schemas.microsoft.com/office/drawing/2014/main" id="{2A128BB9-EEF3-F14E-AD20-0393E9C66E2C}"/>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775;p78">
              <a:extLst>
                <a:ext uri="{FF2B5EF4-FFF2-40B4-BE49-F238E27FC236}">
                  <a16:creationId xmlns:a16="http://schemas.microsoft.com/office/drawing/2014/main" id="{8901E4D9-7043-044E-B95A-626BE22279E8}"/>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776;p78">
              <a:extLst>
                <a:ext uri="{FF2B5EF4-FFF2-40B4-BE49-F238E27FC236}">
                  <a16:creationId xmlns:a16="http://schemas.microsoft.com/office/drawing/2014/main" id="{D284A439-0349-5C49-A144-8517696E0D05}"/>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TextBox 176">
            <a:extLst>
              <a:ext uri="{FF2B5EF4-FFF2-40B4-BE49-F238E27FC236}">
                <a16:creationId xmlns:a16="http://schemas.microsoft.com/office/drawing/2014/main" id="{3D979474-A30F-FB47-AEA4-EB972911C32F}"/>
              </a:ext>
            </a:extLst>
          </p:cNvPr>
          <p:cNvSpPr txBox="1"/>
          <p:nvPr/>
        </p:nvSpPr>
        <p:spPr>
          <a:xfrm>
            <a:off x="1893732" y="2609970"/>
            <a:ext cx="567784" cy="276999"/>
          </a:xfrm>
          <a:prstGeom prst="rect">
            <a:avLst/>
          </a:prstGeom>
          <a:noFill/>
        </p:spPr>
        <p:txBody>
          <a:bodyPr wrap="none" rtlCol="0">
            <a:spAutoFit/>
          </a:bodyPr>
          <a:lstStyle/>
          <a:p>
            <a:r>
              <a:rPr lang="en-US" sz="1200" dirty="0">
                <a:solidFill>
                  <a:srgbClr val="667D94"/>
                </a:solidFill>
              </a:rPr>
              <a:t>08:00</a:t>
            </a:r>
          </a:p>
        </p:txBody>
      </p:sp>
      <p:grpSp>
        <p:nvGrpSpPr>
          <p:cNvPr id="178" name="Google Shape;13759;p78">
            <a:extLst>
              <a:ext uri="{FF2B5EF4-FFF2-40B4-BE49-F238E27FC236}">
                <a16:creationId xmlns:a16="http://schemas.microsoft.com/office/drawing/2014/main" id="{3650CEA6-BC35-784D-8239-745259BEBB1F}"/>
              </a:ext>
            </a:extLst>
          </p:cNvPr>
          <p:cNvGrpSpPr/>
          <p:nvPr/>
        </p:nvGrpSpPr>
        <p:grpSpPr>
          <a:xfrm>
            <a:off x="1702694" y="3110516"/>
            <a:ext cx="228147" cy="231593"/>
            <a:chOff x="4874902" y="3808799"/>
            <a:chExt cx="345615" cy="350835"/>
          </a:xfrm>
        </p:grpSpPr>
        <p:sp>
          <p:nvSpPr>
            <p:cNvPr id="179" name="Google Shape;13760;p78">
              <a:extLst>
                <a:ext uri="{FF2B5EF4-FFF2-40B4-BE49-F238E27FC236}">
                  <a16:creationId xmlns:a16="http://schemas.microsoft.com/office/drawing/2014/main" id="{176E84B0-AB2A-8044-909E-2474CA3E02DC}"/>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761;p78">
              <a:extLst>
                <a:ext uri="{FF2B5EF4-FFF2-40B4-BE49-F238E27FC236}">
                  <a16:creationId xmlns:a16="http://schemas.microsoft.com/office/drawing/2014/main" id="{6FF89B21-BA0D-2047-8F07-DC543E216AF7}"/>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762;p78">
              <a:extLst>
                <a:ext uri="{FF2B5EF4-FFF2-40B4-BE49-F238E27FC236}">
                  <a16:creationId xmlns:a16="http://schemas.microsoft.com/office/drawing/2014/main" id="{877FC358-C25D-D641-8BA6-3F695CD99FE5}"/>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763;p78">
              <a:extLst>
                <a:ext uri="{FF2B5EF4-FFF2-40B4-BE49-F238E27FC236}">
                  <a16:creationId xmlns:a16="http://schemas.microsoft.com/office/drawing/2014/main" id="{F2547498-5E06-F64F-9CE0-792C0289427D}"/>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764;p78">
              <a:extLst>
                <a:ext uri="{FF2B5EF4-FFF2-40B4-BE49-F238E27FC236}">
                  <a16:creationId xmlns:a16="http://schemas.microsoft.com/office/drawing/2014/main" id="{DF5D48ED-27B8-2443-B1B8-02E11B9006E1}"/>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765;p78">
              <a:extLst>
                <a:ext uri="{FF2B5EF4-FFF2-40B4-BE49-F238E27FC236}">
                  <a16:creationId xmlns:a16="http://schemas.microsoft.com/office/drawing/2014/main" id="{60BD27AB-3531-404D-8795-D515811ECB56}"/>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766;p78">
              <a:extLst>
                <a:ext uri="{FF2B5EF4-FFF2-40B4-BE49-F238E27FC236}">
                  <a16:creationId xmlns:a16="http://schemas.microsoft.com/office/drawing/2014/main" id="{B75E82A1-66EF-E64F-850F-0B76DD060B71}"/>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767;p78">
              <a:extLst>
                <a:ext uri="{FF2B5EF4-FFF2-40B4-BE49-F238E27FC236}">
                  <a16:creationId xmlns:a16="http://schemas.microsoft.com/office/drawing/2014/main" id="{7D004135-DDAB-C546-8C1A-D914A81743B9}"/>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3768;p78">
              <a:extLst>
                <a:ext uri="{FF2B5EF4-FFF2-40B4-BE49-F238E27FC236}">
                  <a16:creationId xmlns:a16="http://schemas.microsoft.com/office/drawing/2014/main" id="{902DFCF3-C684-6046-BC2E-43BAF8BEBD9E}"/>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3769;p78">
              <a:extLst>
                <a:ext uri="{FF2B5EF4-FFF2-40B4-BE49-F238E27FC236}">
                  <a16:creationId xmlns:a16="http://schemas.microsoft.com/office/drawing/2014/main" id="{C048F15F-5DCA-6C42-AEDC-818AB0F8954D}"/>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3770;p78">
              <a:extLst>
                <a:ext uri="{FF2B5EF4-FFF2-40B4-BE49-F238E27FC236}">
                  <a16:creationId xmlns:a16="http://schemas.microsoft.com/office/drawing/2014/main" id="{F2756898-B10E-DB4B-9865-8933647C9AF0}"/>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3771;p78">
              <a:extLst>
                <a:ext uri="{FF2B5EF4-FFF2-40B4-BE49-F238E27FC236}">
                  <a16:creationId xmlns:a16="http://schemas.microsoft.com/office/drawing/2014/main" id="{26D2EE31-9A88-294F-823E-318B1AA9F0C3}"/>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3772;p78">
              <a:extLst>
                <a:ext uri="{FF2B5EF4-FFF2-40B4-BE49-F238E27FC236}">
                  <a16:creationId xmlns:a16="http://schemas.microsoft.com/office/drawing/2014/main" id="{1E587A27-B777-0249-B957-A8352FAA3CB4}"/>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3773;p78">
              <a:extLst>
                <a:ext uri="{FF2B5EF4-FFF2-40B4-BE49-F238E27FC236}">
                  <a16:creationId xmlns:a16="http://schemas.microsoft.com/office/drawing/2014/main" id="{6C09B972-FD57-E64B-BE05-A50B61F97634}"/>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3774;p78">
              <a:extLst>
                <a:ext uri="{FF2B5EF4-FFF2-40B4-BE49-F238E27FC236}">
                  <a16:creationId xmlns:a16="http://schemas.microsoft.com/office/drawing/2014/main" id="{CBFDBCE1-9DDA-514C-BC91-903D0A653A81}"/>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3775;p78">
              <a:extLst>
                <a:ext uri="{FF2B5EF4-FFF2-40B4-BE49-F238E27FC236}">
                  <a16:creationId xmlns:a16="http://schemas.microsoft.com/office/drawing/2014/main" id="{5105D9B4-E67E-4543-8CFF-5C9B21043C82}"/>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3776;p78">
              <a:extLst>
                <a:ext uri="{FF2B5EF4-FFF2-40B4-BE49-F238E27FC236}">
                  <a16:creationId xmlns:a16="http://schemas.microsoft.com/office/drawing/2014/main" id="{36DFFA7D-5A9D-C24A-89B9-003F8BDBD364}"/>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TextBox 195">
            <a:extLst>
              <a:ext uri="{FF2B5EF4-FFF2-40B4-BE49-F238E27FC236}">
                <a16:creationId xmlns:a16="http://schemas.microsoft.com/office/drawing/2014/main" id="{85207D37-CF8A-DC44-9E95-9C08DBE2DA08}"/>
              </a:ext>
            </a:extLst>
          </p:cNvPr>
          <p:cNvSpPr txBox="1"/>
          <p:nvPr/>
        </p:nvSpPr>
        <p:spPr>
          <a:xfrm>
            <a:off x="1889593" y="3098687"/>
            <a:ext cx="567784" cy="276999"/>
          </a:xfrm>
          <a:prstGeom prst="rect">
            <a:avLst/>
          </a:prstGeom>
          <a:noFill/>
        </p:spPr>
        <p:txBody>
          <a:bodyPr wrap="none" rtlCol="0">
            <a:spAutoFit/>
          </a:bodyPr>
          <a:lstStyle/>
          <a:p>
            <a:r>
              <a:rPr lang="en-US" sz="1200" dirty="0">
                <a:solidFill>
                  <a:srgbClr val="667D94"/>
                </a:solidFill>
              </a:rPr>
              <a:t>01:00</a:t>
            </a:r>
          </a:p>
        </p:txBody>
      </p:sp>
      <p:grpSp>
        <p:nvGrpSpPr>
          <p:cNvPr id="197" name="Google Shape;13759;p78">
            <a:extLst>
              <a:ext uri="{FF2B5EF4-FFF2-40B4-BE49-F238E27FC236}">
                <a16:creationId xmlns:a16="http://schemas.microsoft.com/office/drawing/2014/main" id="{78919C82-FEFF-374E-B06C-8193464F7720}"/>
              </a:ext>
            </a:extLst>
          </p:cNvPr>
          <p:cNvGrpSpPr/>
          <p:nvPr/>
        </p:nvGrpSpPr>
        <p:grpSpPr>
          <a:xfrm>
            <a:off x="1712624" y="3569497"/>
            <a:ext cx="228147" cy="231593"/>
            <a:chOff x="4874902" y="3808799"/>
            <a:chExt cx="345615" cy="350835"/>
          </a:xfrm>
        </p:grpSpPr>
        <p:sp>
          <p:nvSpPr>
            <p:cNvPr id="198" name="Google Shape;13760;p78">
              <a:extLst>
                <a:ext uri="{FF2B5EF4-FFF2-40B4-BE49-F238E27FC236}">
                  <a16:creationId xmlns:a16="http://schemas.microsoft.com/office/drawing/2014/main" id="{D7172840-0D36-B148-BD6C-074C8DAFC8FC}"/>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3761;p78">
              <a:extLst>
                <a:ext uri="{FF2B5EF4-FFF2-40B4-BE49-F238E27FC236}">
                  <a16:creationId xmlns:a16="http://schemas.microsoft.com/office/drawing/2014/main" id="{21AFAA40-18B2-3541-AC14-A3AF0E195960}"/>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762;p78">
              <a:extLst>
                <a:ext uri="{FF2B5EF4-FFF2-40B4-BE49-F238E27FC236}">
                  <a16:creationId xmlns:a16="http://schemas.microsoft.com/office/drawing/2014/main" id="{11E1CF2E-772E-F04A-9DAF-7C9257D6F7B0}"/>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3763;p78">
              <a:extLst>
                <a:ext uri="{FF2B5EF4-FFF2-40B4-BE49-F238E27FC236}">
                  <a16:creationId xmlns:a16="http://schemas.microsoft.com/office/drawing/2014/main" id="{D2432D38-3D25-0F4A-BED9-15957494BA3D}"/>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764;p78">
              <a:extLst>
                <a:ext uri="{FF2B5EF4-FFF2-40B4-BE49-F238E27FC236}">
                  <a16:creationId xmlns:a16="http://schemas.microsoft.com/office/drawing/2014/main" id="{78BDAC5F-2DE2-724C-8E17-4485A012C110}"/>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765;p78">
              <a:extLst>
                <a:ext uri="{FF2B5EF4-FFF2-40B4-BE49-F238E27FC236}">
                  <a16:creationId xmlns:a16="http://schemas.microsoft.com/office/drawing/2014/main" id="{8E201DB5-E345-9448-A7E6-437B07F3D177}"/>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3766;p78">
              <a:extLst>
                <a:ext uri="{FF2B5EF4-FFF2-40B4-BE49-F238E27FC236}">
                  <a16:creationId xmlns:a16="http://schemas.microsoft.com/office/drawing/2014/main" id="{92228CB1-D897-2943-B915-A2D6318B6929}"/>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767;p78">
              <a:extLst>
                <a:ext uri="{FF2B5EF4-FFF2-40B4-BE49-F238E27FC236}">
                  <a16:creationId xmlns:a16="http://schemas.microsoft.com/office/drawing/2014/main" id="{EA5E95CD-B8A0-D34E-8721-BED70F679948}"/>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768;p78">
              <a:extLst>
                <a:ext uri="{FF2B5EF4-FFF2-40B4-BE49-F238E27FC236}">
                  <a16:creationId xmlns:a16="http://schemas.microsoft.com/office/drawing/2014/main" id="{9B01F592-5199-C042-ADA9-B063D19472EB}"/>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769;p78">
              <a:extLst>
                <a:ext uri="{FF2B5EF4-FFF2-40B4-BE49-F238E27FC236}">
                  <a16:creationId xmlns:a16="http://schemas.microsoft.com/office/drawing/2014/main" id="{6C8D6B98-62E7-3840-9AD5-4DE029D510AC}"/>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3770;p78">
              <a:extLst>
                <a:ext uri="{FF2B5EF4-FFF2-40B4-BE49-F238E27FC236}">
                  <a16:creationId xmlns:a16="http://schemas.microsoft.com/office/drawing/2014/main" id="{9728042C-B819-B54C-A45C-8D4E71D2B94F}"/>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3771;p78">
              <a:extLst>
                <a:ext uri="{FF2B5EF4-FFF2-40B4-BE49-F238E27FC236}">
                  <a16:creationId xmlns:a16="http://schemas.microsoft.com/office/drawing/2014/main" id="{C1B5D435-D334-0341-8D9D-1B906DEFE3A9}"/>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3772;p78">
              <a:extLst>
                <a:ext uri="{FF2B5EF4-FFF2-40B4-BE49-F238E27FC236}">
                  <a16:creationId xmlns:a16="http://schemas.microsoft.com/office/drawing/2014/main" id="{73B2F884-D895-DE40-B77B-107628DB70BD}"/>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3773;p78">
              <a:extLst>
                <a:ext uri="{FF2B5EF4-FFF2-40B4-BE49-F238E27FC236}">
                  <a16:creationId xmlns:a16="http://schemas.microsoft.com/office/drawing/2014/main" id="{E74846DA-8B4A-6E42-A83A-9030D379F60B}"/>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3774;p78">
              <a:extLst>
                <a:ext uri="{FF2B5EF4-FFF2-40B4-BE49-F238E27FC236}">
                  <a16:creationId xmlns:a16="http://schemas.microsoft.com/office/drawing/2014/main" id="{E68DD454-43C2-A240-B425-855FC42C6336}"/>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3775;p78">
              <a:extLst>
                <a:ext uri="{FF2B5EF4-FFF2-40B4-BE49-F238E27FC236}">
                  <a16:creationId xmlns:a16="http://schemas.microsoft.com/office/drawing/2014/main" id="{81686082-884E-2C47-BBD1-25DDBB78FF73}"/>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3776;p78">
              <a:extLst>
                <a:ext uri="{FF2B5EF4-FFF2-40B4-BE49-F238E27FC236}">
                  <a16:creationId xmlns:a16="http://schemas.microsoft.com/office/drawing/2014/main" id="{316418EC-E788-BE49-9054-6056158288BA}"/>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TextBox 214">
            <a:extLst>
              <a:ext uri="{FF2B5EF4-FFF2-40B4-BE49-F238E27FC236}">
                <a16:creationId xmlns:a16="http://schemas.microsoft.com/office/drawing/2014/main" id="{4D0A5DA6-2332-A945-91F4-0985D5E39A94}"/>
              </a:ext>
            </a:extLst>
          </p:cNvPr>
          <p:cNvSpPr txBox="1"/>
          <p:nvPr/>
        </p:nvSpPr>
        <p:spPr>
          <a:xfrm>
            <a:off x="1899523" y="3557668"/>
            <a:ext cx="567784" cy="276999"/>
          </a:xfrm>
          <a:prstGeom prst="rect">
            <a:avLst/>
          </a:prstGeom>
          <a:noFill/>
        </p:spPr>
        <p:txBody>
          <a:bodyPr wrap="none" rtlCol="0">
            <a:spAutoFit/>
          </a:bodyPr>
          <a:lstStyle/>
          <a:p>
            <a:r>
              <a:rPr lang="en-US" sz="1200" dirty="0">
                <a:solidFill>
                  <a:srgbClr val="667D94"/>
                </a:solidFill>
              </a:rPr>
              <a:t>01:00</a:t>
            </a:r>
          </a:p>
        </p:txBody>
      </p:sp>
      <p:grpSp>
        <p:nvGrpSpPr>
          <p:cNvPr id="216" name="Google Shape;13759;p78">
            <a:extLst>
              <a:ext uri="{FF2B5EF4-FFF2-40B4-BE49-F238E27FC236}">
                <a16:creationId xmlns:a16="http://schemas.microsoft.com/office/drawing/2014/main" id="{A961AC98-EA92-0440-AAAA-E94D980489E4}"/>
              </a:ext>
            </a:extLst>
          </p:cNvPr>
          <p:cNvGrpSpPr/>
          <p:nvPr/>
        </p:nvGrpSpPr>
        <p:grpSpPr>
          <a:xfrm>
            <a:off x="1707896" y="4052158"/>
            <a:ext cx="228147" cy="231593"/>
            <a:chOff x="4874902" y="3808799"/>
            <a:chExt cx="345615" cy="350835"/>
          </a:xfrm>
        </p:grpSpPr>
        <p:sp>
          <p:nvSpPr>
            <p:cNvPr id="217" name="Google Shape;13760;p78">
              <a:extLst>
                <a:ext uri="{FF2B5EF4-FFF2-40B4-BE49-F238E27FC236}">
                  <a16:creationId xmlns:a16="http://schemas.microsoft.com/office/drawing/2014/main" id="{9C0FC726-72CC-B94E-96E1-DD26A5E138A8}"/>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761;p78">
              <a:extLst>
                <a:ext uri="{FF2B5EF4-FFF2-40B4-BE49-F238E27FC236}">
                  <a16:creationId xmlns:a16="http://schemas.microsoft.com/office/drawing/2014/main" id="{D8F6FA99-40E4-8E4A-A27C-C89B0EA22281}"/>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3762;p78">
              <a:extLst>
                <a:ext uri="{FF2B5EF4-FFF2-40B4-BE49-F238E27FC236}">
                  <a16:creationId xmlns:a16="http://schemas.microsoft.com/office/drawing/2014/main" id="{F9756C61-AC0E-AC42-956A-F16581C1776E}"/>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3763;p78">
              <a:extLst>
                <a:ext uri="{FF2B5EF4-FFF2-40B4-BE49-F238E27FC236}">
                  <a16:creationId xmlns:a16="http://schemas.microsoft.com/office/drawing/2014/main" id="{6E2E1837-FC36-5446-8CEB-7F57D80B9770}"/>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3764;p78">
              <a:extLst>
                <a:ext uri="{FF2B5EF4-FFF2-40B4-BE49-F238E27FC236}">
                  <a16:creationId xmlns:a16="http://schemas.microsoft.com/office/drawing/2014/main" id="{315D2A01-64D3-CE40-A244-6E5F69A93E59}"/>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3765;p78">
              <a:extLst>
                <a:ext uri="{FF2B5EF4-FFF2-40B4-BE49-F238E27FC236}">
                  <a16:creationId xmlns:a16="http://schemas.microsoft.com/office/drawing/2014/main" id="{DD5ADC7E-7734-8C40-ADAF-0D52C0C48BC9}"/>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3766;p78">
              <a:extLst>
                <a:ext uri="{FF2B5EF4-FFF2-40B4-BE49-F238E27FC236}">
                  <a16:creationId xmlns:a16="http://schemas.microsoft.com/office/drawing/2014/main" id="{A42B47AB-2D73-D74D-B056-8C33A3471C35}"/>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3767;p78">
              <a:extLst>
                <a:ext uri="{FF2B5EF4-FFF2-40B4-BE49-F238E27FC236}">
                  <a16:creationId xmlns:a16="http://schemas.microsoft.com/office/drawing/2014/main" id="{C0844E07-124D-5744-B633-D0E2D491D03E}"/>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3768;p78">
              <a:extLst>
                <a:ext uri="{FF2B5EF4-FFF2-40B4-BE49-F238E27FC236}">
                  <a16:creationId xmlns:a16="http://schemas.microsoft.com/office/drawing/2014/main" id="{85B4A743-68D4-724A-A66A-B4896CB8F47D}"/>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3769;p78">
              <a:extLst>
                <a:ext uri="{FF2B5EF4-FFF2-40B4-BE49-F238E27FC236}">
                  <a16:creationId xmlns:a16="http://schemas.microsoft.com/office/drawing/2014/main" id="{1BDE5A29-7806-EE48-A110-3A4317E8E3B6}"/>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3770;p78">
              <a:extLst>
                <a:ext uri="{FF2B5EF4-FFF2-40B4-BE49-F238E27FC236}">
                  <a16:creationId xmlns:a16="http://schemas.microsoft.com/office/drawing/2014/main" id="{5B419667-BA7D-7B47-8344-E3C8F1F184A0}"/>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3771;p78">
              <a:extLst>
                <a:ext uri="{FF2B5EF4-FFF2-40B4-BE49-F238E27FC236}">
                  <a16:creationId xmlns:a16="http://schemas.microsoft.com/office/drawing/2014/main" id="{BA2E2702-036D-BE44-96AD-D138188EC4C3}"/>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3772;p78">
              <a:extLst>
                <a:ext uri="{FF2B5EF4-FFF2-40B4-BE49-F238E27FC236}">
                  <a16:creationId xmlns:a16="http://schemas.microsoft.com/office/drawing/2014/main" id="{D8400F1A-DCD9-3947-8C30-3CDB99C0049B}"/>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3773;p78">
              <a:extLst>
                <a:ext uri="{FF2B5EF4-FFF2-40B4-BE49-F238E27FC236}">
                  <a16:creationId xmlns:a16="http://schemas.microsoft.com/office/drawing/2014/main" id="{A65DA0C5-38CC-3845-99EB-EFEC9F058284}"/>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3774;p78">
              <a:extLst>
                <a:ext uri="{FF2B5EF4-FFF2-40B4-BE49-F238E27FC236}">
                  <a16:creationId xmlns:a16="http://schemas.microsoft.com/office/drawing/2014/main" id="{F8C3037B-F4A8-274D-9132-C1FA207E49FB}"/>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3775;p78">
              <a:extLst>
                <a:ext uri="{FF2B5EF4-FFF2-40B4-BE49-F238E27FC236}">
                  <a16:creationId xmlns:a16="http://schemas.microsoft.com/office/drawing/2014/main" id="{54DCDEB3-642F-8C49-B696-E4584F8197F7}"/>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3776;p78">
              <a:extLst>
                <a:ext uri="{FF2B5EF4-FFF2-40B4-BE49-F238E27FC236}">
                  <a16:creationId xmlns:a16="http://schemas.microsoft.com/office/drawing/2014/main" id="{EEA06DB0-A8C5-EC49-AF01-94E3E96CB588}"/>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TextBox 233">
            <a:extLst>
              <a:ext uri="{FF2B5EF4-FFF2-40B4-BE49-F238E27FC236}">
                <a16:creationId xmlns:a16="http://schemas.microsoft.com/office/drawing/2014/main" id="{728CF1C1-BA8D-CC4B-89C5-051F9FFCBFFD}"/>
              </a:ext>
            </a:extLst>
          </p:cNvPr>
          <p:cNvSpPr txBox="1"/>
          <p:nvPr/>
        </p:nvSpPr>
        <p:spPr>
          <a:xfrm>
            <a:off x="1894795" y="4040329"/>
            <a:ext cx="567784" cy="276999"/>
          </a:xfrm>
          <a:prstGeom prst="rect">
            <a:avLst/>
          </a:prstGeom>
          <a:noFill/>
        </p:spPr>
        <p:txBody>
          <a:bodyPr wrap="none" rtlCol="0">
            <a:spAutoFit/>
          </a:bodyPr>
          <a:lstStyle/>
          <a:p>
            <a:r>
              <a:rPr lang="en-US" sz="1200" dirty="0">
                <a:solidFill>
                  <a:srgbClr val="667D94"/>
                </a:solidFill>
              </a:rPr>
              <a:t>01:00</a:t>
            </a:r>
          </a:p>
        </p:txBody>
      </p:sp>
      <p:grpSp>
        <p:nvGrpSpPr>
          <p:cNvPr id="235" name="Google Shape;13759;p78">
            <a:extLst>
              <a:ext uri="{FF2B5EF4-FFF2-40B4-BE49-F238E27FC236}">
                <a16:creationId xmlns:a16="http://schemas.microsoft.com/office/drawing/2014/main" id="{9615143A-F7CB-8D42-A483-EEC5A77D1E42}"/>
              </a:ext>
            </a:extLst>
          </p:cNvPr>
          <p:cNvGrpSpPr/>
          <p:nvPr/>
        </p:nvGrpSpPr>
        <p:grpSpPr>
          <a:xfrm>
            <a:off x="1715869" y="4499988"/>
            <a:ext cx="228147" cy="231593"/>
            <a:chOff x="4874902" y="3808799"/>
            <a:chExt cx="345615" cy="350835"/>
          </a:xfrm>
        </p:grpSpPr>
        <p:sp>
          <p:nvSpPr>
            <p:cNvPr id="236" name="Google Shape;13760;p78">
              <a:extLst>
                <a:ext uri="{FF2B5EF4-FFF2-40B4-BE49-F238E27FC236}">
                  <a16:creationId xmlns:a16="http://schemas.microsoft.com/office/drawing/2014/main" id="{D528AB95-2BF8-7649-B22D-94E95ED6EA97}"/>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3761;p78">
              <a:extLst>
                <a:ext uri="{FF2B5EF4-FFF2-40B4-BE49-F238E27FC236}">
                  <a16:creationId xmlns:a16="http://schemas.microsoft.com/office/drawing/2014/main" id="{194F5187-CF58-7B49-9F75-0ACD0FE22B70}"/>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3762;p78">
              <a:extLst>
                <a:ext uri="{FF2B5EF4-FFF2-40B4-BE49-F238E27FC236}">
                  <a16:creationId xmlns:a16="http://schemas.microsoft.com/office/drawing/2014/main" id="{FFB6A08C-A6FF-D341-9633-7A632EE5189F}"/>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3763;p78">
              <a:extLst>
                <a:ext uri="{FF2B5EF4-FFF2-40B4-BE49-F238E27FC236}">
                  <a16:creationId xmlns:a16="http://schemas.microsoft.com/office/drawing/2014/main" id="{4B677E79-6591-C14C-96AE-BA90312F5A4A}"/>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3764;p78">
              <a:extLst>
                <a:ext uri="{FF2B5EF4-FFF2-40B4-BE49-F238E27FC236}">
                  <a16:creationId xmlns:a16="http://schemas.microsoft.com/office/drawing/2014/main" id="{B810FD22-CB9E-1942-A39C-1CFE5A2FB201}"/>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3765;p78">
              <a:extLst>
                <a:ext uri="{FF2B5EF4-FFF2-40B4-BE49-F238E27FC236}">
                  <a16:creationId xmlns:a16="http://schemas.microsoft.com/office/drawing/2014/main" id="{BD81B0DA-F22F-C148-9F56-FBE6A4D55BEF}"/>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3766;p78">
              <a:extLst>
                <a:ext uri="{FF2B5EF4-FFF2-40B4-BE49-F238E27FC236}">
                  <a16:creationId xmlns:a16="http://schemas.microsoft.com/office/drawing/2014/main" id="{EE6E5D28-4BAA-B243-8C8F-481F5A651036}"/>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3767;p78">
              <a:extLst>
                <a:ext uri="{FF2B5EF4-FFF2-40B4-BE49-F238E27FC236}">
                  <a16:creationId xmlns:a16="http://schemas.microsoft.com/office/drawing/2014/main" id="{C2368E79-15E7-3F42-BE63-C2095F24D23C}"/>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3768;p78">
              <a:extLst>
                <a:ext uri="{FF2B5EF4-FFF2-40B4-BE49-F238E27FC236}">
                  <a16:creationId xmlns:a16="http://schemas.microsoft.com/office/drawing/2014/main" id="{BAE75079-B8F9-2140-96AE-AE724C91C83A}"/>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3769;p78">
              <a:extLst>
                <a:ext uri="{FF2B5EF4-FFF2-40B4-BE49-F238E27FC236}">
                  <a16:creationId xmlns:a16="http://schemas.microsoft.com/office/drawing/2014/main" id="{801F11C3-6FCA-8C43-BFD2-A7AB72D71A03}"/>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3770;p78">
              <a:extLst>
                <a:ext uri="{FF2B5EF4-FFF2-40B4-BE49-F238E27FC236}">
                  <a16:creationId xmlns:a16="http://schemas.microsoft.com/office/drawing/2014/main" id="{989683B9-4CF8-D348-A47E-36C380BF7C6D}"/>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3771;p78">
              <a:extLst>
                <a:ext uri="{FF2B5EF4-FFF2-40B4-BE49-F238E27FC236}">
                  <a16:creationId xmlns:a16="http://schemas.microsoft.com/office/drawing/2014/main" id="{B025CC8C-3242-2748-9444-7BEC069D625E}"/>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3772;p78">
              <a:extLst>
                <a:ext uri="{FF2B5EF4-FFF2-40B4-BE49-F238E27FC236}">
                  <a16:creationId xmlns:a16="http://schemas.microsoft.com/office/drawing/2014/main" id="{DFE0531C-A4F2-A241-B8BD-0E1BA199F670}"/>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3773;p78">
              <a:extLst>
                <a:ext uri="{FF2B5EF4-FFF2-40B4-BE49-F238E27FC236}">
                  <a16:creationId xmlns:a16="http://schemas.microsoft.com/office/drawing/2014/main" id="{10236702-4EDF-5F43-9EF9-4CBE5BE2F752}"/>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3774;p78">
              <a:extLst>
                <a:ext uri="{FF2B5EF4-FFF2-40B4-BE49-F238E27FC236}">
                  <a16:creationId xmlns:a16="http://schemas.microsoft.com/office/drawing/2014/main" id="{78204672-C4DC-A84D-AC2D-8BD367E38C6F}"/>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3775;p78">
              <a:extLst>
                <a:ext uri="{FF2B5EF4-FFF2-40B4-BE49-F238E27FC236}">
                  <a16:creationId xmlns:a16="http://schemas.microsoft.com/office/drawing/2014/main" id="{65916978-0F49-144C-8489-723EB535E66F}"/>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3776;p78">
              <a:extLst>
                <a:ext uri="{FF2B5EF4-FFF2-40B4-BE49-F238E27FC236}">
                  <a16:creationId xmlns:a16="http://schemas.microsoft.com/office/drawing/2014/main" id="{77D70261-5D25-EA43-A3C1-C49D3A40EF02}"/>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TextBox 252">
            <a:extLst>
              <a:ext uri="{FF2B5EF4-FFF2-40B4-BE49-F238E27FC236}">
                <a16:creationId xmlns:a16="http://schemas.microsoft.com/office/drawing/2014/main" id="{A0F2C51B-9DC1-0D40-8548-16584B5EA608}"/>
              </a:ext>
            </a:extLst>
          </p:cNvPr>
          <p:cNvSpPr txBox="1"/>
          <p:nvPr/>
        </p:nvSpPr>
        <p:spPr>
          <a:xfrm>
            <a:off x="1902768" y="4488159"/>
            <a:ext cx="567784" cy="276999"/>
          </a:xfrm>
          <a:prstGeom prst="rect">
            <a:avLst/>
          </a:prstGeom>
          <a:noFill/>
        </p:spPr>
        <p:txBody>
          <a:bodyPr wrap="none" rtlCol="0">
            <a:spAutoFit/>
          </a:bodyPr>
          <a:lstStyle/>
          <a:p>
            <a:r>
              <a:rPr lang="en-US" sz="1200" dirty="0">
                <a:solidFill>
                  <a:srgbClr val="667D94"/>
                </a:solidFill>
              </a:rPr>
              <a:t>03:00</a:t>
            </a:r>
          </a:p>
        </p:txBody>
      </p:sp>
      <p:sp>
        <p:nvSpPr>
          <p:cNvPr id="255" name="Google Shape;297;p30">
            <a:extLst>
              <a:ext uri="{FF2B5EF4-FFF2-40B4-BE49-F238E27FC236}">
                <a16:creationId xmlns:a16="http://schemas.microsoft.com/office/drawing/2014/main" id="{C7EA37EE-6D21-CF4D-8AFF-16D883F1314A}"/>
              </a:ext>
            </a:extLst>
          </p:cNvPr>
          <p:cNvSpPr txBox="1">
            <a:spLocks/>
          </p:cNvSpPr>
          <p:nvPr/>
        </p:nvSpPr>
        <p:spPr>
          <a:xfrm>
            <a:off x="2973220" y="1632536"/>
            <a:ext cx="5942180" cy="38076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buSzPct val="140000"/>
            </a:pPr>
            <a:r>
              <a:rPr lang="en-US" sz="1100" dirty="0"/>
              <a:t>Now we check for every possible </a:t>
            </a:r>
            <a:r>
              <a:rPr lang="en-US" sz="1100" b="1" dirty="0" err="1"/>
              <a:t>cnt</a:t>
            </a:r>
            <a:r>
              <a:rPr lang="en-US" sz="1100" dirty="0"/>
              <a:t> value:</a:t>
            </a:r>
          </a:p>
          <a:p>
            <a:pPr>
              <a:buSzPct val="140000"/>
            </a:pPr>
            <a:r>
              <a:rPr lang="en-US" sz="1100" b="1" dirty="0"/>
              <a:t>Possible </a:t>
            </a:r>
            <a:r>
              <a:rPr lang="en-US" sz="1100" b="1" dirty="0" err="1"/>
              <a:t>cnt</a:t>
            </a:r>
            <a:r>
              <a:rPr lang="en-US" sz="1100" b="1" dirty="0"/>
              <a:t> values: 0..4  # from 0 to min( k, total books in group 4 )</a:t>
            </a:r>
          </a:p>
          <a:p>
            <a:pPr>
              <a:buSzPct val="140000"/>
            </a:pPr>
            <a:endParaRPr lang="en-US" sz="1100" b="1" dirty="0"/>
          </a:p>
          <a:p>
            <a:pPr marL="171450" indent="-171450">
              <a:buSzPct val="140000"/>
              <a:buFont typeface="Arial" panose="020B0604020202020204" pitchFamily="34" charset="0"/>
              <a:buChar char="•"/>
            </a:pPr>
            <a:r>
              <a:rPr lang="en-US" sz="1100" b="1" dirty="0"/>
              <a:t>If </a:t>
            </a:r>
            <a:r>
              <a:rPr lang="en-US" sz="1100" b="1" dirty="0" err="1"/>
              <a:t>cnt</a:t>
            </a:r>
            <a:r>
              <a:rPr lang="en-US" sz="1100" b="1" dirty="0"/>
              <a:t> = 0 then there should be 4 book that only </a:t>
            </a:r>
            <a:r>
              <a:rPr lang="en-US" sz="1100" b="1" dirty="0" err="1"/>
              <a:t>alice</a:t>
            </a:r>
            <a:r>
              <a:rPr lang="en-US" sz="1100" b="1" dirty="0"/>
              <a:t> likes it and 4 books that bob likes </a:t>
            </a:r>
            <a:r>
              <a:rPr lang="en-US" sz="1100" b="1" dirty="0" err="1"/>
              <a:t>it.There</a:t>
            </a:r>
            <a:r>
              <a:rPr lang="en-US" sz="1100" b="1" dirty="0"/>
              <a:t> no books that just </a:t>
            </a:r>
            <a:r>
              <a:rPr lang="en-US" sz="1100" b="1" dirty="0" err="1"/>
              <a:t>alice</a:t>
            </a:r>
            <a:r>
              <a:rPr lang="en-US" sz="1100" b="1" dirty="0"/>
              <a:t> likes it -&gt; </a:t>
            </a:r>
            <a:r>
              <a:rPr lang="en-US" sz="1100" b="1" dirty="0" err="1"/>
              <a:t>cnt</a:t>
            </a:r>
            <a:r>
              <a:rPr lang="en-US" sz="1100" b="1" dirty="0"/>
              <a:t> = 0 is not a good choice</a:t>
            </a:r>
          </a:p>
          <a:p>
            <a:pPr marL="171450" indent="-171450">
              <a:buSzPct val="140000"/>
              <a:buFont typeface="Arial" panose="020B0604020202020204" pitchFamily="34" charset="0"/>
              <a:buChar char="•"/>
            </a:pPr>
            <a:endParaRPr lang="en-US" sz="1100" b="1" dirty="0"/>
          </a:p>
          <a:p>
            <a:pPr marL="171450" indent="-171450">
              <a:buSzPct val="140000"/>
              <a:buFont typeface="Arial" panose="020B0604020202020204" pitchFamily="34" charset="0"/>
              <a:buChar char="•"/>
            </a:pPr>
            <a:r>
              <a:rPr lang="en-US" sz="1100" b="1" dirty="0"/>
              <a:t>If </a:t>
            </a:r>
            <a:r>
              <a:rPr lang="en-US" sz="1100" b="1" dirty="0" err="1"/>
              <a:t>cnt</a:t>
            </a:r>
            <a:r>
              <a:rPr lang="en-US" sz="1100" b="1" dirty="0"/>
              <a:t> = 1 then there should be 3 books that only </a:t>
            </a:r>
            <a:r>
              <a:rPr lang="en-US" sz="1100" b="1" dirty="0" err="1"/>
              <a:t>alice</a:t>
            </a:r>
            <a:r>
              <a:rPr lang="en-US" sz="1100" b="1" dirty="0"/>
              <a:t> likes it and 3 books that bob likes it. There no books that just </a:t>
            </a:r>
            <a:r>
              <a:rPr lang="en-US" sz="1100" b="1" dirty="0" err="1"/>
              <a:t>alice</a:t>
            </a:r>
            <a:r>
              <a:rPr lang="en-US" sz="1100" b="1" dirty="0"/>
              <a:t> likes it -&gt; </a:t>
            </a:r>
            <a:r>
              <a:rPr lang="en-US" sz="1100" b="1" dirty="0" err="1"/>
              <a:t>cnt</a:t>
            </a:r>
            <a:r>
              <a:rPr lang="en-US" sz="1100" b="1" dirty="0"/>
              <a:t> = 1 is not a good choice</a:t>
            </a:r>
          </a:p>
          <a:p>
            <a:pPr marL="171450" indent="-171450">
              <a:buSzPct val="140000"/>
              <a:buFont typeface="Arial" panose="020B0604020202020204" pitchFamily="34" charset="0"/>
              <a:buChar char="•"/>
            </a:pPr>
            <a:endParaRPr lang="en-US" sz="1100" b="1" dirty="0"/>
          </a:p>
          <a:p>
            <a:pPr marL="171450" indent="-171450">
              <a:buSzPct val="140000"/>
              <a:buFont typeface="Arial" panose="020B0604020202020204" pitchFamily="34" charset="0"/>
              <a:buChar char="•"/>
            </a:pPr>
            <a:r>
              <a:rPr lang="en-US" sz="1100" b="1" dirty="0"/>
              <a:t>If </a:t>
            </a:r>
            <a:r>
              <a:rPr lang="en-US" sz="1100" b="1" dirty="0" err="1"/>
              <a:t>cnt</a:t>
            </a:r>
            <a:r>
              <a:rPr lang="en-US" sz="1100" b="1" dirty="0"/>
              <a:t> = 2 then there should be 2 books that only </a:t>
            </a:r>
            <a:r>
              <a:rPr lang="en-US" sz="1100" b="1" dirty="0" err="1"/>
              <a:t>alice</a:t>
            </a:r>
            <a:r>
              <a:rPr lang="en-US" sz="1100" b="1" dirty="0"/>
              <a:t> likes it and 2 books that bob likes it. There no books that just </a:t>
            </a:r>
            <a:r>
              <a:rPr lang="en-US" sz="1100" b="1" dirty="0" err="1"/>
              <a:t>alice</a:t>
            </a:r>
            <a:r>
              <a:rPr lang="en-US" sz="1100" b="1" dirty="0"/>
              <a:t> likes it -&gt; </a:t>
            </a:r>
            <a:r>
              <a:rPr lang="en-US" sz="1100" b="1" dirty="0" err="1"/>
              <a:t>cnt</a:t>
            </a:r>
            <a:r>
              <a:rPr lang="en-US" sz="1100" b="1" dirty="0"/>
              <a:t> = 2 is not a good choice</a:t>
            </a:r>
          </a:p>
          <a:p>
            <a:pPr marL="171450" indent="-171450">
              <a:buSzPct val="140000"/>
              <a:buFont typeface="Arial" panose="020B0604020202020204" pitchFamily="34" charset="0"/>
              <a:buChar char="•"/>
            </a:pPr>
            <a:endParaRPr lang="en-US" sz="1100" b="1" dirty="0"/>
          </a:p>
          <a:p>
            <a:pPr marL="171450" indent="-171450">
              <a:buSzPct val="140000"/>
              <a:buFont typeface="Arial" panose="020B0604020202020204" pitchFamily="34" charset="0"/>
              <a:buChar char="•"/>
            </a:pPr>
            <a:r>
              <a:rPr lang="en-US" sz="1100" b="1" dirty="0"/>
              <a:t>If </a:t>
            </a:r>
            <a:r>
              <a:rPr lang="en-US" sz="1100" b="1" dirty="0" err="1"/>
              <a:t>cnt</a:t>
            </a:r>
            <a:r>
              <a:rPr lang="en-US" sz="1100" b="1" dirty="0"/>
              <a:t> = 3 then there should be 1 books that only </a:t>
            </a:r>
            <a:r>
              <a:rPr lang="en-US" sz="1100" b="1" dirty="0" err="1"/>
              <a:t>alice</a:t>
            </a:r>
            <a:r>
              <a:rPr lang="en-US" sz="1100" b="1" dirty="0"/>
              <a:t> likes it and 1 books that bob likes it. There no books that just </a:t>
            </a:r>
            <a:r>
              <a:rPr lang="en-US" sz="1100" b="1" dirty="0" err="1"/>
              <a:t>alice</a:t>
            </a:r>
            <a:r>
              <a:rPr lang="en-US" sz="1100" b="1" dirty="0"/>
              <a:t> likes it -&gt; </a:t>
            </a:r>
            <a:r>
              <a:rPr lang="en-US" sz="1100" b="1" dirty="0" err="1"/>
              <a:t>cnt</a:t>
            </a:r>
            <a:r>
              <a:rPr lang="en-US" sz="1100" b="1" dirty="0"/>
              <a:t> = 3 is not a good choice</a:t>
            </a:r>
          </a:p>
          <a:p>
            <a:pPr>
              <a:buSzPct val="140000"/>
            </a:pPr>
            <a:endParaRPr lang="en-US" sz="1100" b="1" dirty="0"/>
          </a:p>
          <a:p>
            <a:pPr marL="171450" indent="-171450">
              <a:buSzPct val="140000"/>
              <a:buFont typeface="Arial" panose="020B0604020202020204" pitchFamily="34" charset="0"/>
              <a:buChar char="•"/>
            </a:pPr>
            <a:r>
              <a:rPr lang="en-US" sz="1100" b="1" dirty="0"/>
              <a:t>If </a:t>
            </a:r>
            <a:r>
              <a:rPr lang="en-US" sz="1100" b="1" dirty="0" err="1"/>
              <a:t>cnt</a:t>
            </a:r>
            <a:r>
              <a:rPr lang="en-US" sz="1100" b="1" dirty="0"/>
              <a:t> = 4 -&gt; this is the best condition because </a:t>
            </a:r>
            <a:r>
              <a:rPr lang="en-US" sz="1100" b="1" dirty="0" err="1"/>
              <a:t>alice</a:t>
            </a:r>
            <a:r>
              <a:rPr lang="en-US" sz="1100" b="1" dirty="0"/>
              <a:t> and bob can read all of their books together</a:t>
            </a:r>
          </a:p>
        </p:txBody>
      </p:sp>
    </p:spTree>
    <p:extLst>
      <p:ext uri="{BB962C8B-B14F-4D97-AF65-F5344CB8AC3E}">
        <p14:creationId xmlns:p14="http://schemas.microsoft.com/office/powerpoint/2010/main" val="181566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Solve example 1</a:t>
            </a:r>
            <a:endParaRPr dirty="0"/>
          </a:p>
        </p:txBody>
      </p:sp>
      <p:sp>
        <p:nvSpPr>
          <p:cNvPr id="10" name="Google Shape;12841;p77">
            <a:extLst>
              <a:ext uri="{FF2B5EF4-FFF2-40B4-BE49-F238E27FC236}">
                <a16:creationId xmlns:a16="http://schemas.microsoft.com/office/drawing/2014/main" id="{9A751117-244A-6849-9EC7-C9953A7C1B1A}"/>
              </a:ext>
            </a:extLst>
          </p:cNvPr>
          <p:cNvSpPr/>
          <p:nvPr/>
        </p:nvSpPr>
        <p:spPr>
          <a:xfrm>
            <a:off x="630916" y="1623324"/>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41;p77">
            <a:extLst>
              <a:ext uri="{FF2B5EF4-FFF2-40B4-BE49-F238E27FC236}">
                <a16:creationId xmlns:a16="http://schemas.microsoft.com/office/drawing/2014/main" id="{0FAA99E0-D2C8-4645-9749-3072D43A7CDE}"/>
              </a:ext>
            </a:extLst>
          </p:cNvPr>
          <p:cNvSpPr/>
          <p:nvPr/>
        </p:nvSpPr>
        <p:spPr>
          <a:xfrm>
            <a:off x="626625" y="1146462"/>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41;p77">
            <a:extLst>
              <a:ext uri="{FF2B5EF4-FFF2-40B4-BE49-F238E27FC236}">
                <a16:creationId xmlns:a16="http://schemas.microsoft.com/office/drawing/2014/main" id="{C4F4DFDA-A411-EC4C-B5F7-4E39F8513841}"/>
              </a:ext>
            </a:extLst>
          </p:cNvPr>
          <p:cNvSpPr/>
          <p:nvPr/>
        </p:nvSpPr>
        <p:spPr>
          <a:xfrm>
            <a:off x="626624" y="3060738"/>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841;p77">
            <a:extLst>
              <a:ext uri="{FF2B5EF4-FFF2-40B4-BE49-F238E27FC236}">
                <a16:creationId xmlns:a16="http://schemas.microsoft.com/office/drawing/2014/main" id="{79E6A662-F9B9-0547-8E9A-0B30D8D8BA5E}"/>
              </a:ext>
            </a:extLst>
          </p:cNvPr>
          <p:cNvSpPr/>
          <p:nvPr/>
        </p:nvSpPr>
        <p:spPr>
          <a:xfrm>
            <a:off x="626623" y="3537600"/>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841;p77">
            <a:extLst>
              <a:ext uri="{FF2B5EF4-FFF2-40B4-BE49-F238E27FC236}">
                <a16:creationId xmlns:a16="http://schemas.microsoft.com/office/drawing/2014/main" id="{FBDE4F1A-7D5C-4D4A-A0ED-F1CB22CB4390}"/>
              </a:ext>
            </a:extLst>
          </p:cNvPr>
          <p:cNvSpPr/>
          <p:nvPr/>
        </p:nvSpPr>
        <p:spPr>
          <a:xfrm>
            <a:off x="626623" y="4014462"/>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841;p77">
            <a:extLst>
              <a:ext uri="{FF2B5EF4-FFF2-40B4-BE49-F238E27FC236}">
                <a16:creationId xmlns:a16="http://schemas.microsoft.com/office/drawing/2014/main" id="{C6D1BA38-3AF0-B645-960A-913D065C8432}"/>
              </a:ext>
            </a:extLst>
          </p:cNvPr>
          <p:cNvSpPr/>
          <p:nvPr/>
        </p:nvSpPr>
        <p:spPr>
          <a:xfrm>
            <a:off x="631840" y="2103697"/>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841;p77">
            <a:extLst>
              <a:ext uri="{FF2B5EF4-FFF2-40B4-BE49-F238E27FC236}">
                <a16:creationId xmlns:a16="http://schemas.microsoft.com/office/drawing/2014/main" id="{51D3F850-CF29-0E44-9935-B448CE3B6D14}"/>
              </a:ext>
            </a:extLst>
          </p:cNvPr>
          <p:cNvSpPr/>
          <p:nvPr/>
        </p:nvSpPr>
        <p:spPr>
          <a:xfrm>
            <a:off x="626625" y="2581110"/>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841;p77">
            <a:extLst>
              <a:ext uri="{FF2B5EF4-FFF2-40B4-BE49-F238E27FC236}">
                <a16:creationId xmlns:a16="http://schemas.microsoft.com/office/drawing/2014/main" id="{70A2602A-E0BB-D74E-BFBE-F5F449A1A55B}"/>
              </a:ext>
            </a:extLst>
          </p:cNvPr>
          <p:cNvSpPr/>
          <p:nvPr/>
        </p:nvSpPr>
        <p:spPr>
          <a:xfrm>
            <a:off x="626623" y="4492859"/>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7;p30">
            <a:extLst>
              <a:ext uri="{FF2B5EF4-FFF2-40B4-BE49-F238E27FC236}">
                <a16:creationId xmlns:a16="http://schemas.microsoft.com/office/drawing/2014/main" id="{E0F2B67D-A5E2-1042-8398-6F4589AE8D87}"/>
              </a:ext>
            </a:extLst>
          </p:cNvPr>
          <p:cNvSpPr txBox="1">
            <a:spLocks/>
          </p:cNvSpPr>
          <p:nvPr/>
        </p:nvSpPr>
        <p:spPr>
          <a:xfrm>
            <a:off x="5425456" y="728486"/>
            <a:ext cx="3631764" cy="726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sz="1800" dirty="0"/>
              <a:t>There are 8 books</a:t>
            </a:r>
          </a:p>
          <a:p>
            <a:r>
              <a:rPr lang="en-US" sz="1800" dirty="0"/>
              <a:t>Alice and Bob both likes 4 books</a:t>
            </a:r>
          </a:p>
        </p:txBody>
      </p:sp>
      <p:grpSp>
        <p:nvGrpSpPr>
          <p:cNvPr id="19" name="Google Shape;13949;p79">
            <a:extLst>
              <a:ext uri="{FF2B5EF4-FFF2-40B4-BE49-F238E27FC236}">
                <a16:creationId xmlns:a16="http://schemas.microsoft.com/office/drawing/2014/main" id="{8774689D-1802-5344-AE2E-529AD3032B14}"/>
              </a:ext>
            </a:extLst>
          </p:cNvPr>
          <p:cNvGrpSpPr/>
          <p:nvPr/>
        </p:nvGrpSpPr>
        <p:grpSpPr>
          <a:xfrm>
            <a:off x="3800112" y="898813"/>
            <a:ext cx="270104" cy="361754"/>
            <a:chOff x="6702211" y="3782599"/>
            <a:chExt cx="270104" cy="361754"/>
          </a:xfrm>
        </p:grpSpPr>
        <p:sp>
          <p:nvSpPr>
            <p:cNvPr id="20" name="Google Shape;13950;p79">
              <a:extLst>
                <a:ext uri="{FF2B5EF4-FFF2-40B4-BE49-F238E27FC236}">
                  <a16:creationId xmlns:a16="http://schemas.microsoft.com/office/drawing/2014/main" id="{DE0369B5-E812-C346-95CB-0AE9C308A50C}"/>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951;p79">
              <a:extLst>
                <a:ext uri="{FF2B5EF4-FFF2-40B4-BE49-F238E27FC236}">
                  <a16:creationId xmlns:a16="http://schemas.microsoft.com/office/drawing/2014/main" id="{A3AD6C70-DC91-0742-9F45-CA9B75D64CE0}"/>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952;p79">
              <a:extLst>
                <a:ext uri="{FF2B5EF4-FFF2-40B4-BE49-F238E27FC236}">
                  <a16:creationId xmlns:a16="http://schemas.microsoft.com/office/drawing/2014/main" id="{1E7C10E8-E8B0-044C-8E68-0A10A4E475A2}"/>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953;p79">
              <a:extLst>
                <a:ext uri="{FF2B5EF4-FFF2-40B4-BE49-F238E27FC236}">
                  <a16:creationId xmlns:a16="http://schemas.microsoft.com/office/drawing/2014/main" id="{27009364-6FDD-834B-8BC0-68B69C230E0D}"/>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954;p79">
              <a:extLst>
                <a:ext uri="{FF2B5EF4-FFF2-40B4-BE49-F238E27FC236}">
                  <a16:creationId xmlns:a16="http://schemas.microsoft.com/office/drawing/2014/main" id="{F721E444-3C9E-1A4D-BC7D-59806F23155D}"/>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4500;p79">
            <a:extLst>
              <a:ext uri="{FF2B5EF4-FFF2-40B4-BE49-F238E27FC236}">
                <a16:creationId xmlns:a16="http://schemas.microsoft.com/office/drawing/2014/main" id="{4EAE5184-23E5-444F-935C-776D17556D6F}"/>
              </a:ext>
            </a:extLst>
          </p:cNvPr>
          <p:cNvGrpSpPr/>
          <p:nvPr/>
        </p:nvGrpSpPr>
        <p:grpSpPr>
          <a:xfrm>
            <a:off x="4981649" y="903613"/>
            <a:ext cx="278404" cy="355260"/>
            <a:chOff x="8047661" y="1501037"/>
            <a:chExt cx="278404" cy="355260"/>
          </a:xfrm>
        </p:grpSpPr>
        <p:sp>
          <p:nvSpPr>
            <p:cNvPr id="26" name="Google Shape;14501;p79">
              <a:extLst>
                <a:ext uri="{FF2B5EF4-FFF2-40B4-BE49-F238E27FC236}">
                  <a16:creationId xmlns:a16="http://schemas.microsoft.com/office/drawing/2014/main" id="{16924814-1EE4-FB4C-90CD-6B742DBEA958}"/>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502;p79">
              <a:extLst>
                <a:ext uri="{FF2B5EF4-FFF2-40B4-BE49-F238E27FC236}">
                  <a16:creationId xmlns:a16="http://schemas.microsoft.com/office/drawing/2014/main" id="{F5ABC3B3-9CC2-B246-A2CB-160C446939BA}"/>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503;p79">
              <a:extLst>
                <a:ext uri="{FF2B5EF4-FFF2-40B4-BE49-F238E27FC236}">
                  <a16:creationId xmlns:a16="http://schemas.microsoft.com/office/drawing/2014/main" id="{3CF0554A-EA93-1344-88B9-5F6F365F3F25}"/>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504;p79">
              <a:extLst>
                <a:ext uri="{FF2B5EF4-FFF2-40B4-BE49-F238E27FC236}">
                  <a16:creationId xmlns:a16="http://schemas.microsoft.com/office/drawing/2014/main" id="{551E4FA6-622F-584C-A8AD-427E9638B858}"/>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297;p30">
            <a:extLst>
              <a:ext uri="{FF2B5EF4-FFF2-40B4-BE49-F238E27FC236}">
                <a16:creationId xmlns:a16="http://schemas.microsoft.com/office/drawing/2014/main" id="{CC4BDCEF-A385-A249-B661-F5D9403125C7}"/>
              </a:ext>
            </a:extLst>
          </p:cNvPr>
          <p:cNvSpPr txBox="1">
            <a:spLocks/>
          </p:cNvSpPr>
          <p:nvPr/>
        </p:nvSpPr>
        <p:spPr>
          <a:xfrm>
            <a:off x="4326790" y="841123"/>
            <a:ext cx="826717"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dirty="0"/>
              <a:t>Bob</a:t>
            </a:r>
          </a:p>
        </p:txBody>
      </p:sp>
      <p:sp>
        <p:nvSpPr>
          <p:cNvPr id="33" name="Google Shape;297;p30">
            <a:extLst>
              <a:ext uri="{FF2B5EF4-FFF2-40B4-BE49-F238E27FC236}">
                <a16:creationId xmlns:a16="http://schemas.microsoft.com/office/drawing/2014/main" id="{A59EB1B4-E028-3049-80C5-33DECD3CB8C3}"/>
              </a:ext>
            </a:extLst>
          </p:cNvPr>
          <p:cNvSpPr txBox="1">
            <a:spLocks/>
          </p:cNvSpPr>
          <p:nvPr/>
        </p:nvSpPr>
        <p:spPr>
          <a:xfrm>
            <a:off x="2973220" y="845552"/>
            <a:ext cx="879466"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dirty="0"/>
              <a:t>Alice</a:t>
            </a:r>
          </a:p>
        </p:txBody>
      </p:sp>
      <p:grpSp>
        <p:nvGrpSpPr>
          <p:cNvPr id="34" name="Google Shape;13949;p79">
            <a:extLst>
              <a:ext uri="{FF2B5EF4-FFF2-40B4-BE49-F238E27FC236}">
                <a16:creationId xmlns:a16="http://schemas.microsoft.com/office/drawing/2014/main" id="{4588E788-50F1-7D49-9C6E-F365271F458E}"/>
              </a:ext>
            </a:extLst>
          </p:cNvPr>
          <p:cNvGrpSpPr/>
          <p:nvPr/>
        </p:nvGrpSpPr>
        <p:grpSpPr>
          <a:xfrm>
            <a:off x="200148" y="3478349"/>
            <a:ext cx="270104" cy="361754"/>
            <a:chOff x="6702211" y="3782599"/>
            <a:chExt cx="270104" cy="361754"/>
          </a:xfrm>
        </p:grpSpPr>
        <p:sp>
          <p:nvSpPr>
            <p:cNvPr id="35" name="Google Shape;13950;p79">
              <a:extLst>
                <a:ext uri="{FF2B5EF4-FFF2-40B4-BE49-F238E27FC236}">
                  <a16:creationId xmlns:a16="http://schemas.microsoft.com/office/drawing/2014/main" id="{382FEDD7-9667-8E44-A164-5E9CDEE259A4}"/>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951;p79">
              <a:extLst>
                <a:ext uri="{FF2B5EF4-FFF2-40B4-BE49-F238E27FC236}">
                  <a16:creationId xmlns:a16="http://schemas.microsoft.com/office/drawing/2014/main" id="{84413B7A-50BE-5E40-9962-0C23E8A9E4AB}"/>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952;p79">
              <a:extLst>
                <a:ext uri="{FF2B5EF4-FFF2-40B4-BE49-F238E27FC236}">
                  <a16:creationId xmlns:a16="http://schemas.microsoft.com/office/drawing/2014/main" id="{D9B1C71E-CF73-9F46-A1A5-35508422975C}"/>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953;p79">
              <a:extLst>
                <a:ext uri="{FF2B5EF4-FFF2-40B4-BE49-F238E27FC236}">
                  <a16:creationId xmlns:a16="http://schemas.microsoft.com/office/drawing/2014/main" id="{F58E4EF2-2CAA-314B-9734-E4B4F16FDECB}"/>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954;p79">
              <a:extLst>
                <a:ext uri="{FF2B5EF4-FFF2-40B4-BE49-F238E27FC236}">
                  <a16:creationId xmlns:a16="http://schemas.microsoft.com/office/drawing/2014/main" id="{3CA1028F-CBED-9840-95A4-62D6E80AF0D4}"/>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4500;p79">
            <a:extLst>
              <a:ext uri="{FF2B5EF4-FFF2-40B4-BE49-F238E27FC236}">
                <a16:creationId xmlns:a16="http://schemas.microsoft.com/office/drawing/2014/main" id="{BCB657DC-2D90-CC4F-AF0D-C8394EED29AD}"/>
              </a:ext>
            </a:extLst>
          </p:cNvPr>
          <p:cNvGrpSpPr/>
          <p:nvPr/>
        </p:nvGrpSpPr>
        <p:grpSpPr>
          <a:xfrm>
            <a:off x="1144587" y="3498893"/>
            <a:ext cx="278404" cy="355260"/>
            <a:chOff x="8047661" y="1501037"/>
            <a:chExt cx="278404" cy="355260"/>
          </a:xfrm>
        </p:grpSpPr>
        <p:sp>
          <p:nvSpPr>
            <p:cNvPr id="42" name="Google Shape;14501;p79">
              <a:extLst>
                <a:ext uri="{FF2B5EF4-FFF2-40B4-BE49-F238E27FC236}">
                  <a16:creationId xmlns:a16="http://schemas.microsoft.com/office/drawing/2014/main" id="{AD9C8C66-2370-7147-8294-F5C0BE65E977}"/>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502;p79">
              <a:extLst>
                <a:ext uri="{FF2B5EF4-FFF2-40B4-BE49-F238E27FC236}">
                  <a16:creationId xmlns:a16="http://schemas.microsoft.com/office/drawing/2014/main" id="{84FA7017-ACC6-F14F-99DD-31282A0F57E4}"/>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503;p79">
              <a:extLst>
                <a:ext uri="{FF2B5EF4-FFF2-40B4-BE49-F238E27FC236}">
                  <a16:creationId xmlns:a16="http://schemas.microsoft.com/office/drawing/2014/main" id="{88FBFE1C-D927-824F-87AD-7069B31C07C9}"/>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504;p79">
              <a:extLst>
                <a:ext uri="{FF2B5EF4-FFF2-40B4-BE49-F238E27FC236}">
                  <a16:creationId xmlns:a16="http://schemas.microsoft.com/office/drawing/2014/main" id="{D421A72B-EA15-1A4E-BA2B-D32C18AA5214}"/>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4500;p79">
            <a:extLst>
              <a:ext uri="{FF2B5EF4-FFF2-40B4-BE49-F238E27FC236}">
                <a16:creationId xmlns:a16="http://schemas.microsoft.com/office/drawing/2014/main" id="{D17552A9-482C-7B47-968F-44A7113BD3F0}"/>
              </a:ext>
            </a:extLst>
          </p:cNvPr>
          <p:cNvGrpSpPr/>
          <p:nvPr/>
        </p:nvGrpSpPr>
        <p:grpSpPr>
          <a:xfrm>
            <a:off x="1143826" y="3998225"/>
            <a:ext cx="278404" cy="355260"/>
            <a:chOff x="8047661" y="1501037"/>
            <a:chExt cx="278404" cy="355260"/>
          </a:xfrm>
        </p:grpSpPr>
        <p:sp>
          <p:nvSpPr>
            <p:cNvPr id="47" name="Google Shape;14501;p79">
              <a:extLst>
                <a:ext uri="{FF2B5EF4-FFF2-40B4-BE49-F238E27FC236}">
                  <a16:creationId xmlns:a16="http://schemas.microsoft.com/office/drawing/2014/main" id="{25942920-4D6A-AC42-BA45-1E0214B009B5}"/>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502;p79">
              <a:extLst>
                <a:ext uri="{FF2B5EF4-FFF2-40B4-BE49-F238E27FC236}">
                  <a16:creationId xmlns:a16="http://schemas.microsoft.com/office/drawing/2014/main" id="{F671400A-DAA9-4E4F-BE76-97BBE76BDBD9}"/>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503;p79">
              <a:extLst>
                <a:ext uri="{FF2B5EF4-FFF2-40B4-BE49-F238E27FC236}">
                  <a16:creationId xmlns:a16="http://schemas.microsoft.com/office/drawing/2014/main" id="{5A1FB26E-B4A0-DA40-B954-2F89AA9D593F}"/>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504;p79">
              <a:extLst>
                <a:ext uri="{FF2B5EF4-FFF2-40B4-BE49-F238E27FC236}">
                  <a16:creationId xmlns:a16="http://schemas.microsoft.com/office/drawing/2014/main" id="{1C708F8E-B350-D647-A3B4-E680A610B5B2}"/>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4500;p79">
            <a:extLst>
              <a:ext uri="{FF2B5EF4-FFF2-40B4-BE49-F238E27FC236}">
                <a16:creationId xmlns:a16="http://schemas.microsoft.com/office/drawing/2014/main" id="{27F2A502-5EAE-4F42-A8B0-F61028862AE8}"/>
              </a:ext>
            </a:extLst>
          </p:cNvPr>
          <p:cNvGrpSpPr/>
          <p:nvPr/>
        </p:nvGrpSpPr>
        <p:grpSpPr>
          <a:xfrm>
            <a:off x="1149653" y="3017944"/>
            <a:ext cx="278404" cy="355260"/>
            <a:chOff x="8047661" y="1501037"/>
            <a:chExt cx="278404" cy="355260"/>
          </a:xfrm>
        </p:grpSpPr>
        <p:sp>
          <p:nvSpPr>
            <p:cNvPr id="52" name="Google Shape;14501;p79">
              <a:extLst>
                <a:ext uri="{FF2B5EF4-FFF2-40B4-BE49-F238E27FC236}">
                  <a16:creationId xmlns:a16="http://schemas.microsoft.com/office/drawing/2014/main" id="{68457FD1-9D94-3C4B-819B-965E4EABC155}"/>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502;p79">
              <a:extLst>
                <a:ext uri="{FF2B5EF4-FFF2-40B4-BE49-F238E27FC236}">
                  <a16:creationId xmlns:a16="http://schemas.microsoft.com/office/drawing/2014/main" id="{F4ACC495-BCA1-D541-B715-F0350CA9D7EB}"/>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503;p79">
              <a:extLst>
                <a:ext uri="{FF2B5EF4-FFF2-40B4-BE49-F238E27FC236}">
                  <a16:creationId xmlns:a16="http://schemas.microsoft.com/office/drawing/2014/main" id="{3DBBA128-E8CE-5642-AF68-DE5A0BE1992B}"/>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504;p79">
              <a:extLst>
                <a:ext uri="{FF2B5EF4-FFF2-40B4-BE49-F238E27FC236}">
                  <a16:creationId xmlns:a16="http://schemas.microsoft.com/office/drawing/2014/main" id="{EB6A3F7E-128A-234D-8EC1-C8265724D8D3}"/>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4500;p79">
            <a:extLst>
              <a:ext uri="{FF2B5EF4-FFF2-40B4-BE49-F238E27FC236}">
                <a16:creationId xmlns:a16="http://schemas.microsoft.com/office/drawing/2014/main" id="{702E8FC0-6C2D-2F49-B442-226028379858}"/>
              </a:ext>
            </a:extLst>
          </p:cNvPr>
          <p:cNvGrpSpPr/>
          <p:nvPr/>
        </p:nvGrpSpPr>
        <p:grpSpPr>
          <a:xfrm>
            <a:off x="1151929" y="2558286"/>
            <a:ext cx="278404" cy="355260"/>
            <a:chOff x="8047661" y="1501037"/>
            <a:chExt cx="278404" cy="355260"/>
          </a:xfrm>
        </p:grpSpPr>
        <p:sp>
          <p:nvSpPr>
            <p:cNvPr id="57" name="Google Shape;14501;p79">
              <a:extLst>
                <a:ext uri="{FF2B5EF4-FFF2-40B4-BE49-F238E27FC236}">
                  <a16:creationId xmlns:a16="http://schemas.microsoft.com/office/drawing/2014/main" id="{3DCE7C51-90E1-944B-989F-35BF6B98D2AC}"/>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502;p79">
              <a:extLst>
                <a:ext uri="{FF2B5EF4-FFF2-40B4-BE49-F238E27FC236}">
                  <a16:creationId xmlns:a16="http://schemas.microsoft.com/office/drawing/2014/main" id="{F54B0C56-1128-DD4B-85F4-EF7F1A80A894}"/>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503;p79">
              <a:extLst>
                <a:ext uri="{FF2B5EF4-FFF2-40B4-BE49-F238E27FC236}">
                  <a16:creationId xmlns:a16="http://schemas.microsoft.com/office/drawing/2014/main" id="{CA5BE4E0-CC0C-394A-94A5-E0E138003D2D}"/>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504;p79">
              <a:extLst>
                <a:ext uri="{FF2B5EF4-FFF2-40B4-BE49-F238E27FC236}">
                  <a16:creationId xmlns:a16="http://schemas.microsoft.com/office/drawing/2014/main" id="{231616CE-FEE1-C942-BB70-3DE07D93648C}"/>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14500;p79">
            <a:extLst>
              <a:ext uri="{FF2B5EF4-FFF2-40B4-BE49-F238E27FC236}">
                <a16:creationId xmlns:a16="http://schemas.microsoft.com/office/drawing/2014/main" id="{A49D60A4-57C6-124E-90D3-0E7AEBE82172}"/>
              </a:ext>
            </a:extLst>
          </p:cNvPr>
          <p:cNvGrpSpPr/>
          <p:nvPr/>
        </p:nvGrpSpPr>
        <p:grpSpPr>
          <a:xfrm>
            <a:off x="1152859" y="2074941"/>
            <a:ext cx="278404" cy="355260"/>
            <a:chOff x="8047661" y="1501037"/>
            <a:chExt cx="278404" cy="355260"/>
          </a:xfrm>
        </p:grpSpPr>
        <p:sp>
          <p:nvSpPr>
            <p:cNvPr id="62" name="Google Shape;14501;p79">
              <a:extLst>
                <a:ext uri="{FF2B5EF4-FFF2-40B4-BE49-F238E27FC236}">
                  <a16:creationId xmlns:a16="http://schemas.microsoft.com/office/drawing/2014/main" id="{A47C9803-5567-884B-94B2-614839ADFE6A}"/>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502;p79">
              <a:extLst>
                <a:ext uri="{FF2B5EF4-FFF2-40B4-BE49-F238E27FC236}">
                  <a16:creationId xmlns:a16="http://schemas.microsoft.com/office/drawing/2014/main" id="{DF4286D2-EF7E-9841-8DAB-C73C42FC2EBC}"/>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503;p79">
              <a:extLst>
                <a:ext uri="{FF2B5EF4-FFF2-40B4-BE49-F238E27FC236}">
                  <a16:creationId xmlns:a16="http://schemas.microsoft.com/office/drawing/2014/main" id="{A861E8AF-2679-9244-A7A7-2339A773E9CF}"/>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504;p79">
              <a:extLst>
                <a:ext uri="{FF2B5EF4-FFF2-40B4-BE49-F238E27FC236}">
                  <a16:creationId xmlns:a16="http://schemas.microsoft.com/office/drawing/2014/main" id="{7B07FC73-0223-F345-83E5-DE2C20D38D5E}"/>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14500;p79">
            <a:extLst>
              <a:ext uri="{FF2B5EF4-FFF2-40B4-BE49-F238E27FC236}">
                <a16:creationId xmlns:a16="http://schemas.microsoft.com/office/drawing/2014/main" id="{11E61D22-C143-E745-BE2C-CF3A793F3B07}"/>
              </a:ext>
            </a:extLst>
          </p:cNvPr>
          <p:cNvGrpSpPr/>
          <p:nvPr/>
        </p:nvGrpSpPr>
        <p:grpSpPr>
          <a:xfrm>
            <a:off x="1144587" y="1575609"/>
            <a:ext cx="278404" cy="355260"/>
            <a:chOff x="8047661" y="1501037"/>
            <a:chExt cx="278404" cy="355260"/>
          </a:xfrm>
        </p:grpSpPr>
        <p:sp>
          <p:nvSpPr>
            <p:cNvPr id="67" name="Google Shape;14501;p79">
              <a:extLst>
                <a:ext uri="{FF2B5EF4-FFF2-40B4-BE49-F238E27FC236}">
                  <a16:creationId xmlns:a16="http://schemas.microsoft.com/office/drawing/2014/main" id="{C715F318-C898-9047-A124-9880A4BD1268}"/>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502;p79">
              <a:extLst>
                <a:ext uri="{FF2B5EF4-FFF2-40B4-BE49-F238E27FC236}">
                  <a16:creationId xmlns:a16="http://schemas.microsoft.com/office/drawing/2014/main" id="{0963E3BE-B0F4-7147-A17C-A2AE038D4001}"/>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503;p79">
              <a:extLst>
                <a:ext uri="{FF2B5EF4-FFF2-40B4-BE49-F238E27FC236}">
                  <a16:creationId xmlns:a16="http://schemas.microsoft.com/office/drawing/2014/main" id="{586CE9D4-2236-CA4B-AE29-81B352AC237A}"/>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504;p79">
              <a:extLst>
                <a:ext uri="{FF2B5EF4-FFF2-40B4-BE49-F238E27FC236}">
                  <a16:creationId xmlns:a16="http://schemas.microsoft.com/office/drawing/2014/main" id="{6637F331-730D-1044-90D9-E110613AF3FD}"/>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14500;p79">
            <a:extLst>
              <a:ext uri="{FF2B5EF4-FFF2-40B4-BE49-F238E27FC236}">
                <a16:creationId xmlns:a16="http://schemas.microsoft.com/office/drawing/2014/main" id="{45EBBDDC-0FBA-6A4B-B7F5-067C89296FF2}"/>
              </a:ext>
            </a:extLst>
          </p:cNvPr>
          <p:cNvGrpSpPr/>
          <p:nvPr/>
        </p:nvGrpSpPr>
        <p:grpSpPr>
          <a:xfrm>
            <a:off x="1144587" y="1094955"/>
            <a:ext cx="278404" cy="355260"/>
            <a:chOff x="8047661" y="1501037"/>
            <a:chExt cx="278404" cy="355260"/>
          </a:xfrm>
        </p:grpSpPr>
        <p:sp>
          <p:nvSpPr>
            <p:cNvPr id="72" name="Google Shape;14501;p79">
              <a:extLst>
                <a:ext uri="{FF2B5EF4-FFF2-40B4-BE49-F238E27FC236}">
                  <a16:creationId xmlns:a16="http://schemas.microsoft.com/office/drawing/2014/main" id="{B449E53F-E549-1340-82C7-B21586A4CE9C}"/>
                </a:ext>
              </a:extLst>
            </p:cNvPr>
            <p:cNvSpPr/>
            <p:nvPr/>
          </p:nvSpPr>
          <p:spPr>
            <a:xfrm>
              <a:off x="8147611" y="1622815"/>
              <a:ext cx="10581" cy="16220"/>
            </a:xfrm>
            <a:custGeom>
              <a:avLst/>
              <a:gdLst/>
              <a:ahLst/>
              <a:cxnLst/>
              <a:rect l="l" t="t" r="r" b="b"/>
              <a:pathLst>
                <a:path w="334" h="512" extrusionOk="0">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502;p79">
              <a:extLst>
                <a:ext uri="{FF2B5EF4-FFF2-40B4-BE49-F238E27FC236}">
                  <a16:creationId xmlns:a16="http://schemas.microsoft.com/office/drawing/2014/main" id="{8D8364AD-7DAA-D740-AEF7-F1405A2D2DDC}"/>
                </a:ext>
              </a:extLst>
            </p:cNvPr>
            <p:cNvSpPr/>
            <p:nvPr/>
          </p:nvSpPr>
          <p:spPr>
            <a:xfrm>
              <a:off x="8214741" y="1622815"/>
              <a:ext cx="10233" cy="16220"/>
            </a:xfrm>
            <a:custGeom>
              <a:avLst/>
              <a:gdLst/>
              <a:ahLst/>
              <a:cxnLst/>
              <a:rect l="l" t="t" r="r" b="b"/>
              <a:pathLst>
                <a:path w="323" h="512" extrusionOk="0">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503;p79">
              <a:extLst>
                <a:ext uri="{FF2B5EF4-FFF2-40B4-BE49-F238E27FC236}">
                  <a16:creationId xmlns:a16="http://schemas.microsoft.com/office/drawing/2014/main" id="{BEAB4503-3645-EA40-8382-45D28A23E853}"/>
                </a:ext>
              </a:extLst>
            </p:cNvPr>
            <p:cNvSpPr/>
            <p:nvPr/>
          </p:nvSpPr>
          <p:spPr>
            <a:xfrm>
              <a:off x="8163451" y="1661370"/>
              <a:ext cx="45302" cy="16157"/>
            </a:xfrm>
            <a:custGeom>
              <a:avLst/>
              <a:gdLst/>
              <a:ahLst/>
              <a:cxnLst/>
              <a:rect l="l" t="t" r="r" b="b"/>
              <a:pathLst>
                <a:path w="1430" h="510" extrusionOk="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504;p79">
              <a:extLst>
                <a:ext uri="{FF2B5EF4-FFF2-40B4-BE49-F238E27FC236}">
                  <a16:creationId xmlns:a16="http://schemas.microsoft.com/office/drawing/2014/main" id="{7C79A9C5-15F2-A84B-AFA0-6A842D7639B0}"/>
                </a:ext>
              </a:extLst>
            </p:cNvPr>
            <p:cNvSpPr/>
            <p:nvPr/>
          </p:nvSpPr>
          <p:spPr>
            <a:xfrm>
              <a:off x="8047661" y="1501037"/>
              <a:ext cx="278404" cy="355260"/>
            </a:xfrm>
            <a:custGeom>
              <a:avLst/>
              <a:gdLst/>
              <a:ahLst/>
              <a:cxnLst/>
              <a:rect l="l" t="t" r="r" b="b"/>
              <a:pathLst>
                <a:path w="8788" h="11214" extrusionOk="0">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13949;p79">
            <a:extLst>
              <a:ext uri="{FF2B5EF4-FFF2-40B4-BE49-F238E27FC236}">
                <a16:creationId xmlns:a16="http://schemas.microsoft.com/office/drawing/2014/main" id="{94A30316-21CF-5443-8812-5FD516EEA5C0}"/>
              </a:ext>
            </a:extLst>
          </p:cNvPr>
          <p:cNvGrpSpPr/>
          <p:nvPr/>
        </p:nvGrpSpPr>
        <p:grpSpPr>
          <a:xfrm>
            <a:off x="200148" y="2537742"/>
            <a:ext cx="270104" cy="361754"/>
            <a:chOff x="6702211" y="3782599"/>
            <a:chExt cx="270104" cy="361754"/>
          </a:xfrm>
        </p:grpSpPr>
        <p:sp>
          <p:nvSpPr>
            <p:cNvPr id="77" name="Google Shape;13950;p79">
              <a:extLst>
                <a:ext uri="{FF2B5EF4-FFF2-40B4-BE49-F238E27FC236}">
                  <a16:creationId xmlns:a16="http://schemas.microsoft.com/office/drawing/2014/main" id="{C84C435E-8F62-E44A-8C94-170AA4F7B952}"/>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951;p79">
              <a:extLst>
                <a:ext uri="{FF2B5EF4-FFF2-40B4-BE49-F238E27FC236}">
                  <a16:creationId xmlns:a16="http://schemas.microsoft.com/office/drawing/2014/main" id="{C8F932A7-C6D5-FD48-8614-A1490F24962B}"/>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952;p79">
              <a:extLst>
                <a:ext uri="{FF2B5EF4-FFF2-40B4-BE49-F238E27FC236}">
                  <a16:creationId xmlns:a16="http://schemas.microsoft.com/office/drawing/2014/main" id="{AE31F3E3-AEA0-5446-A88F-3355FAEEFA6C}"/>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953;p79">
              <a:extLst>
                <a:ext uri="{FF2B5EF4-FFF2-40B4-BE49-F238E27FC236}">
                  <a16:creationId xmlns:a16="http://schemas.microsoft.com/office/drawing/2014/main" id="{BDA2CF51-3629-5E40-806F-8DE1A272990D}"/>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954;p79">
              <a:extLst>
                <a:ext uri="{FF2B5EF4-FFF2-40B4-BE49-F238E27FC236}">
                  <a16:creationId xmlns:a16="http://schemas.microsoft.com/office/drawing/2014/main" id="{20594CB2-EDC0-0D4A-9BFA-9F9B59A55611}"/>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13949;p79">
            <a:extLst>
              <a:ext uri="{FF2B5EF4-FFF2-40B4-BE49-F238E27FC236}">
                <a16:creationId xmlns:a16="http://schemas.microsoft.com/office/drawing/2014/main" id="{3147BBC8-A9F9-F74C-9117-034919044DCC}"/>
              </a:ext>
            </a:extLst>
          </p:cNvPr>
          <p:cNvGrpSpPr/>
          <p:nvPr/>
        </p:nvGrpSpPr>
        <p:grpSpPr>
          <a:xfrm>
            <a:off x="200529" y="1603153"/>
            <a:ext cx="270104" cy="361754"/>
            <a:chOff x="6702211" y="3782599"/>
            <a:chExt cx="270104" cy="361754"/>
          </a:xfrm>
        </p:grpSpPr>
        <p:sp>
          <p:nvSpPr>
            <p:cNvPr id="83" name="Google Shape;13950;p79">
              <a:extLst>
                <a:ext uri="{FF2B5EF4-FFF2-40B4-BE49-F238E27FC236}">
                  <a16:creationId xmlns:a16="http://schemas.microsoft.com/office/drawing/2014/main" id="{6FBB4200-42A8-9C4B-A2D7-7B24256292EE}"/>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951;p79">
              <a:extLst>
                <a:ext uri="{FF2B5EF4-FFF2-40B4-BE49-F238E27FC236}">
                  <a16:creationId xmlns:a16="http://schemas.microsoft.com/office/drawing/2014/main" id="{0644CCFA-DD65-CB48-BD7C-F52C0132F269}"/>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952;p79">
              <a:extLst>
                <a:ext uri="{FF2B5EF4-FFF2-40B4-BE49-F238E27FC236}">
                  <a16:creationId xmlns:a16="http://schemas.microsoft.com/office/drawing/2014/main" id="{0D1FA47E-1D6D-AC46-8516-F5AD76DBFAE8}"/>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953;p79">
              <a:extLst>
                <a:ext uri="{FF2B5EF4-FFF2-40B4-BE49-F238E27FC236}">
                  <a16:creationId xmlns:a16="http://schemas.microsoft.com/office/drawing/2014/main" id="{FF147A5E-82B5-4143-9676-C747DB26966F}"/>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954;p79">
              <a:extLst>
                <a:ext uri="{FF2B5EF4-FFF2-40B4-BE49-F238E27FC236}">
                  <a16:creationId xmlns:a16="http://schemas.microsoft.com/office/drawing/2014/main" id="{A69087EF-D16F-684C-9660-13623C49EDF9}"/>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13949;p79">
            <a:extLst>
              <a:ext uri="{FF2B5EF4-FFF2-40B4-BE49-F238E27FC236}">
                <a16:creationId xmlns:a16="http://schemas.microsoft.com/office/drawing/2014/main" id="{E3A7FB09-9AA7-074B-8D00-3A79D7FEBED0}"/>
              </a:ext>
            </a:extLst>
          </p:cNvPr>
          <p:cNvGrpSpPr/>
          <p:nvPr/>
        </p:nvGrpSpPr>
        <p:grpSpPr>
          <a:xfrm>
            <a:off x="200529" y="1077233"/>
            <a:ext cx="270104" cy="361754"/>
            <a:chOff x="6702211" y="3782599"/>
            <a:chExt cx="270104" cy="361754"/>
          </a:xfrm>
        </p:grpSpPr>
        <p:sp>
          <p:nvSpPr>
            <p:cNvPr id="89" name="Google Shape;13950;p79">
              <a:extLst>
                <a:ext uri="{FF2B5EF4-FFF2-40B4-BE49-F238E27FC236}">
                  <a16:creationId xmlns:a16="http://schemas.microsoft.com/office/drawing/2014/main" id="{A4050616-1A52-664E-9BC5-A910BC138AEB}"/>
                </a:ext>
              </a:extLst>
            </p:cNvPr>
            <p:cNvSpPr/>
            <p:nvPr/>
          </p:nvSpPr>
          <p:spPr>
            <a:xfrm>
              <a:off x="6798011" y="3907070"/>
              <a:ext cx="10233" cy="16252"/>
            </a:xfrm>
            <a:custGeom>
              <a:avLst/>
              <a:gdLst/>
              <a:ahLst/>
              <a:cxnLst/>
              <a:rect l="l" t="t" r="r" b="b"/>
              <a:pathLst>
                <a:path w="323" h="513" extrusionOk="0">
                  <a:moveTo>
                    <a:pt x="156" y="0"/>
                  </a:moveTo>
                  <a:cubicBezTo>
                    <a:pt x="72" y="0"/>
                    <a:pt x="1" y="83"/>
                    <a:pt x="1" y="167"/>
                  </a:cubicBezTo>
                  <a:lnTo>
                    <a:pt x="1" y="345"/>
                  </a:lnTo>
                  <a:cubicBezTo>
                    <a:pt x="1" y="441"/>
                    <a:pt x="72" y="512"/>
                    <a:pt x="156" y="512"/>
                  </a:cubicBezTo>
                  <a:cubicBezTo>
                    <a:pt x="251" y="512"/>
                    <a:pt x="322" y="441"/>
                    <a:pt x="322" y="345"/>
                  </a:cubicBezTo>
                  <a:lnTo>
                    <a:pt x="322" y="167"/>
                  </a:lnTo>
                  <a:cubicBezTo>
                    <a:pt x="322" y="83"/>
                    <a:pt x="251" y="0"/>
                    <a:pt x="15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951;p79">
              <a:extLst>
                <a:ext uri="{FF2B5EF4-FFF2-40B4-BE49-F238E27FC236}">
                  <a16:creationId xmlns:a16="http://schemas.microsoft.com/office/drawing/2014/main" id="{92C55112-0B7D-E34B-A452-B29440965805}"/>
                </a:ext>
              </a:extLst>
            </p:cNvPr>
            <p:cNvSpPr/>
            <p:nvPr/>
          </p:nvSpPr>
          <p:spPr>
            <a:xfrm>
              <a:off x="6865933" y="3907070"/>
              <a:ext cx="10201" cy="16252"/>
            </a:xfrm>
            <a:custGeom>
              <a:avLst/>
              <a:gdLst/>
              <a:ahLst/>
              <a:cxnLst/>
              <a:rect l="l" t="t" r="r" b="b"/>
              <a:pathLst>
                <a:path w="322" h="513" extrusionOk="0">
                  <a:moveTo>
                    <a:pt x="155" y="0"/>
                  </a:moveTo>
                  <a:cubicBezTo>
                    <a:pt x="72" y="0"/>
                    <a:pt x="0" y="83"/>
                    <a:pt x="0" y="167"/>
                  </a:cubicBezTo>
                  <a:lnTo>
                    <a:pt x="0" y="345"/>
                  </a:lnTo>
                  <a:cubicBezTo>
                    <a:pt x="0" y="441"/>
                    <a:pt x="72" y="512"/>
                    <a:pt x="155" y="512"/>
                  </a:cubicBezTo>
                  <a:cubicBezTo>
                    <a:pt x="250" y="512"/>
                    <a:pt x="322" y="441"/>
                    <a:pt x="322" y="345"/>
                  </a:cubicBezTo>
                  <a:lnTo>
                    <a:pt x="322" y="167"/>
                  </a:lnTo>
                  <a:cubicBezTo>
                    <a:pt x="322" y="83"/>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952;p79">
              <a:extLst>
                <a:ext uri="{FF2B5EF4-FFF2-40B4-BE49-F238E27FC236}">
                  <a16:creationId xmlns:a16="http://schemas.microsoft.com/office/drawing/2014/main" id="{E8F4BBC4-BE7E-A34E-8C7F-447CD9BDDD27}"/>
                </a:ext>
              </a:extLst>
            </p:cNvPr>
            <p:cNvSpPr/>
            <p:nvPr/>
          </p:nvSpPr>
          <p:spPr>
            <a:xfrm>
              <a:off x="6814231" y="3946765"/>
              <a:ext cx="45302" cy="16157"/>
            </a:xfrm>
            <a:custGeom>
              <a:avLst/>
              <a:gdLst/>
              <a:ahLst/>
              <a:cxnLst/>
              <a:rect l="l" t="t" r="r" b="b"/>
              <a:pathLst>
                <a:path w="1430" h="510" extrusionOk="0">
                  <a:moveTo>
                    <a:pt x="180" y="0"/>
                  </a:moveTo>
                  <a:cubicBezTo>
                    <a:pt x="135" y="0"/>
                    <a:pt x="90" y="15"/>
                    <a:pt x="60" y="45"/>
                  </a:cubicBezTo>
                  <a:cubicBezTo>
                    <a:pt x="1" y="104"/>
                    <a:pt x="1" y="223"/>
                    <a:pt x="60" y="283"/>
                  </a:cubicBezTo>
                  <a:cubicBezTo>
                    <a:pt x="215" y="438"/>
                    <a:pt x="453" y="509"/>
                    <a:pt x="715" y="509"/>
                  </a:cubicBezTo>
                  <a:cubicBezTo>
                    <a:pt x="989" y="509"/>
                    <a:pt x="1227" y="414"/>
                    <a:pt x="1370" y="283"/>
                  </a:cubicBezTo>
                  <a:cubicBezTo>
                    <a:pt x="1430" y="212"/>
                    <a:pt x="1430" y="104"/>
                    <a:pt x="1370" y="45"/>
                  </a:cubicBezTo>
                  <a:cubicBezTo>
                    <a:pt x="1340" y="15"/>
                    <a:pt x="1302" y="0"/>
                    <a:pt x="1260" y="0"/>
                  </a:cubicBezTo>
                  <a:cubicBezTo>
                    <a:pt x="1218" y="0"/>
                    <a:pt x="1174" y="15"/>
                    <a:pt x="1132" y="45"/>
                  </a:cubicBezTo>
                  <a:cubicBezTo>
                    <a:pt x="1073" y="104"/>
                    <a:pt x="930" y="176"/>
                    <a:pt x="715" y="176"/>
                  </a:cubicBezTo>
                  <a:cubicBezTo>
                    <a:pt x="513" y="176"/>
                    <a:pt x="358" y="104"/>
                    <a:pt x="299" y="45"/>
                  </a:cubicBezTo>
                  <a:cubicBezTo>
                    <a:pt x="269" y="15"/>
                    <a:pt x="22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953;p79">
              <a:extLst>
                <a:ext uri="{FF2B5EF4-FFF2-40B4-BE49-F238E27FC236}">
                  <a16:creationId xmlns:a16="http://schemas.microsoft.com/office/drawing/2014/main" id="{806BE02A-4BC8-4B4E-8CF8-4B50A56579E8}"/>
                </a:ext>
              </a:extLst>
            </p:cNvPr>
            <p:cNvSpPr/>
            <p:nvPr/>
          </p:nvSpPr>
          <p:spPr>
            <a:xfrm>
              <a:off x="6702211" y="3782599"/>
              <a:ext cx="270104" cy="361754"/>
            </a:xfrm>
            <a:custGeom>
              <a:avLst/>
              <a:gdLst/>
              <a:ahLst/>
              <a:cxnLst/>
              <a:rect l="l" t="t" r="r" b="b"/>
              <a:pathLst>
                <a:path w="8526" h="11419" extrusionOk="0">
                  <a:moveTo>
                    <a:pt x="4251" y="322"/>
                  </a:moveTo>
                  <a:cubicBezTo>
                    <a:pt x="5835" y="322"/>
                    <a:pt x="7109" y="1595"/>
                    <a:pt x="7109" y="3179"/>
                  </a:cubicBezTo>
                  <a:lnTo>
                    <a:pt x="7133" y="3810"/>
                  </a:lnTo>
                  <a:cubicBezTo>
                    <a:pt x="7037" y="3774"/>
                    <a:pt x="6954" y="3739"/>
                    <a:pt x="6847" y="3739"/>
                  </a:cubicBezTo>
                  <a:lnTo>
                    <a:pt x="6573" y="3739"/>
                  </a:lnTo>
                  <a:cubicBezTo>
                    <a:pt x="5835" y="3739"/>
                    <a:pt x="5025" y="3441"/>
                    <a:pt x="4335" y="2905"/>
                  </a:cubicBezTo>
                  <a:cubicBezTo>
                    <a:pt x="3632" y="2369"/>
                    <a:pt x="3061" y="1643"/>
                    <a:pt x="2692" y="774"/>
                  </a:cubicBezTo>
                  <a:cubicBezTo>
                    <a:pt x="3144" y="476"/>
                    <a:pt x="3680" y="322"/>
                    <a:pt x="4251" y="322"/>
                  </a:cubicBezTo>
                  <a:close/>
                  <a:moveTo>
                    <a:pt x="2406" y="976"/>
                  </a:moveTo>
                  <a:cubicBezTo>
                    <a:pt x="2811" y="1846"/>
                    <a:pt x="3394" y="2608"/>
                    <a:pt x="4120" y="3155"/>
                  </a:cubicBezTo>
                  <a:cubicBezTo>
                    <a:pt x="4882" y="3739"/>
                    <a:pt x="5740" y="4048"/>
                    <a:pt x="6561" y="4048"/>
                  </a:cubicBezTo>
                  <a:lnTo>
                    <a:pt x="6835" y="4048"/>
                  </a:lnTo>
                  <a:cubicBezTo>
                    <a:pt x="6906" y="4048"/>
                    <a:pt x="6978" y="4084"/>
                    <a:pt x="7037" y="4143"/>
                  </a:cubicBezTo>
                  <a:cubicBezTo>
                    <a:pt x="7097" y="4227"/>
                    <a:pt x="7133" y="4310"/>
                    <a:pt x="7109" y="4393"/>
                  </a:cubicBezTo>
                  <a:cubicBezTo>
                    <a:pt x="7097" y="4524"/>
                    <a:pt x="6966" y="4643"/>
                    <a:pt x="6811" y="4643"/>
                  </a:cubicBezTo>
                  <a:lnTo>
                    <a:pt x="6740" y="4643"/>
                  </a:lnTo>
                  <a:lnTo>
                    <a:pt x="6740" y="4632"/>
                  </a:lnTo>
                  <a:cubicBezTo>
                    <a:pt x="6740" y="4548"/>
                    <a:pt x="6668" y="4465"/>
                    <a:pt x="6573" y="4465"/>
                  </a:cubicBezTo>
                  <a:cubicBezTo>
                    <a:pt x="6490" y="4465"/>
                    <a:pt x="6418" y="4548"/>
                    <a:pt x="6418" y="4632"/>
                  </a:cubicBezTo>
                  <a:cubicBezTo>
                    <a:pt x="6418" y="5822"/>
                    <a:pt x="5442" y="6775"/>
                    <a:pt x="4251" y="6775"/>
                  </a:cubicBezTo>
                  <a:cubicBezTo>
                    <a:pt x="3061" y="6775"/>
                    <a:pt x="2096" y="5810"/>
                    <a:pt x="2096" y="4620"/>
                  </a:cubicBezTo>
                  <a:cubicBezTo>
                    <a:pt x="2096" y="4524"/>
                    <a:pt x="2025" y="4453"/>
                    <a:pt x="1930" y="4453"/>
                  </a:cubicBezTo>
                  <a:cubicBezTo>
                    <a:pt x="1846" y="4453"/>
                    <a:pt x="1775" y="4524"/>
                    <a:pt x="1775" y="4620"/>
                  </a:cubicBezTo>
                  <a:lnTo>
                    <a:pt x="1775" y="4632"/>
                  </a:lnTo>
                  <a:lnTo>
                    <a:pt x="1668" y="4632"/>
                  </a:lnTo>
                  <a:cubicBezTo>
                    <a:pt x="1596" y="4632"/>
                    <a:pt x="1513" y="4608"/>
                    <a:pt x="1453" y="4548"/>
                  </a:cubicBezTo>
                  <a:cubicBezTo>
                    <a:pt x="1394" y="4489"/>
                    <a:pt x="1382" y="4405"/>
                    <a:pt x="1382" y="4322"/>
                  </a:cubicBezTo>
                  <a:cubicBezTo>
                    <a:pt x="1394" y="4191"/>
                    <a:pt x="1537" y="4072"/>
                    <a:pt x="1680" y="4072"/>
                  </a:cubicBezTo>
                  <a:lnTo>
                    <a:pt x="1739" y="4072"/>
                  </a:lnTo>
                  <a:cubicBezTo>
                    <a:pt x="1930" y="4072"/>
                    <a:pt x="2096" y="3989"/>
                    <a:pt x="2227" y="3858"/>
                  </a:cubicBezTo>
                  <a:cubicBezTo>
                    <a:pt x="2370" y="3727"/>
                    <a:pt x="2442" y="3548"/>
                    <a:pt x="2442" y="3370"/>
                  </a:cubicBezTo>
                  <a:lnTo>
                    <a:pt x="2442" y="3191"/>
                  </a:lnTo>
                  <a:cubicBezTo>
                    <a:pt x="2442" y="2965"/>
                    <a:pt x="2549" y="2738"/>
                    <a:pt x="2727" y="2608"/>
                  </a:cubicBezTo>
                  <a:cubicBezTo>
                    <a:pt x="2799" y="2548"/>
                    <a:pt x="2811" y="2441"/>
                    <a:pt x="2751" y="2369"/>
                  </a:cubicBezTo>
                  <a:cubicBezTo>
                    <a:pt x="2717" y="2329"/>
                    <a:pt x="2668" y="2307"/>
                    <a:pt x="2619" y="2307"/>
                  </a:cubicBezTo>
                  <a:cubicBezTo>
                    <a:pt x="2581" y="2307"/>
                    <a:pt x="2544" y="2320"/>
                    <a:pt x="2513" y="2346"/>
                  </a:cubicBezTo>
                  <a:cubicBezTo>
                    <a:pt x="2251" y="2548"/>
                    <a:pt x="2096" y="2846"/>
                    <a:pt x="2096" y="3191"/>
                  </a:cubicBezTo>
                  <a:lnTo>
                    <a:pt x="2096" y="3370"/>
                  </a:lnTo>
                  <a:cubicBezTo>
                    <a:pt x="2096" y="3477"/>
                    <a:pt x="2049" y="3560"/>
                    <a:pt x="1989" y="3620"/>
                  </a:cubicBezTo>
                  <a:cubicBezTo>
                    <a:pt x="1918" y="3691"/>
                    <a:pt x="1834" y="3727"/>
                    <a:pt x="1739" y="3727"/>
                  </a:cubicBezTo>
                  <a:lnTo>
                    <a:pt x="1680" y="3727"/>
                  </a:lnTo>
                  <a:cubicBezTo>
                    <a:pt x="1572" y="3727"/>
                    <a:pt x="1477" y="3751"/>
                    <a:pt x="1382" y="3798"/>
                  </a:cubicBezTo>
                  <a:lnTo>
                    <a:pt x="1382" y="3179"/>
                  </a:lnTo>
                  <a:cubicBezTo>
                    <a:pt x="1382" y="2298"/>
                    <a:pt x="1787" y="1512"/>
                    <a:pt x="2406" y="976"/>
                  </a:cubicBezTo>
                  <a:close/>
                  <a:moveTo>
                    <a:pt x="1394" y="4905"/>
                  </a:moveTo>
                  <a:cubicBezTo>
                    <a:pt x="1489" y="4941"/>
                    <a:pt x="1572" y="4965"/>
                    <a:pt x="1668" y="4965"/>
                  </a:cubicBezTo>
                  <a:lnTo>
                    <a:pt x="1787" y="4965"/>
                  </a:lnTo>
                  <a:cubicBezTo>
                    <a:pt x="1894" y="5739"/>
                    <a:pt x="2370" y="6394"/>
                    <a:pt x="3001" y="6775"/>
                  </a:cubicBezTo>
                  <a:lnTo>
                    <a:pt x="3001" y="7501"/>
                  </a:lnTo>
                  <a:lnTo>
                    <a:pt x="3025" y="7501"/>
                  </a:lnTo>
                  <a:cubicBezTo>
                    <a:pt x="3025" y="7703"/>
                    <a:pt x="2918" y="7894"/>
                    <a:pt x="2739" y="7977"/>
                  </a:cubicBezTo>
                  <a:cubicBezTo>
                    <a:pt x="2453" y="7715"/>
                    <a:pt x="1513" y="6668"/>
                    <a:pt x="1394" y="4905"/>
                  </a:cubicBezTo>
                  <a:close/>
                  <a:moveTo>
                    <a:pt x="7454" y="8954"/>
                  </a:moveTo>
                  <a:lnTo>
                    <a:pt x="7585" y="8989"/>
                  </a:lnTo>
                  <a:cubicBezTo>
                    <a:pt x="7740" y="9037"/>
                    <a:pt x="7859" y="9132"/>
                    <a:pt x="7966" y="9227"/>
                  </a:cubicBezTo>
                  <a:lnTo>
                    <a:pt x="7454" y="9668"/>
                  </a:lnTo>
                  <a:lnTo>
                    <a:pt x="7454" y="8954"/>
                  </a:lnTo>
                  <a:close/>
                  <a:moveTo>
                    <a:pt x="2311" y="8489"/>
                  </a:moveTo>
                  <a:cubicBezTo>
                    <a:pt x="2632" y="9275"/>
                    <a:pt x="3406" y="9787"/>
                    <a:pt x="4251" y="9787"/>
                  </a:cubicBezTo>
                  <a:cubicBezTo>
                    <a:pt x="4763" y="9787"/>
                    <a:pt x="5251" y="9596"/>
                    <a:pt x="5621" y="9275"/>
                  </a:cubicBezTo>
                  <a:cubicBezTo>
                    <a:pt x="5680" y="9394"/>
                    <a:pt x="5763" y="9501"/>
                    <a:pt x="5823" y="9608"/>
                  </a:cubicBezTo>
                  <a:cubicBezTo>
                    <a:pt x="5371" y="9966"/>
                    <a:pt x="4823" y="10156"/>
                    <a:pt x="4251" y="10156"/>
                  </a:cubicBezTo>
                  <a:cubicBezTo>
                    <a:pt x="3239" y="10156"/>
                    <a:pt x="2334" y="9549"/>
                    <a:pt x="1953" y="8620"/>
                  </a:cubicBezTo>
                  <a:lnTo>
                    <a:pt x="2311" y="8489"/>
                  </a:lnTo>
                  <a:close/>
                  <a:moveTo>
                    <a:pt x="4251" y="0"/>
                  </a:moveTo>
                  <a:cubicBezTo>
                    <a:pt x="2489" y="0"/>
                    <a:pt x="1060" y="1429"/>
                    <a:pt x="1060" y="3203"/>
                  </a:cubicBezTo>
                  <a:lnTo>
                    <a:pt x="1060" y="4572"/>
                  </a:lnTo>
                  <a:cubicBezTo>
                    <a:pt x="1060" y="5858"/>
                    <a:pt x="1477" y="6787"/>
                    <a:pt x="1834" y="7370"/>
                  </a:cubicBezTo>
                  <a:cubicBezTo>
                    <a:pt x="2037" y="7715"/>
                    <a:pt x="2263" y="7965"/>
                    <a:pt x="2406" y="8132"/>
                  </a:cubicBezTo>
                  <a:lnTo>
                    <a:pt x="822" y="8692"/>
                  </a:lnTo>
                  <a:cubicBezTo>
                    <a:pt x="322" y="8870"/>
                    <a:pt x="1" y="9335"/>
                    <a:pt x="1" y="9858"/>
                  </a:cubicBezTo>
                  <a:lnTo>
                    <a:pt x="1" y="11240"/>
                  </a:lnTo>
                  <a:cubicBezTo>
                    <a:pt x="1" y="11323"/>
                    <a:pt x="72" y="11406"/>
                    <a:pt x="167" y="11406"/>
                  </a:cubicBezTo>
                  <a:cubicBezTo>
                    <a:pt x="251" y="11406"/>
                    <a:pt x="322" y="11323"/>
                    <a:pt x="322" y="11240"/>
                  </a:cubicBezTo>
                  <a:lnTo>
                    <a:pt x="322" y="9858"/>
                  </a:lnTo>
                  <a:cubicBezTo>
                    <a:pt x="322" y="9751"/>
                    <a:pt x="334" y="9632"/>
                    <a:pt x="382" y="9537"/>
                  </a:cubicBezTo>
                  <a:lnTo>
                    <a:pt x="1239" y="10275"/>
                  </a:lnTo>
                  <a:cubicBezTo>
                    <a:pt x="1358" y="10370"/>
                    <a:pt x="1430" y="10525"/>
                    <a:pt x="1430" y="10692"/>
                  </a:cubicBezTo>
                  <a:lnTo>
                    <a:pt x="1430" y="11251"/>
                  </a:lnTo>
                  <a:cubicBezTo>
                    <a:pt x="1430" y="11347"/>
                    <a:pt x="1501" y="11418"/>
                    <a:pt x="1596" y="11418"/>
                  </a:cubicBezTo>
                  <a:cubicBezTo>
                    <a:pt x="1680" y="11418"/>
                    <a:pt x="1751" y="11347"/>
                    <a:pt x="1751" y="11251"/>
                  </a:cubicBezTo>
                  <a:lnTo>
                    <a:pt x="1751" y="10692"/>
                  </a:lnTo>
                  <a:cubicBezTo>
                    <a:pt x="1751" y="10430"/>
                    <a:pt x="1632" y="10180"/>
                    <a:pt x="1441" y="10013"/>
                  </a:cubicBezTo>
                  <a:lnTo>
                    <a:pt x="560" y="9263"/>
                  </a:lnTo>
                  <a:cubicBezTo>
                    <a:pt x="668" y="9156"/>
                    <a:pt x="787" y="9061"/>
                    <a:pt x="929" y="9025"/>
                  </a:cubicBezTo>
                  <a:lnTo>
                    <a:pt x="1632" y="8763"/>
                  </a:lnTo>
                  <a:cubicBezTo>
                    <a:pt x="2072" y="9823"/>
                    <a:pt x="3108" y="10525"/>
                    <a:pt x="4275" y="10525"/>
                  </a:cubicBezTo>
                  <a:cubicBezTo>
                    <a:pt x="4906" y="10525"/>
                    <a:pt x="5525" y="10311"/>
                    <a:pt x="6013" y="9930"/>
                  </a:cubicBezTo>
                  <a:cubicBezTo>
                    <a:pt x="6240" y="10311"/>
                    <a:pt x="6418" y="10728"/>
                    <a:pt x="6418" y="11251"/>
                  </a:cubicBezTo>
                  <a:cubicBezTo>
                    <a:pt x="6418" y="11347"/>
                    <a:pt x="6490" y="11418"/>
                    <a:pt x="6573" y="11418"/>
                  </a:cubicBezTo>
                  <a:cubicBezTo>
                    <a:pt x="6668" y="11418"/>
                    <a:pt x="6740" y="11347"/>
                    <a:pt x="6740" y="11251"/>
                  </a:cubicBezTo>
                  <a:cubicBezTo>
                    <a:pt x="6740" y="10513"/>
                    <a:pt x="6430" y="9989"/>
                    <a:pt x="6109" y="9477"/>
                  </a:cubicBezTo>
                  <a:cubicBezTo>
                    <a:pt x="5787" y="8942"/>
                    <a:pt x="5490" y="8453"/>
                    <a:pt x="5490" y="7691"/>
                  </a:cubicBezTo>
                  <a:lnTo>
                    <a:pt x="5490" y="7513"/>
                  </a:lnTo>
                  <a:cubicBezTo>
                    <a:pt x="5490" y="7430"/>
                    <a:pt x="5418" y="7358"/>
                    <a:pt x="5323" y="7358"/>
                  </a:cubicBezTo>
                  <a:cubicBezTo>
                    <a:pt x="5240" y="7358"/>
                    <a:pt x="5168" y="7430"/>
                    <a:pt x="5168" y="7513"/>
                  </a:cubicBezTo>
                  <a:lnTo>
                    <a:pt x="5168" y="7691"/>
                  </a:lnTo>
                  <a:cubicBezTo>
                    <a:pt x="5168" y="8227"/>
                    <a:pt x="5299" y="8644"/>
                    <a:pt x="5478" y="9025"/>
                  </a:cubicBezTo>
                  <a:cubicBezTo>
                    <a:pt x="5144" y="9335"/>
                    <a:pt x="4716" y="9501"/>
                    <a:pt x="4251" y="9501"/>
                  </a:cubicBezTo>
                  <a:cubicBezTo>
                    <a:pt x="3537" y="9501"/>
                    <a:pt x="2906" y="9085"/>
                    <a:pt x="2620" y="8442"/>
                  </a:cubicBezTo>
                  <a:lnTo>
                    <a:pt x="2763" y="8382"/>
                  </a:lnTo>
                  <a:cubicBezTo>
                    <a:pt x="3120" y="8263"/>
                    <a:pt x="3346" y="7918"/>
                    <a:pt x="3346" y="7549"/>
                  </a:cubicBezTo>
                  <a:lnTo>
                    <a:pt x="3346" y="6977"/>
                  </a:lnTo>
                  <a:cubicBezTo>
                    <a:pt x="3632" y="7084"/>
                    <a:pt x="3930" y="7144"/>
                    <a:pt x="4251" y="7144"/>
                  </a:cubicBezTo>
                  <a:cubicBezTo>
                    <a:pt x="5501" y="7144"/>
                    <a:pt x="6549" y="6203"/>
                    <a:pt x="6704" y="5001"/>
                  </a:cubicBezTo>
                  <a:lnTo>
                    <a:pt x="6811" y="5001"/>
                  </a:lnTo>
                  <a:cubicBezTo>
                    <a:pt x="6918" y="5001"/>
                    <a:pt x="7025" y="4977"/>
                    <a:pt x="7109" y="4929"/>
                  </a:cubicBezTo>
                  <a:lnTo>
                    <a:pt x="7109" y="11251"/>
                  </a:lnTo>
                  <a:cubicBezTo>
                    <a:pt x="7109" y="11347"/>
                    <a:pt x="7180" y="11418"/>
                    <a:pt x="7276" y="11418"/>
                  </a:cubicBezTo>
                  <a:cubicBezTo>
                    <a:pt x="7359" y="11418"/>
                    <a:pt x="7442" y="11347"/>
                    <a:pt x="7442" y="11251"/>
                  </a:cubicBezTo>
                  <a:lnTo>
                    <a:pt x="7442" y="10108"/>
                  </a:lnTo>
                  <a:lnTo>
                    <a:pt x="8121" y="9525"/>
                  </a:lnTo>
                  <a:cubicBezTo>
                    <a:pt x="8168" y="9632"/>
                    <a:pt x="8180" y="9739"/>
                    <a:pt x="8180" y="9847"/>
                  </a:cubicBezTo>
                  <a:lnTo>
                    <a:pt x="8180" y="11228"/>
                  </a:lnTo>
                  <a:cubicBezTo>
                    <a:pt x="8180" y="11311"/>
                    <a:pt x="8252" y="11394"/>
                    <a:pt x="8347" y="11394"/>
                  </a:cubicBezTo>
                  <a:cubicBezTo>
                    <a:pt x="8430" y="11394"/>
                    <a:pt x="8514" y="11311"/>
                    <a:pt x="8514" y="11228"/>
                  </a:cubicBezTo>
                  <a:lnTo>
                    <a:pt x="8514" y="9847"/>
                  </a:lnTo>
                  <a:cubicBezTo>
                    <a:pt x="8526" y="9323"/>
                    <a:pt x="8204" y="8846"/>
                    <a:pt x="7692" y="8680"/>
                  </a:cubicBezTo>
                  <a:lnTo>
                    <a:pt x="7454" y="8596"/>
                  </a:lnTo>
                  <a:lnTo>
                    <a:pt x="7454" y="3203"/>
                  </a:lnTo>
                  <a:cubicBezTo>
                    <a:pt x="7454" y="1453"/>
                    <a:pt x="6025" y="0"/>
                    <a:pt x="42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954;p79">
              <a:extLst>
                <a:ext uri="{FF2B5EF4-FFF2-40B4-BE49-F238E27FC236}">
                  <a16:creationId xmlns:a16="http://schemas.microsoft.com/office/drawing/2014/main" id="{DDC2390B-B0FC-2E43-ACB6-3D95BABB96E0}"/>
                </a:ext>
              </a:extLst>
            </p:cNvPr>
            <p:cNvSpPr/>
            <p:nvPr/>
          </p:nvSpPr>
          <p:spPr>
            <a:xfrm>
              <a:off x="6785941" y="3884229"/>
              <a:ext cx="29082" cy="16442"/>
            </a:xfrm>
            <a:custGeom>
              <a:avLst/>
              <a:gdLst/>
              <a:ahLst/>
              <a:cxnLst/>
              <a:rect l="l" t="t" r="r" b="b"/>
              <a:pathLst>
                <a:path w="918" h="519" extrusionOk="0">
                  <a:moveTo>
                    <a:pt x="717" y="1"/>
                  </a:moveTo>
                  <a:cubicBezTo>
                    <a:pt x="701" y="1"/>
                    <a:pt x="684" y="3"/>
                    <a:pt x="668" y="7"/>
                  </a:cubicBezTo>
                  <a:lnTo>
                    <a:pt x="144" y="185"/>
                  </a:lnTo>
                  <a:cubicBezTo>
                    <a:pt x="49" y="221"/>
                    <a:pt x="1" y="304"/>
                    <a:pt x="37" y="400"/>
                  </a:cubicBezTo>
                  <a:cubicBezTo>
                    <a:pt x="61" y="471"/>
                    <a:pt x="120" y="519"/>
                    <a:pt x="191" y="519"/>
                  </a:cubicBezTo>
                  <a:cubicBezTo>
                    <a:pt x="215" y="519"/>
                    <a:pt x="227" y="519"/>
                    <a:pt x="263" y="495"/>
                  </a:cubicBezTo>
                  <a:lnTo>
                    <a:pt x="787" y="316"/>
                  </a:lnTo>
                  <a:cubicBezTo>
                    <a:pt x="870" y="304"/>
                    <a:pt x="918" y="209"/>
                    <a:pt x="882" y="114"/>
                  </a:cubicBezTo>
                  <a:cubicBezTo>
                    <a:pt x="862" y="45"/>
                    <a:pt x="794" y="1"/>
                    <a:pt x="7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926616EE-F7D9-AB45-B901-455DDBD05910}"/>
              </a:ext>
            </a:extLst>
          </p:cNvPr>
          <p:cNvSpPr txBox="1"/>
          <p:nvPr/>
        </p:nvSpPr>
        <p:spPr>
          <a:xfrm>
            <a:off x="607653" y="983188"/>
            <a:ext cx="284052" cy="307777"/>
          </a:xfrm>
          <a:prstGeom prst="rect">
            <a:avLst/>
          </a:prstGeom>
          <a:noFill/>
        </p:spPr>
        <p:txBody>
          <a:bodyPr wrap="none" rtlCol="0">
            <a:spAutoFit/>
          </a:bodyPr>
          <a:lstStyle/>
          <a:p>
            <a:r>
              <a:rPr lang="en-US" dirty="0"/>
              <a:t>1</a:t>
            </a:r>
          </a:p>
        </p:txBody>
      </p:sp>
      <p:sp>
        <p:nvSpPr>
          <p:cNvPr id="94" name="TextBox 93">
            <a:extLst>
              <a:ext uri="{FF2B5EF4-FFF2-40B4-BE49-F238E27FC236}">
                <a16:creationId xmlns:a16="http://schemas.microsoft.com/office/drawing/2014/main" id="{91D208B6-6893-5544-8A2F-A98F0FE939B8}"/>
              </a:ext>
            </a:extLst>
          </p:cNvPr>
          <p:cNvSpPr txBox="1"/>
          <p:nvPr/>
        </p:nvSpPr>
        <p:spPr>
          <a:xfrm>
            <a:off x="607653" y="1486980"/>
            <a:ext cx="284052" cy="307777"/>
          </a:xfrm>
          <a:prstGeom prst="rect">
            <a:avLst/>
          </a:prstGeom>
          <a:noFill/>
        </p:spPr>
        <p:txBody>
          <a:bodyPr wrap="none" rtlCol="0">
            <a:spAutoFit/>
          </a:bodyPr>
          <a:lstStyle/>
          <a:p>
            <a:r>
              <a:rPr lang="en-US" dirty="0"/>
              <a:t>2</a:t>
            </a:r>
          </a:p>
        </p:txBody>
      </p:sp>
      <p:sp>
        <p:nvSpPr>
          <p:cNvPr id="95" name="TextBox 94">
            <a:extLst>
              <a:ext uri="{FF2B5EF4-FFF2-40B4-BE49-F238E27FC236}">
                <a16:creationId xmlns:a16="http://schemas.microsoft.com/office/drawing/2014/main" id="{BE7D6229-8B2F-244C-B9C8-657DD17A2D0D}"/>
              </a:ext>
            </a:extLst>
          </p:cNvPr>
          <p:cNvSpPr txBox="1"/>
          <p:nvPr/>
        </p:nvSpPr>
        <p:spPr>
          <a:xfrm>
            <a:off x="615246" y="1963616"/>
            <a:ext cx="284052" cy="307777"/>
          </a:xfrm>
          <a:prstGeom prst="rect">
            <a:avLst/>
          </a:prstGeom>
          <a:noFill/>
        </p:spPr>
        <p:txBody>
          <a:bodyPr wrap="none" rtlCol="0">
            <a:spAutoFit/>
          </a:bodyPr>
          <a:lstStyle/>
          <a:p>
            <a:r>
              <a:rPr lang="en-US" dirty="0"/>
              <a:t>3</a:t>
            </a:r>
          </a:p>
        </p:txBody>
      </p:sp>
      <p:sp>
        <p:nvSpPr>
          <p:cNvPr id="96" name="TextBox 95">
            <a:extLst>
              <a:ext uri="{FF2B5EF4-FFF2-40B4-BE49-F238E27FC236}">
                <a16:creationId xmlns:a16="http://schemas.microsoft.com/office/drawing/2014/main" id="{637BE6A6-6BB3-FC4D-BA4F-6F0D09535288}"/>
              </a:ext>
            </a:extLst>
          </p:cNvPr>
          <p:cNvSpPr txBox="1"/>
          <p:nvPr/>
        </p:nvSpPr>
        <p:spPr>
          <a:xfrm>
            <a:off x="607472" y="2437324"/>
            <a:ext cx="284052" cy="307777"/>
          </a:xfrm>
          <a:prstGeom prst="rect">
            <a:avLst/>
          </a:prstGeom>
          <a:noFill/>
        </p:spPr>
        <p:txBody>
          <a:bodyPr wrap="none" rtlCol="0">
            <a:spAutoFit/>
          </a:bodyPr>
          <a:lstStyle/>
          <a:p>
            <a:r>
              <a:rPr lang="en-US" dirty="0"/>
              <a:t>4</a:t>
            </a:r>
          </a:p>
        </p:txBody>
      </p:sp>
      <p:sp>
        <p:nvSpPr>
          <p:cNvPr id="97" name="TextBox 96">
            <a:extLst>
              <a:ext uri="{FF2B5EF4-FFF2-40B4-BE49-F238E27FC236}">
                <a16:creationId xmlns:a16="http://schemas.microsoft.com/office/drawing/2014/main" id="{16ADC550-A430-A840-BE8C-D6ECC1DD964F}"/>
              </a:ext>
            </a:extLst>
          </p:cNvPr>
          <p:cNvSpPr txBox="1"/>
          <p:nvPr/>
        </p:nvSpPr>
        <p:spPr>
          <a:xfrm>
            <a:off x="607472" y="2928260"/>
            <a:ext cx="284052" cy="307777"/>
          </a:xfrm>
          <a:prstGeom prst="rect">
            <a:avLst/>
          </a:prstGeom>
          <a:noFill/>
        </p:spPr>
        <p:txBody>
          <a:bodyPr wrap="none" rtlCol="0">
            <a:spAutoFit/>
          </a:bodyPr>
          <a:lstStyle/>
          <a:p>
            <a:r>
              <a:rPr lang="en-US" dirty="0"/>
              <a:t>5</a:t>
            </a:r>
          </a:p>
        </p:txBody>
      </p:sp>
      <p:sp>
        <p:nvSpPr>
          <p:cNvPr id="98" name="TextBox 97">
            <a:extLst>
              <a:ext uri="{FF2B5EF4-FFF2-40B4-BE49-F238E27FC236}">
                <a16:creationId xmlns:a16="http://schemas.microsoft.com/office/drawing/2014/main" id="{90CE75F8-1E7B-A843-8EA6-F71C116B79C6}"/>
              </a:ext>
            </a:extLst>
          </p:cNvPr>
          <p:cNvSpPr txBox="1"/>
          <p:nvPr/>
        </p:nvSpPr>
        <p:spPr>
          <a:xfrm>
            <a:off x="607472" y="3400433"/>
            <a:ext cx="284052" cy="307777"/>
          </a:xfrm>
          <a:prstGeom prst="rect">
            <a:avLst/>
          </a:prstGeom>
          <a:noFill/>
        </p:spPr>
        <p:txBody>
          <a:bodyPr wrap="none" rtlCol="0">
            <a:spAutoFit/>
          </a:bodyPr>
          <a:lstStyle/>
          <a:p>
            <a:r>
              <a:rPr lang="en-US" dirty="0"/>
              <a:t>6</a:t>
            </a:r>
          </a:p>
        </p:txBody>
      </p:sp>
      <p:sp>
        <p:nvSpPr>
          <p:cNvPr id="99" name="TextBox 98">
            <a:extLst>
              <a:ext uri="{FF2B5EF4-FFF2-40B4-BE49-F238E27FC236}">
                <a16:creationId xmlns:a16="http://schemas.microsoft.com/office/drawing/2014/main" id="{EA610C09-8063-C243-A2A1-08E52873E579}"/>
              </a:ext>
            </a:extLst>
          </p:cNvPr>
          <p:cNvSpPr txBox="1"/>
          <p:nvPr/>
        </p:nvSpPr>
        <p:spPr>
          <a:xfrm>
            <a:off x="607472" y="3872606"/>
            <a:ext cx="284052" cy="307777"/>
          </a:xfrm>
          <a:prstGeom prst="rect">
            <a:avLst/>
          </a:prstGeom>
          <a:noFill/>
        </p:spPr>
        <p:txBody>
          <a:bodyPr wrap="none" rtlCol="0">
            <a:spAutoFit/>
          </a:bodyPr>
          <a:lstStyle/>
          <a:p>
            <a:r>
              <a:rPr lang="en-US" dirty="0"/>
              <a:t>7</a:t>
            </a:r>
          </a:p>
        </p:txBody>
      </p:sp>
      <p:sp>
        <p:nvSpPr>
          <p:cNvPr id="100" name="TextBox 99">
            <a:extLst>
              <a:ext uri="{FF2B5EF4-FFF2-40B4-BE49-F238E27FC236}">
                <a16:creationId xmlns:a16="http://schemas.microsoft.com/office/drawing/2014/main" id="{CF5ECA91-FEE6-2E4F-B2E9-CEA297DE73F7}"/>
              </a:ext>
            </a:extLst>
          </p:cNvPr>
          <p:cNvSpPr txBox="1"/>
          <p:nvPr/>
        </p:nvSpPr>
        <p:spPr>
          <a:xfrm>
            <a:off x="607472" y="4341315"/>
            <a:ext cx="284052" cy="307777"/>
          </a:xfrm>
          <a:prstGeom prst="rect">
            <a:avLst/>
          </a:prstGeom>
          <a:noFill/>
        </p:spPr>
        <p:txBody>
          <a:bodyPr wrap="none" rtlCol="0">
            <a:spAutoFit/>
          </a:bodyPr>
          <a:lstStyle/>
          <a:p>
            <a:r>
              <a:rPr lang="en-US" dirty="0"/>
              <a:t>8</a:t>
            </a:r>
          </a:p>
        </p:txBody>
      </p:sp>
      <p:grpSp>
        <p:nvGrpSpPr>
          <p:cNvPr id="102" name="Google Shape;13759;p78">
            <a:extLst>
              <a:ext uri="{FF2B5EF4-FFF2-40B4-BE49-F238E27FC236}">
                <a16:creationId xmlns:a16="http://schemas.microsoft.com/office/drawing/2014/main" id="{FBAE9D3A-91A7-F747-960E-DC25E148DED2}"/>
              </a:ext>
            </a:extLst>
          </p:cNvPr>
          <p:cNvGrpSpPr/>
          <p:nvPr/>
        </p:nvGrpSpPr>
        <p:grpSpPr>
          <a:xfrm>
            <a:off x="1738006" y="1155648"/>
            <a:ext cx="228147" cy="231593"/>
            <a:chOff x="4874902" y="3808799"/>
            <a:chExt cx="345615" cy="350835"/>
          </a:xfrm>
        </p:grpSpPr>
        <p:sp>
          <p:nvSpPr>
            <p:cNvPr id="103" name="Google Shape;13760;p78">
              <a:extLst>
                <a:ext uri="{FF2B5EF4-FFF2-40B4-BE49-F238E27FC236}">
                  <a16:creationId xmlns:a16="http://schemas.microsoft.com/office/drawing/2014/main" id="{81A8DA6D-C81B-1746-92AF-2F21F728EE9D}"/>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761;p78">
              <a:extLst>
                <a:ext uri="{FF2B5EF4-FFF2-40B4-BE49-F238E27FC236}">
                  <a16:creationId xmlns:a16="http://schemas.microsoft.com/office/drawing/2014/main" id="{AAEC29AB-D7B0-EB4E-ADDD-4E63C0E1EA4C}"/>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762;p78">
              <a:extLst>
                <a:ext uri="{FF2B5EF4-FFF2-40B4-BE49-F238E27FC236}">
                  <a16:creationId xmlns:a16="http://schemas.microsoft.com/office/drawing/2014/main" id="{81F02EAD-37B6-894F-9554-BE1C5F60DEC1}"/>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763;p78">
              <a:extLst>
                <a:ext uri="{FF2B5EF4-FFF2-40B4-BE49-F238E27FC236}">
                  <a16:creationId xmlns:a16="http://schemas.microsoft.com/office/drawing/2014/main" id="{7460CF0D-E7D2-0645-A4E3-2C32B7457E92}"/>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764;p78">
              <a:extLst>
                <a:ext uri="{FF2B5EF4-FFF2-40B4-BE49-F238E27FC236}">
                  <a16:creationId xmlns:a16="http://schemas.microsoft.com/office/drawing/2014/main" id="{636E6D31-AC2C-5642-90AB-AA284578E863}"/>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765;p78">
              <a:extLst>
                <a:ext uri="{FF2B5EF4-FFF2-40B4-BE49-F238E27FC236}">
                  <a16:creationId xmlns:a16="http://schemas.microsoft.com/office/drawing/2014/main" id="{50859395-EF06-D746-AE79-E76B3627C5D5}"/>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766;p78">
              <a:extLst>
                <a:ext uri="{FF2B5EF4-FFF2-40B4-BE49-F238E27FC236}">
                  <a16:creationId xmlns:a16="http://schemas.microsoft.com/office/drawing/2014/main" id="{3B394C15-15B7-4449-A334-4A074F81F4BD}"/>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767;p78">
              <a:extLst>
                <a:ext uri="{FF2B5EF4-FFF2-40B4-BE49-F238E27FC236}">
                  <a16:creationId xmlns:a16="http://schemas.microsoft.com/office/drawing/2014/main" id="{E79FA181-1278-7A4B-AE3C-60F4B785524F}"/>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768;p78">
              <a:extLst>
                <a:ext uri="{FF2B5EF4-FFF2-40B4-BE49-F238E27FC236}">
                  <a16:creationId xmlns:a16="http://schemas.microsoft.com/office/drawing/2014/main" id="{69BB972E-98C4-7C4B-BFA1-7B2EB6B5B5BA}"/>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769;p78">
              <a:extLst>
                <a:ext uri="{FF2B5EF4-FFF2-40B4-BE49-F238E27FC236}">
                  <a16:creationId xmlns:a16="http://schemas.microsoft.com/office/drawing/2014/main" id="{D84216FE-567E-AF4D-88D2-3812A699219A}"/>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770;p78">
              <a:extLst>
                <a:ext uri="{FF2B5EF4-FFF2-40B4-BE49-F238E27FC236}">
                  <a16:creationId xmlns:a16="http://schemas.microsoft.com/office/drawing/2014/main" id="{95B0895E-12E1-4F43-B906-1E4FF03162C0}"/>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771;p78">
              <a:extLst>
                <a:ext uri="{FF2B5EF4-FFF2-40B4-BE49-F238E27FC236}">
                  <a16:creationId xmlns:a16="http://schemas.microsoft.com/office/drawing/2014/main" id="{3FE0AFAD-BAF1-1D4F-B42B-15800EC2BA58}"/>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772;p78">
              <a:extLst>
                <a:ext uri="{FF2B5EF4-FFF2-40B4-BE49-F238E27FC236}">
                  <a16:creationId xmlns:a16="http://schemas.microsoft.com/office/drawing/2014/main" id="{461DC6CF-1029-0E46-9171-A83C975F62C2}"/>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773;p78">
              <a:extLst>
                <a:ext uri="{FF2B5EF4-FFF2-40B4-BE49-F238E27FC236}">
                  <a16:creationId xmlns:a16="http://schemas.microsoft.com/office/drawing/2014/main" id="{9F8A79DB-B37D-0147-A20B-C5254E9DED4A}"/>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774;p78">
              <a:extLst>
                <a:ext uri="{FF2B5EF4-FFF2-40B4-BE49-F238E27FC236}">
                  <a16:creationId xmlns:a16="http://schemas.microsoft.com/office/drawing/2014/main" id="{9ED9F695-36E5-B548-A97B-5EADB5238D44}"/>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775;p78">
              <a:extLst>
                <a:ext uri="{FF2B5EF4-FFF2-40B4-BE49-F238E27FC236}">
                  <a16:creationId xmlns:a16="http://schemas.microsoft.com/office/drawing/2014/main" id="{FCB1A637-C441-C544-B54C-4BCBBCAA005C}"/>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776;p78">
              <a:extLst>
                <a:ext uri="{FF2B5EF4-FFF2-40B4-BE49-F238E27FC236}">
                  <a16:creationId xmlns:a16="http://schemas.microsoft.com/office/drawing/2014/main" id="{D803B537-AE57-4440-A32F-843CB576877F}"/>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TextBox 100">
            <a:extLst>
              <a:ext uri="{FF2B5EF4-FFF2-40B4-BE49-F238E27FC236}">
                <a16:creationId xmlns:a16="http://schemas.microsoft.com/office/drawing/2014/main" id="{1D931D05-BA08-6748-947F-B9D7E93AA748}"/>
              </a:ext>
            </a:extLst>
          </p:cNvPr>
          <p:cNvSpPr txBox="1"/>
          <p:nvPr/>
        </p:nvSpPr>
        <p:spPr>
          <a:xfrm>
            <a:off x="1924905" y="1143819"/>
            <a:ext cx="567784" cy="276999"/>
          </a:xfrm>
          <a:prstGeom prst="rect">
            <a:avLst/>
          </a:prstGeom>
          <a:noFill/>
        </p:spPr>
        <p:txBody>
          <a:bodyPr wrap="none" rtlCol="0">
            <a:spAutoFit/>
          </a:bodyPr>
          <a:lstStyle/>
          <a:p>
            <a:r>
              <a:rPr lang="en-US" sz="1200" dirty="0">
                <a:solidFill>
                  <a:srgbClr val="667D94"/>
                </a:solidFill>
              </a:rPr>
              <a:t>07:00</a:t>
            </a:r>
          </a:p>
        </p:txBody>
      </p:sp>
      <p:grpSp>
        <p:nvGrpSpPr>
          <p:cNvPr id="121" name="Google Shape;13759;p78">
            <a:extLst>
              <a:ext uri="{FF2B5EF4-FFF2-40B4-BE49-F238E27FC236}">
                <a16:creationId xmlns:a16="http://schemas.microsoft.com/office/drawing/2014/main" id="{1D084884-6EC0-A041-8447-F11B42CC2ADE}"/>
              </a:ext>
            </a:extLst>
          </p:cNvPr>
          <p:cNvGrpSpPr/>
          <p:nvPr/>
        </p:nvGrpSpPr>
        <p:grpSpPr>
          <a:xfrm>
            <a:off x="1719800" y="1644365"/>
            <a:ext cx="228147" cy="231593"/>
            <a:chOff x="4874902" y="3808799"/>
            <a:chExt cx="345615" cy="350835"/>
          </a:xfrm>
        </p:grpSpPr>
        <p:sp>
          <p:nvSpPr>
            <p:cNvPr id="122" name="Google Shape;13760;p78">
              <a:extLst>
                <a:ext uri="{FF2B5EF4-FFF2-40B4-BE49-F238E27FC236}">
                  <a16:creationId xmlns:a16="http://schemas.microsoft.com/office/drawing/2014/main" id="{824B16ED-A0A1-874C-B161-63BEC9B0CD3D}"/>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761;p78">
              <a:extLst>
                <a:ext uri="{FF2B5EF4-FFF2-40B4-BE49-F238E27FC236}">
                  <a16:creationId xmlns:a16="http://schemas.microsoft.com/office/drawing/2014/main" id="{CC26302B-ECEF-7140-8B64-D97DE0EE3BF7}"/>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762;p78">
              <a:extLst>
                <a:ext uri="{FF2B5EF4-FFF2-40B4-BE49-F238E27FC236}">
                  <a16:creationId xmlns:a16="http://schemas.microsoft.com/office/drawing/2014/main" id="{E61550AF-A75D-2B42-977C-F663A249C643}"/>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763;p78">
              <a:extLst>
                <a:ext uri="{FF2B5EF4-FFF2-40B4-BE49-F238E27FC236}">
                  <a16:creationId xmlns:a16="http://schemas.microsoft.com/office/drawing/2014/main" id="{DE6A0761-E4A6-E546-BCD2-7DDFF1DE355B}"/>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764;p78">
              <a:extLst>
                <a:ext uri="{FF2B5EF4-FFF2-40B4-BE49-F238E27FC236}">
                  <a16:creationId xmlns:a16="http://schemas.microsoft.com/office/drawing/2014/main" id="{5C95F8D1-867C-224A-A47A-12FBE22F9902}"/>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765;p78">
              <a:extLst>
                <a:ext uri="{FF2B5EF4-FFF2-40B4-BE49-F238E27FC236}">
                  <a16:creationId xmlns:a16="http://schemas.microsoft.com/office/drawing/2014/main" id="{ACF1A798-AE3F-C444-AFFE-10A411D9FA2F}"/>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766;p78">
              <a:extLst>
                <a:ext uri="{FF2B5EF4-FFF2-40B4-BE49-F238E27FC236}">
                  <a16:creationId xmlns:a16="http://schemas.microsoft.com/office/drawing/2014/main" id="{C42C80B4-2CAF-874A-B495-56E65039F496}"/>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767;p78">
              <a:extLst>
                <a:ext uri="{FF2B5EF4-FFF2-40B4-BE49-F238E27FC236}">
                  <a16:creationId xmlns:a16="http://schemas.microsoft.com/office/drawing/2014/main" id="{D7B78FFC-28EE-EB4D-A375-1411CC147693}"/>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768;p78">
              <a:extLst>
                <a:ext uri="{FF2B5EF4-FFF2-40B4-BE49-F238E27FC236}">
                  <a16:creationId xmlns:a16="http://schemas.microsoft.com/office/drawing/2014/main" id="{04D34E04-8C59-AD4E-A1DD-B8EF408C2678}"/>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769;p78">
              <a:extLst>
                <a:ext uri="{FF2B5EF4-FFF2-40B4-BE49-F238E27FC236}">
                  <a16:creationId xmlns:a16="http://schemas.microsoft.com/office/drawing/2014/main" id="{3218A7D5-BA7F-944F-9F6E-1752340D013B}"/>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770;p78">
              <a:extLst>
                <a:ext uri="{FF2B5EF4-FFF2-40B4-BE49-F238E27FC236}">
                  <a16:creationId xmlns:a16="http://schemas.microsoft.com/office/drawing/2014/main" id="{D65A3AD0-77B9-E746-8224-78F3E47FF8F8}"/>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771;p78">
              <a:extLst>
                <a:ext uri="{FF2B5EF4-FFF2-40B4-BE49-F238E27FC236}">
                  <a16:creationId xmlns:a16="http://schemas.microsoft.com/office/drawing/2014/main" id="{5F30F1EF-B6FB-4A41-B3D5-0172468367C3}"/>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772;p78">
              <a:extLst>
                <a:ext uri="{FF2B5EF4-FFF2-40B4-BE49-F238E27FC236}">
                  <a16:creationId xmlns:a16="http://schemas.microsoft.com/office/drawing/2014/main" id="{88E6F0ED-1797-FB44-A909-D623B05C93B1}"/>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773;p78">
              <a:extLst>
                <a:ext uri="{FF2B5EF4-FFF2-40B4-BE49-F238E27FC236}">
                  <a16:creationId xmlns:a16="http://schemas.microsoft.com/office/drawing/2014/main" id="{D0AC70E2-E6F7-F84B-A581-015D927AB817}"/>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774;p78">
              <a:extLst>
                <a:ext uri="{FF2B5EF4-FFF2-40B4-BE49-F238E27FC236}">
                  <a16:creationId xmlns:a16="http://schemas.microsoft.com/office/drawing/2014/main" id="{71A7D03C-7C3E-9E45-B326-5C75D505952F}"/>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75;p78">
              <a:extLst>
                <a:ext uri="{FF2B5EF4-FFF2-40B4-BE49-F238E27FC236}">
                  <a16:creationId xmlns:a16="http://schemas.microsoft.com/office/drawing/2014/main" id="{988534D6-CFA2-6E47-BA49-788AAE2BA6FC}"/>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776;p78">
              <a:extLst>
                <a:ext uri="{FF2B5EF4-FFF2-40B4-BE49-F238E27FC236}">
                  <a16:creationId xmlns:a16="http://schemas.microsoft.com/office/drawing/2014/main" id="{3047E11C-8773-7A48-84DD-68C51C10A2DC}"/>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TextBox 138">
            <a:extLst>
              <a:ext uri="{FF2B5EF4-FFF2-40B4-BE49-F238E27FC236}">
                <a16:creationId xmlns:a16="http://schemas.microsoft.com/office/drawing/2014/main" id="{9E211706-ACE8-DB42-9F7C-8DBBA03F647F}"/>
              </a:ext>
            </a:extLst>
          </p:cNvPr>
          <p:cNvSpPr txBox="1"/>
          <p:nvPr/>
        </p:nvSpPr>
        <p:spPr>
          <a:xfrm>
            <a:off x="1906699" y="1632536"/>
            <a:ext cx="567784" cy="276999"/>
          </a:xfrm>
          <a:prstGeom prst="rect">
            <a:avLst/>
          </a:prstGeom>
          <a:noFill/>
        </p:spPr>
        <p:txBody>
          <a:bodyPr wrap="none" rtlCol="0">
            <a:spAutoFit/>
          </a:bodyPr>
          <a:lstStyle/>
          <a:p>
            <a:r>
              <a:rPr lang="en-US" sz="1200" dirty="0">
                <a:solidFill>
                  <a:srgbClr val="667D94"/>
                </a:solidFill>
              </a:rPr>
              <a:t>02:00</a:t>
            </a:r>
          </a:p>
        </p:txBody>
      </p:sp>
      <p:grpSp>
        <p:nvGrpSpPr>
          <p:cNvPr id="140" name="Google Shape;13759;p78">
            <a:extLst>
              <a:ext uri="{FF2B5EF4-FFF2-40B4-BE49-F238E27FC236}">
                <a16:creationId xmlns:a16="http://schemas.microsoft.com/office/drawing/2014/main" id="{71C15A35-8DAF-A842-B8FE-CE7E086F42F1}"/>
              </a:ext>
            </a:extLst>
          </p:cNvPr>
          <p:cNvGrpSpPr/>
          <p:nvPr/>
        </p:nvGrpSpPr>
        <p:grpSpPr>
          <a:xfrm>
            <a:off x="1725343" y="2122194"/>
            <a:ext cx="228147" cy="231593"/>
            <a:chOff x="4874902" y="3808799"/>
            <a:chExt cx="345615" cy="350835"/>
          </a:xfrm>
        </p:grpSpPr>
        <p:sp>
          <p:nvSpPr>
            <p:cNvPr id="141" name="Google Shape;13760;p78">
              <a:extLst>
                <a:ext uri="{FF2B5EF4-FFF2-40B4-BE49-F238E27FC236}">
                  <a16:creationId xmlns:a16="http://schemas.microsoft.com/office/drawing/2014/main" id="{CF2F3B40-CBE0-9A44-B1EC-2F168C2FD7DF}"/>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61;p78">
              <a:extLst>
                <a:ext uri="{FF2B5EF4-FFF2-40B4-BE49-F238E27FC236}">
                  <a16:creationId xmlns:a16="http://schemas.microsoft.com/office/drawing/2014/main" id="{600777D5-AC4B-E84C-8B1F-AE47907BC90D}"/>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62;p78">
              <a:extLst>
                <a:ext uri="{FF2B5EF4-FFF2-40B4-BE49-F238E27FC236}">
                  <a16:creationId xmlns:a16="http://schemas.microsoft.com/office/drawing/2014/main" id="{1F55DFF2-A7BE-9A47-A735-A72CFDB7F38D}"/>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63;p78">
              <a:extLst>
                <a:ext uri="{FF2B5EF4-FFF2-40B4-BE49-F238E27FC236}">
                  <a16:creationId xmlns:a16="http://schemas.microsoft.com/office/drawing/2014/main" id="{7235C8B3-4BEE-D64F-8CC2-AAB1E2DE5A54}"/>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64;p78">
              <a:extLst>
                <a:ext uri="{FF2B5EF4-FFF2-40B4-BE49-F238E27FC236}">
                  <a16:creationId xmlns:a16="http://schemas.microsoft.com/office/drawing/2014/main" id="{10C29FCB-AC97-B049-97CC-59A92E8230F0}"/>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5;p78">
              <a:extLst>
                <a:ext uri="{FF2B5EF4-FFF2-40B4-BE49-F238E27FC236}">
                  <a16:creationId xmlns:a16="http://schemas.microsoft.com/office/drawing/2014/main" id="{F3976839-6809-3D42-B0EC-318DAAC110C3}"/>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66;p78">
              <a:extLst>
                <a:ext uri="{FF2B5EF4-FFF2-40B4-BE49-F238E27FC236}">
                  <a16:creationId xmlns:a16="http://schemas.microsoft.com/office/drawing/2014/main" id="{10978D8D-29F4-5245-A689-09AD9429736A}"/>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67;p78">
              <a:extLst>
                <a:ext uri="{FF2B5EF4-FFF2-40B4-BE49-F238E27FC236}">
                  <a16:creationId xmlns:a16="http://schemas.microsoft.com/office/drawing/2014/main" id="{B1C9748B-6F67-7043-9580-A358E002741A}"/>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68;p78">
              <a:extLst>
                <a:ext uri="{FF2B5EF4-FFF2-40B4-BE49-F238E27FC236}">
                  <a16:creationId xmlns:a16="http://schemas.microsoft.com/office/drawing/2014/main" id="{4E4E5D5E-FF99-2342-90A4-E945F5E6B356}"/>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769;p78">
              <a:extLst>
                <a:ext uri="{FF2B5EF4-FFF2-40B4-BE49-F238E27FC236}">
                  <a16:creationId xmlns:a16="http://schemas.microsoft.com/office/drawing/2014/main" id="{4C349E7C-C718-BB4E-9C24-834DBD87CE38}"/>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770;p78">
              <a:extLst>
                <a:ext uri="{FF2B5EF4-FFF2-40B4-BE49-F238E27FC236}">
                  <a16:creationId xmlns:a16="http://schemas.microsoft.com/office/drawing/2014/main" id="{A8AE7EDF-33E5-C541-BB26-7E31ED4970D8}"/>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771;p78">
              <a:extLst>
                <a:ext uri="{FF2B5EF4-FFF2-40B4-BE49-F238E27FC236}">
                  <a16:creationId xmlns:a16="http://schemas.microsoft.com/office/drawing/2014/main" id="{48AB1B97-0E0A-A440-90BF-77C8069F2D14}"/>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772;p78">
              <a:extLst>
                <a:ext uri="{FF2B5EF4-FFF2-40B4-BE49-F238E27FC236}">
                  <a16:creationId xmlns:a16="http://schemas.microsoft.com/office/drawing/2014/main" id="{F938FF46-EEBD-8D4B-9131-BB207A9A1280}"/>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773;p78">
              <a:extLst>
                <a:ext uri="{FF2B5EF4-FFF2-40B4-BE49-F238E27FC236}">
                  <a16:creationId xmlns:a16="http://schemas.microsoft.com/office/drawing/2014/main" id="{823E2665-5943-E045-BBBD-D08A80978382}"/>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774;p78">
              <a:extLst>
                <a:ext uri="{FF2B5EF4-FFF2-40B4-BE49-F238E27FC236}">
                  <a16:creationId xmlns:a16="http://schemas.microsoft.com/office/drawing/2014/main" id="{4847FA50-7A1E-0842-A57A-D6619E1190C5}"/>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775;p78">
              <a:extLst>
                <a:ext uri="{FF2B5EF4-FFF2-40B4-BE49-F238E27FC236}">
                  <a16:creationId xmlns:a16="http://schemas.microsoft.com/office/drawing/2014/main" id="{90DB7A2F-A93A-5C41-B139-2546719477A6}"/>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776;p78">
              <a:extLst>
                <a:ext uri="{FF2B5EF4-FFF2-40B4-BE49-F238E27FC236}">
                  <a16:creationId xmlns:a16="http://schemas.microsoft.com/office/drawing/2014/main" id="{E3CA6536-AD67-F146-8568-DF2E06AE4BF3}"/>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TextBox 157">
            <a:extLst>
              <a:ext uri="{FF2B5EF4-FFF2-40B4-BE49-F238E27FC236}">
                <a16:creationId xmlns:a16="http://schemas.microsoft.com/office/drawing/2014/main" id="{0A790C54-DE2B-8240-914D-6BC4CD13A865}"/>
              </a:ext>
            </a:extLst>
          </p:cNvPr>
          <p:cNvSpPr txBox="1"/>
          <p:nvPr/>
        </p:nvSpPr>
        <p:spPr>
          <a:xfrm>
            <a:off x="1912242" y="2110365"/>
            <a:ext cx="567784" cy="276999"/>
          </a:xfrm>
          <a:prstGeom prst="rect">
            <a:avLst/>
          </a:prstGeom>
          <a:noFill/>
        </p:spPr>
        <p:txBody>
          <a:bodyPr wrap="none" rtlCol="0">
            <a:spAutoFit/>
          </a:bodyPr>
          <a:lstStyle/>
          <a:p>
            <a:r>
              <a:rPr lang="en-US" sz="1200" dirty="0">
                <a:solidFill>
                  <a:srgbClr val="667D94"/>
                </a:solidFill>
              </a:rPr>
              <a:t>04:00</a:t>
            </a:r>
          </a:p>
        </p:txBody>
      </p:sp>
      <p:grpSp>
        <p:nvGrpSpPr>
          <p:cNvPr id="159" name="Google Shape;13759;p78">
            <a:extLst>
              <a:ext uri="{FF2B5EF4-FFF2-40B4-BE49-F238E27FC236}">
                <a16:creationId xmlns:a16="http://schemas.microsoft.com/office/drawing/2014/main" id="{1162E131-394E-4F48-B4ED-D958D9675FF3}"/>
              </a:ext>
            </a:extLst>
          </p:cNvPr>
          <p:cNvGrpSpPr/>
          <p:nvPr/>
        </p:nvGrpSpPr>
        <p:grpSpPr>
          <a:xfrm>
            <a:off x="1706833" y="2621799"/>
            <a:ext cx="228147" cy="231593"/>
            <a:chOff x="4874902" y="3808799"/>
            <a:chExt cx="345615" cy="350835"/>
          </a:xfrm>
        </p:grpSpPr>
        <p:sp>
          <p:nvSpPr>
            <p:cNvPr id="160" name="Google Shape;13760;p78">
              <a:extLst>
                <a:ext uri="{FF2B5EF4-FFF2-40B4-BE49-F238E27FC236}">
                  <a16:creationId xmlns:a16="http://schemas.microsoft.com/office/drawing/2014/main" id="{98AF41A5-CBDB-274B-B83E-B1A75B97DFEB}"/>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761;p78">
              <a:extLst>
                <a:ext uri="{FF2B5EF4-FFF2-40B4-BE49-F238E27FC236}">
                  <a16:creationId xmlns:a16="http://schemas.microsoft.com/office/drawing/2014/main" id="{383103F1-A4EF-E249-8F61-074EEB4166CF}"/>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762;p78">
              <a:extLst>
                <a:ext uri="{FF2B5EF4-FFF2-40B4-BE49-F238E27FC236}">
                  <a16:creationId xmlns:a16="http://schemas.microsoft.com/office/drawing/2014/main" id="{00B9F720-D98A-3A4B-8758-710A2870DC87}"/>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763;p78">
              <a:extLst>
                <a:ext uri="{FF2B5EF4-FFF2-40B4-BE49-F238E27FC236}">
                  <a16:creationId xmlns:a16="http://schemas.microsoft.com/office/drawing/2014/main" id="{3EEBC5D9-1118-DA49-B849-6E777BEC38BA}"/>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764;p78">
              <a:extLst>
                <a:ext uri="{FF2B5EF4-FFF2-40B4-BE49-F238E27FC236}">
                  <a16:creationId xmlns:a16="http://schemas.microsoft.com/office/drawing/2014/main" id="{541686BB-6CCF-664E-9CC5-CF704812E2C1}"/>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765;p78">
              <a:extLst>
                <a:ext uri="{FF2B5EF4-FFF2-40B4-BE49-F238E27FC236}">
                  <a16:creationId xmlns:a16="http://schemas.microsoft.com/office/drawing/2014/main" id="{7F594E0E-59BC-DF49-8593-DAE5602BA62E}"/>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766;p78">
              <a:extLst>
                <a:ext uri="{FF2B5EF4-FFF2-40B4-BE49-F238E27FC236}">
                  <a16:creationId xmlns:a16="http://schemas.microsoft.com/office/drawing/2014/main" id="{1949AC69-42DE-C444-A4E1-D50DE187A4A6}"/>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767;p78">
              <a:extLst>
                <a:ext uri="{FF2B5EF4-FFF2-40B4-BE49-F238E27FC236}">
                  <a16:creationId xmlns:a16="http://schemas.microsoft.com/office/drawing/2014/main" id="{25E800BF-E9BF-CE44-BAA8-17096E931C58}"/>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768;p78">
              <a:extLst>
                <a:ext uri="{FF2B5EF4-FFF2-40B4-BE49-F238E27FC236}">
                  <a16:creationId xmlns:a16="http://schemas.microsoft.com/office/drawing/2014/main" id="{34892EEB-BF5B-D34C-84E3-3DAAFEEED49C}"/>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769;p78">
              <a:extLst>
                <a:ext uri="{FF2B5EF4-FFF2-40B4-BE49-F238E27FC236}">
                  <a16:creationId xmlns:a16="http://schemas.microsoft.com/office/drawing/2014/main" id="{5F76A89B-2E8C-BD4B-9089-D9F39FFFADA8}"/>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770;p78">
              <a:extLst>
                <a:ext uri="{FF2B5EF4-FFF2-40B4-BE49-F238E27FC236}">
                  <a16:creationId xmlns:a16="http://schemas.microsoft.com/office/drawing/2014/main" id="{57F2B1CB-516B-F244-8BAB-D6E9F9C05A24}"/>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771;p78">
              <a:extLst>
                <a:ext uri="{FF2B5EF4-FFF2-40B4-BE49-F238E27FC236}">
                  <a16:creationId xmlns:a16="http://schemas.microsoft.com/office/drawing/2014/main" id="{9FB67B3A-BEDE-6246-965F-5324B208844F}"/>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772;p78">
              <a:extLst>
                <a:ext uri="{FF2B5EF4-FFF2-40B4-BE49-F238E27FC236}">
                  <a16:creationId xmlns:a16="http://schemas.microsoft.com/office/drawing/2014/main" id="{1ED42F04-B5C6-484D-97F9-DE07D5578E16}"/>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773;p78">
              <a:extLst>
                <a:ext uri="{FF2B5EF4-FFF2-40B4-BE49-F238E27FC236}">
                  <a16:creationId xmlns:a16="http://schemas.microsoft.com/office/drawing/2014/main" id="{C183B8FF-B864-A440-B8BA-966F18AF2164}"/>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774;p78">
              <a:extLst>
                <a:ext uri="{FF2B5EF4-FFF2-40B4-BE49-F238E27FC236}">
                  <a16:creationId xmlns:a16="http://schemas.microsoft.com/office/drawing/2014/main" id="{2A128BB9-EEF3-F14E-AD20-0393E9C66E2C}"/>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775;p78">
              <a:extLst>
                <a:ext uri="{FF2B5EF4-FFF2-40B4-BE49-F238E27FC236}">
                  <a16:creationId xmlns:a16="http://schemas.microsoft.com/office/drawing/2014/main" id="{8901E4D9-7043-044E-B95A-626BE22279E8}"/>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776;p78">
              <a:extLst>
                <a:ext uri="{FF2B5EF4-FFF2-40B4-BE49-F238E27FC236}">
                  <a16:creationId xmlns:a16="http://schemas.microsoft.com/office/drawing/2014/main" id="{D284A439-0349-5C49-A144-8517696E0D05}"/>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TextBox 176">
            <a:extLst>
              <a:ext uri="{FF2B5EF4-FFF2-40B4-BE49-F238E27FC236}">
                <a16:creationId xmlns:a16="http://schemas.microsoft.com/office/drawing/2014/main" id="{3D979474-A30F-FB47-AEA4-EB972911C32F}"/>
              </a:ext>
            </a:extLst>
          </p:cNvPr>
          <p:cNvSpPr txBox="1"/>
          <p:nvPr/>
        </p:nvSpPr>
        <p:spPr>
          <a:xfrm>
            <a:off x="1893732" y="2609970"/>
            <a:ext cx="567784" cy="276999"/>
          </a:xfrm>
          <a:prstGeom prst="rect">
            <a:avLst/>
          </a:prstGeom>
          <a:noFill/>
        </p:spPr>
        <p:txBody>
          <a:bodyPr wrap="none" rtlCol="0">
            <a:spAutoFit/>
          </a:bodyPr>
          <a:lstStyle/>
          <a:p>
            <a:r>
              <a:rPr lang="en-US" sz="1200" dirty="0">
                <a:solidFill>
                  <a:srgbClr val="667D94"/>
                </a:solidFill>
              </a:rPr>
              <a:t>08:00</a:t>
            </a:r>
          </a:p>
        </p:txBody>
      </p:sp>
      <p:grpSp>
        <p:nvGrpSpPr>
          <p:cNvPr id="178" name="Google Shape;13759;p78">
            <a:extLst>
              <a:ext uri="{FF2B5EF4-FFF2-40B4-BE49-F238E27FC236}">
                <a16:creationId xmlns:a16="http://schemas.microsoft.com/office/drawing/2014/main" id="{3650CEA6-BC35-784D-8239-745259BEBB1F}"/>
              </a:ext>
            </a:extLst>
          </p:cNvPr>
          <p:cNvGrpSpPr/>
          <p:nvPr/>
        </p:nvGrpSpPr>
        <p:grpSpPr>
          <a:xfrm>
            <a:off x="1702694" y="3110516"/>
            <a:ext cx="228147" cy="231593"/>
            <a:chOff x="4874902" y="3808799"/>
            <a:chExt cx="345615" cy="350835"/>
          </a:xfrm>
        </p:grpSpPr>
        <p:sp>
          <p:nvSpPr>
            <p:cNvPr id="179" name="Google Shape;13760;p78">
              <a:extLst>
                <a:ext uri="{FF2B5EF4-FFF2-40B4-BE49-F238E27FC236}">
                  <a16:creationId xmlns:a16="http://schemas.microsoft.com/office/drawing/2014/main" id="{176E84B0-AB2A-8044-909E-2474CA3E02DC}"/>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761;p78">
              <a:extLst>
                <a:ext uri="{FF2B5EF4-FFF2-40B4-BE49-F238E27FC236}">
                  <a16:creationId xmlns:a16="http://schemas.microsoft.com/office/drawing/2014/main" id="{6FF89B21-BA0D-2047-8F07-DC543E216AF7}"/>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762;p78">
              <a:extLst>
                <a:ext uri="{FF2B5EF4-FFF2-40B4-BE49-F238E27FC236}">
                  <a16:creationId xmlns:a16="http://schemas.microsoft.com/office/drawing/2014/main" id="{877FC358-C25D-D641-8BA6-3F695CD99FE5}"/>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763;p78">
              <a:extLst>
                <a:ext uri="{FF2B5EF4-FFF2-40B4-BE49-F238E27FC236}">
                  <a16:creationId xmlns:a16="http://schemas.microsoft.com/office/drawing/2014/main" id="{F2547498-5E06-F64F-9CE0-792C0289427D}"/>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764;p78">
              <a:extLst>
                <a:ext uri="{FF2B5EF4-FFF2-40B4-BE49-F238E27FC236}">
                  <a16:creationId xmlns:a16="http://schemas.microsoft.com/office/drawing/2014/main" id="{DF5D48ED-27B8-2443-B1B8-02E11B9006E1}"/>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765;p78">
              <a:extLst>
                <a:ext uri="{FF2B5EF4-FFF2-40B4-BE49-F238E27FC236}">
                  <a16:creationId xmlns:a16="http://schemas.microsoft.com/office/drawing/2014/main" id="{60BD27AB-3531-404D-8795-D515811ECB56}"/>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766;p78">
              <a:extLst>
                <a:ext uri="{FF2B5EF4-FFF2-40B4-BE49-F238E27FC236}">
                  <a16:creationId xmlns:a16="http://schemas.microsoft.com/office/drawing/2014/main" id="{B75E82A1-66EF-E64F-850F-0B76DD060B71}"/>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767;p78">
              <a:extLst>
                <a:ext uri="{FF2B5EF4-FFF2-40B4-BE49-F238E27FC236}">
                  <a16:creationId xmlns:a16="http://schemas.microsoft.com/office/drawing/2014/main" id="{7D004135-DDAB-C546-8C1A-D914A81743B9}"/>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3768;p78">
              <a:extLst>
                <a:ext uri="{FF2B5EF4-FFF2-40B4-BE49-F238E27FC236}">
                  <a16:creationId xmlns:a16="http://schemas.microsoft.com/office/drawing/2014/main" id="{902DFCF3-C684-6046-BC2E-43BAF8BEBD9E}"/>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3769;p78">
              <a:extLst>
                <a:ext uri="{FF2B5EF4-FFF2-40B4-BE49-F238E27FC236}">
                  <a16:creationId xmlns:a16="http://schemas.microsoft.com/office/drawing/2014/main" id="{C048F15F-5DCA-6C42-AEDC-818AB0F8954D}"/>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3770;p78">
              <a:extLst>
                <a:ext uri="{FF2B5EF4-FFF2-40B4-BE49-F238E27FC236}">
                  <a16:creationId xmlns:a16="http://schemas.microsoft.com/office/drawing/2014/main" id="{F2756898-B10E-DB4B-9865-8933647C9AF0}"/>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3771;p78">
              <a:extLst>
                <a:ext uri="{FF2B5EF4-FFF2-40B4-BE49-F238E27FC236}">
                  <a16:creationId xmlns:a16="http://schemas.microsoft.com/office/drawing/2014/main" id="{26D2EE31-9A88-294F-823E-318B1AA9F0C3}"/>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3772;p78">
              <a:extLst>
                <a:ext uri="{FF2B5EF4-FFF2-40B4-BE49-F238E27FC236}">
                  <a16:creationId xmlns:a16="http://schemas.microsoft.com/office/drawing/2014/main" id="{1E587A27-B777-0249-B957-A8352FAA3CB4}"/>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3773;p78">
              <a:extLst>
                <a:ext uri="{FF2B5EF4-FFF2-40B4-BE49-F238E27FC236}">
                  <a16:creationId xmlns:a16="http://schemas.microsoft.com/office/drawing/2014/main" id="{6C09B972-FD57-E64B-BE05-A50B61F97634}"/>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3774;p78">
              <a:extLst>
                <a:ext uri="{FF2B5EF4-FFF2-40B4-BE49-F238E27FC236}">
                  <a16:creationId xmlns:a16="http://schemas.microsoft.com/office/drawing/2014/main" id="{CBFDBCE1-9DDA-514C-BC91-903D0A653A81}"/>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3775;p78">
              <a:extLst>
                <a:ext uri="{FF2B5EF4-FFF2-40B4-BE49-F238E27FC236}">
                  <a16:creationId xmlns:a16="http://schemas.microsoft.com/office/drawing/2014/main" id="{5105D9B4-E67E-4543-8CFF-5C9B21043C82}"/>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3776;p78">
              <a:extLst>
                <a:ext uri="{FF2B5EF4-FFF2-40B4-BE49-F238E27FC236}">
                  <a16:creationId xmlns:a16="http://schemas.microsoft.com/office/drawing/2014/main" id="{36DFFA7D-5A9D-C24A-89B9-003F8BDBD364}"/>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TextBox 195">
            <a:extLst>
              <a:ext uri="{FF2B5EF4-FFF2-40B4-BE49-F238E27FC236}">
                <a16:creationId xmlns:a16="http://schemas.microsoft.com/office/drawing/2014/main" id="{85207D37-CF8A-DC44-9E95-9C08DBE2DA08}"/>
              </a:ext>
            </a:extLst>
          </p:cNvPr>
          <p:cNvSpPr txBox="1"/>
          <p:nvPr/>
        </p:nvSpPr>
        <p:spPr>
          <a:xfrm>
            <a:off x="1889593" y="3098687"/>
            <a:ext cx="567784" cy="276999"/>
          </a:xfrm>
          <a:prstGeom prst="rect">
            <a:avLst/>
          </a:prstGeom>
          <a:noFill/>
        </p:spPr>
        <p:txBody>
          <a:bodyPr wrap="none" rtlCol="0">
            <a:spAutoFit/>
          </a:bodyPr>
          <a:lstStyle/>
          <a:p>
            <a:r>
              <a:rPr lang="en-US" sz="1200" dirty="0">
                <a:solidFill>
                  <a:srgbClr val="667D94"/>
                </a:solidFill>
              </a:rPr>
              <a:t>01:00</a:t>
            </a:r>
          </a:p>
        </p:txBody>
      </p:sp>
      <p:grpSp>
        <p:nvGrpSpPr>
          <p:cNvPr id="197" name="Google Shape;13759;p78">
            <a:extLst>
              <a:ext uri="{FF2B5EF4-FFF2-40B4-BE49-F238E27FC236}">
                <a16:creationId xmlns:a16="http://schemas.microsoft.com/office/drawing/2014/main" id="{78919C82-FEFF-374E-B06C-8193464F7720}"/>
              </a:ext>
            </a:extLst>
          </p:cNvPr>
          <p:cNvGrpSpPr/>
          <p:nvPr/>
        </p:nvGrpSpPr>
        <p:grpSpPr>
          <a:xfrm>
            <a:off x="1712624" y="3569497"/>
            <a:ext cx="228147" cy="231593"/>
            <a:chOff x="4874902" y="3808799"/>
            <a:chExt cx="345615" cy="350835"/>
          </a:xfrm>
        </p:grpSpPr>
        <p:sp>
          <p:nvSpPr>
            <p:cNvPr id="198" name="Google Shape;13760;p78">
              <a:extLst>
                <a:ext uri="{FF2B5EF4-FFF2-40B4-BE49-F238E27FC236}">
                  <a16:creationId xmlns:a16="http://schemas.microsoft.com/office/drawing/2014/main" id="{D7172840-0D36-B148-BD6C-074C8DAFC8FC}"/>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3761;p78">
              <a:extLst>
                <a:ext uri="{FF2B5EF4-FFF2-40B4-BE49-F238E27FC236}">
                  <a16:creationId xmlns:a16="http://schemas.microsoft.com/office/drawing/2014/main" id="{21AFAA40-18B2-3541-AC14-A3AF0E195960}"/>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762;p78">
              <a:extLst>
                <a:ext uri="{FF2B5EF4-FFF2-40B4-BE49-F238E27FC236}">
                  <a16:creationId xmlns:a16="http://schemas.microsoft.com/office/drawing/2014/main" id="{11E1CF2E-772E-F04A-9DAF-7C9257D6F7B0}"/>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3763;p78">
              <a:extLst>
                <a:ext uri="{FF2B5EF4-FFF2-40B4-BE49-F238E27FC236}">
                  <a16:creationId xmlns:a16="http://schemas.microsoft.com/office/drawing/2014/main" id="{D2432D38-3D25-0F4A-BED9-15957494BA3D}"/>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764;p78">
              <a:extLst>
                <a:ext uri="{FF2B5EF4-FFF2-40B4-BE49-F238E27FC236}">
                  <a16:creationId xmlns:a16="http://schemas.microsoft.com/office/drawing/2014/main" id="{78BDAC5F-2DE2-724C-8E17-4485A012C110}"/>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765;p78">
              <a:extLst>
                <a:ext uri="{FF2B5EF4-FFF2-40B4-BE49-F238E27FC236}">
                  <a16:creationId xmlns:a16="http://schemas.microsoft.com/office/drawing/2014/main" id="{8E201DB5-E345-9448-A7E6-437B07F3D177}"/>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3766;p78">
              <a:extLst>
                <a:ext uri="{FF2B5EF4-FFF2-40B4-BE49-F238E27FC236}">
                  <a16:creationId xmlns:a16="http://schemas.microsoft.com/office/drawing/2014/main" id="{92228CB1-D897-2943-B915-A2D6318B6929}"/>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767;p78">
              <a:extLst>
                <a:ext uri="{FF2B5EF4-FFF2-40B4-BE49-F238E27FC236}">
                  <a16:creationId xmlns:a16="http://schemas.microsoft.com/office/drawing/2014/main" id="{EA5E95CD-B8A0-D34E-8721-BED70F679948}"/>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768;p78">
              <a:extLst>
                <a:ext uri="{FF2B5EF4-FFF2-40B4-BE49-F238E27FC236}">
                  <a16:creationId xmlns:a16="http://schemas.microsoft.com/office/drawing/2014/main" id="{9B01F592-5199-C042-ADA9-B063D19472EB}"/>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769;p78">
              <a:extLst>
                <a:ext uri="{FF2B5EF4-FFF2-40B4-BE49-F238E27FC236}">
                  <a16:creationId xmlns:a16="http://schemas.microsoft.com/office/drawing/2014/main" id="{6C8D6B98-62E7-3840-9AD5-4DE029D510AC}"/>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3770;p78">
              <a:extLst>
                <a:ext uri="{FF2B5EF4-FFF2-40B4-BE49-F238E27FC236}">
                  <a16:creationId xmlns:a16="http://schemas.microsoft.com/office/drawing/2014/main" id="{9728042C-B819-B54C-A45C-8D4E71D2B94F}"/>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3771;p78">
              <a:extLst>
                <a:ext uri="{FF2B5EF4-FFF2-40B4-BE49-F238E27FC236}">
                  <a16:creationId xmlns:a16="http://schemas.microsoft.com/office/drawing/2014/main" id="{C1B5D435-D334-0341-8D9D-1B906DEFE3A9}"/>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3772;p78">
              <a:extLst>
                <a:ext uri="{FF2B5EF4-FFF2-40B4-BE49-F238E27FC236}">
                  <a16:creationId xmlns:a16="http://schemas.microsoft.com/office/drawing/2014/main" id="{73B2F884-D895-DE40-B77B-107628DB70BD}"/>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3773;p78">
              <a:extLst>
                <a:ext uri="{FF2B5EF4-FFF2-40B4-BE49-F238E27FC236}">
                  <a16:creationId xmlns:a16="http://schemas.microsoft.com/office/drawing/2014/main" id="{E74846DA-8B4A-6E42-A83A-9030D379F60B}"/>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3774;p78">
              <a:extLst>
                <a:ext uri="{FF2B5EF4-FFF2-40B4-BE49-F238E27FC236}">
                  <a16:creationId xmlns:a16="http://schemas.microsoft.com/office/drawing/2014/main" id="{E68DD454-43C2-A240-B425-855FC42C6336}"/>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3775;p78">
              <a:extLst>
                <a:ext uri="{FF2B5EF4-FFF2-40B4-BE49-F238E27FC236}">
                  <a16:creationId xmlns:a16="http://schemas.microsoft.com/office/drawing/2014/main" id="{81686082-884E-2C47-BBD1-25DDBB78FF73}"/>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3776;p78">
              <a:extLst>
                <a:ext uri="{FF2B5EF4-FFF2-40B4-BE49-F238E27FC236}">
                  <a16:creationId xmlns:a16="http://schemas.microsoft.com/office/drawing/2014/main" id="{316418EC-E788-BE49-9054-6056158288BA}"/>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TextBox 214">
            <a:extLst>
              <a:ext uri="{FF2B5EF4-FFF2-40B4-BE49-F238E27FC236}">
                <a16:creationId xmlns:a16="http://schemas.microsoft.com/office/drawing/2014/main" id="{4D0A5DA6-2332-A945-91F4-0985D5E39A94}"/>
              </a:ext>
            </a:extLst>
          </p:cNvPr>
          <p:cNvSpPr txBox="1"/>
          <p:nvPr/>
        </p:nvSpPr>
        <p:spPr>
          <a:xfrm>
            <a:off x="1899523" y="3557668"/>
            <a:ext cx="567784" cy="276999"/>
          </a:xfrm>
          <a:prstGeom prst="rect">
            <a:avLst/>
          </a:prstGeom>
          <a:noFill/>
        </p:spPr>
        <p:txBody>
          <a:bodyPr wrap="none" rtlCol="0">
            <a:spAutoFit/>
          </a:bodyPr>
          <a:lstStyle/>
          <a:p>
            <a:r>
              <a:rPr lang="en-US" sz="1200" dirty="0">
                <a:solidFill>
                  <a:srgbClr val="667D94"/>
                </a:solidFill>
              </a:rPr>
              <a:t>01:00</a:t>
            </a:r>
          </a:p>
        </p:txBody>
      </p:sp>
      <p:grpSp>
        <p:nvGrpSpPr>
          <p:cNvPr id="216" name="Google Shape;13759;p78">
            <a:extLst>
              <a:ext uri="{FF2B5EF4-FFF2-40B4-BE49-F238E27FC236}">
                <a16:creationId xmlns:a16="http://schemas.microsoft.com/office/drawing/2014/main" id="{A961AC98-EA92-0440-AAAA-E94D980489E4}"/>
              </a:ext>
            </a:extLst>
          </p:cNvPr>
          <p:cNvGrpSpPr/>
          <p:nvPr/>
        </p:nvGrpSpPr>
        <p:grpSpPr>
          <a:xfrm>
            <a:off x="1707896" y="4052158"/>
            <a:ext cx="228147" cy="231593"/>
            <a:chOff x="4874902" y="3808799"/>
            <a:chExt cx="345615" cy="350835"/>
          </a:xfrm>
        </p:grpSpPr>
        <p:sp>
          <p:nvSpPr>
            <p:cNvPr id="217" name="Google Shape;13760;p78">
              <a:extLst>
                <a:ext uri="{FF2B5EF4-FFF2-40B4-BE49-F238E27FC236}">
                  <a16:creationId xmlns:a16="http://schemas.microsoft.com/office/drawing/2014/main" id="{9C0FC726-72CC-B94E-96E1-DD26A5E138A8}"/>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761;p78">
              <a:extLst>
                <a:ext uri="{FF2B5EF4-FFF2-40B4-BE49-F238E27FC236}">
                  <a16:creationId xmlns:a16="http://schemas.microsoft.com/office/drawing/2014/main" id="{D8F6FA99-40E4-8E4A-A27C-C89B0EA22281}"/>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3762;p78">
              <a:extLst>
                <a:ext uri="{FF2B5EF4-FFF2-40B4-BE49-F238E27FC236}">
                  <a16:creationId xmlns:a16="http://schemas.microsoft.com/office/drawing/2014/main" id="{F9756C61-AC0E-AC42-956A-F16581C1776E}"/>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3763;p78">
              <a:extLst>
                <a:ext uri="{FF2B5EF4-FFF2-40B4-BE49-F238E27FC236}">
                  <a16:creationId xmlns:a16="http://schemas.microsoft.com/office/drawing/2014/main" id="{6E2E1837-FC36-5446-8CEB-7F57D80B9770}"/>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3764;p78">
              <a:extLst>
                <a:ext uri="{FF2B5EF4-FFF2-40B4-BE49-F238E27FC236}">
                  <a16:creationId xmlns:a16="http://schemas.microsoft.com/office/drawing/2014/main" id="{315D2A01-64D3-CE40-A244-6E5F69A93E59}"/>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3765;p78">
              <a:extLst>
                <a:ext uri="{FF2B5EF4-FFF2-40B4-BE49-F238E27FC236}">
                  <a16:creationId xmlns:a16="http://schemas.microsoft.com/office/drawing/2014/main" id="{DD5ADC7E-7734-8C40-ADAF-0D52C0C48BC9}"/>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3766;p78">
              <a:extLst>
                <a:ext uri="{FF2B5EF4-FFF2-40B4-BE49-F238E27FC236}">
                  <a16:creationId xmlns:a16="http://schemas.microsoft.com/office/drawing/2014/main" id="{A42B47AB-2D73-D74D-B056-8C33A3471C35}"/>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3767;p78">
              <a:extLst>
                <a:ext uri="{FF2B5EF4-FFF2-40B4-BE49-F238E27FC236}">
                  <a16:creationId xmlns:a16="http://schemas.microsoft.com/office/drawing/2014/main" id="{C0844E07-124D-5744-B633-D0E2D491D03E}"/>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3768;p78">
              <a:extLst>
                <a:ext uri="{FF2B5EF4-FFF2-40B4-BE49-F238E27FC236}">
                  <a16:creationId xmlns:a16="http://schemas.microsoft.com/office/drawing/2014/main" id="{85B4A743-68D4-724A-A66A-B4896CB8F47D}"/>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3769;p78">
              <a:extLst>
                <a:ext uri="{FF2B5EF4-FFF2-40B4-BE49-F238E27FC236}">
                  <a16:creationId xmlns:a16="http://schemas.microsoft.com/office/drawing/2014/main" id="{1BDE5A29-7806-EE48-A110-3A4317E8E3B6}"/>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3770;p78">
              <a:extLst>
                <a:ext uri="{FF2B5EF4-FFF2-40B4-BE49-F238E27FC236}">
                  <a16:creationId xmlns:a16="http://schemas.microsoft.com/office/drawing/2014/main" id="{5B419667-BA7D-7B47-8344-E3C8F1F184A0}"/>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3771;p78">
              <a:extLst>
                <a:ext uri="{FF2B5EF4-FFF2-40B4-BE49-F238E27FC236}">
                  <a16:creationId xmlns:a16="http://schemas.microsoft.com/office/drawing/2014/main" id="{BA2E2702-036D-BE44-96AD-D138188EC4C3}"/>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3772;p78">
              <a:extLst>
                <a:ext uri="{FF2B5EF4-FFF2-40B4-BE49-F238E27FC236}">
                  <a16:creationId xmlns:a16="http://schemas.microsoft.com/office/drawing/2014/main" id="{D8400F1A-DCD9-3947-8C30-3CDB99C0049B}"/>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3773;p78">
              <a:extLst>
                <a:ext uri="{FF2B5EF4-FFF2-40B4-BE49-F238E27FC236}">
                  <a16:creationId xmlns:a16="http://schemas.microsoft.com/office/drawing/2014/main" id="{A65DA0C5-38CC-3845-99EB-EFEC9F058284}"/>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3774;p78">
              <a:extLst>
                <a:ext uri="{FF2B5EF4-FFF2-40B4-BE49-F238E27FC236}">
                  <a16:creationId xmlns:a16="http://schemas.microsoft.com/office/drawing/2014/main" id="{F8C3037B-F4A8-274D-9132-C1FA207E49FB}"/>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3775;p78">
              <a:extLst>
                <a:ext uri="{FF2B5EF4-FFF2-40B4-BE49-F238E27FC236}">
                  <a16:creationId xmlns:a16="http://schemas.microsoft.com/office/drawing/2014/main" id="{54DCDEB3-642F-8C49-B696-E4584F8197F7}"/>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3776;p78">
              <a:extLst>
                <a:ext uri="{FF2B5EF4-FFF2-40B4-BE49-F238E27FC236}">
                  <a16:creationId xmlns:a16="http://schemas.microsoft.com/office/drawing/2014/main" id="{EEA06DB0-A8C5-EC49-AF01-94E3E96CB588}"/>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TextBox 233">
            <a:extLst>
              <a:ext uri="{FF2B5EF4-FFF2-40B4-BE49-F238E27FC236}">
                <a16:creationId xmlns:a16="http://schemas.microsoft.com/office/drawing/2014/main" id="{728CF1C1-BA8D-CC4B-89C5-051F9FFCBFFD}"/>
              </a:ext>
            </a:extLst>
          </p:cNvPr>
          <p:cNvSpPr txBox="1"/>
          <p:nvPr/>
        </p:nvSpPr>
        <p:spPr>
          <a:xfrm>
            <a:off x="1894795" y="4040329"/>
            <a:ext cx="567784" cy="276999"/>
          </a:xfrm>
          <a:prstGeom prst="rect">
            <a:avLst/>
          </a:prstGeom>
          <a:noFill/>
        </p:spPr>
        <p:txBody>
          <a:bodyPr wrap="none" rtlCol="0">
            <a:spAutoFit/>
          </a:bodyPr>
          <a:lstStyle/>
          <a:p>
            <a:r>
              <a:rPr lang="en-US" sz="1200" dirty="0">
                <a:solidFill>
                  <a:srgbClr val="667D94"/>
                </a:solidFill>
              </a:rPr>
              <a:t>01:00</a:t>
            </a:r>
          </a:p>
        </p:txBody>
      </p:sp>
      <p:grpSp>
        <p:nvGrpSpPr>
          <p:cNvPr id="235" name="Google Shape;13759;p78">
            <a:extLst>
              <a:ext uri="{FF2B5EF4-FFF2-40B4-BE49-F238E27FC236}">
                <a16:creationId xmlns:a16="http://schemas.microsoft.com/office/drawing/2014/main" id="{9615143A-F7CB-8D42-A483-EEC5A77D1E42}"/>
              </a:ext>
            </a:extLst>
          </p:cNvPr>
          <p:cNvGrpSpPr/>
          <p:nvPr/>
        </p:nvGrpSpPr>
        <p:grpSpPr>
          <a:xfrm>
            <a:off x="1715869" y="4499988"/>
            <a:ext cx="228147" cy="231593"/>
            <a:chOff x="4874902" y="3808799"/>
            <a:chExt cx="345615" cy="350835"/>
          </a:xfrm>
        </p:grpSpPr>
        <p:sp>
          <p:nvSpPr>
            <p:cNvPr id="236" name="Google Shape;13760;p78">
              <a:extLst>
                <a:ext uri="{FF2B5EF4-FFF2-40B4-BE49-F238E27FC236}">
                  <a16:creationId xmlns:a16="http://schemas.microsoft.com/office/drawing/2014/main" id="{D528AB95-2BF8-7649-B22D-94E95ED6EA97}"/>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3761;p78">
              <a:extLst>
                <a:ext uri="{FF2B5EF4-FFF2-40B4-BE49-F238E27FC236}">
                  <a16:creationId xmlns:a16="http://schemas.microsoft.com/office/drawing/2014/main" id="{194F5187-CF58-7B49-9F75-0ACD0FE22B70}"/>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3762;p78">
              <a:extLst>
                <a:ext uri="{FF2B5EF4-FFF2-40B4-BE49-F238E27FC236}">
                  <a16:creationId xmlns:a16="http://schemas.microsoft.com/office/drawing/2014/main" id="{FFB6A08C-A6FF-D341-9633-7A632EE5189F}"/>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3763;p78">
              <a:extLst>
                <a:ext uri="{FF2B5EF4-FFF2-40B4-BE49-F238E27FC236}">
                  <a16:creationId xmlns:a16="http://schemas.microsoft.com/office/drawing/2014/main" id="{4B677E79-6591-C14C-96AE-BA90312F5A4A}"/>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3764;p78">
              <a:extLst>
                <a:ext uri="{FF2B5EF4-FFF2-40B4-BE49-F238E27FC236}">
                  <a16:creationId xmlns:a16="http://schemas.microsoft.com/office/drawing/2014/main" id="{B810FD22-CB9E-1942-A39C-1CFE5A2FB201}"/>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3765;p78">
              <a:extLst>
                <a:ext uri="{FF2B5EF4-FFF2-40B4-BE49-F238E27FC236}">
                  <a16:creationId xmlns:a16="http://schemas.microsoft.com/office/drawing/2014/main" id="{BD81B0DA-F22F-C148-9F56-FBE6A4D55BEF}"/>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3766;p78">
              <a:extLst>
                <a:ext uri="{FF2B5EF4-FFF2-40B4-BE49-F238E27FC236}">
                  <a16:creationId xmlns:a16="http://schemas.microsoft.com/office/drawing/2014/main" id="{EE6E5D28-4BAA-B243-8C8F-481F5A651036}"/>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3767;p78">
              <a:extLst>
                <a:ext uri="{FF2B5EF4-FFF2-40B4-BE49-F238E27FC236}">
                  <a16:creationId xmlns:a16="http://schemas.microsoft.com/office/drawing/2014/main" id="{C2368E79-15E7-3F42-BE63-C2095F24D23C}"/>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3768;p78">
              <a:extLst>
                <a:ext uri="{FF2B5EF4-FFF2-40B4-BE49-F238E27FC236}">
                  <a16:creationId xmlns:a16="http://schemas.microsoft.com/office/drawing/2014/main" id="{BAE75079-B8F9-2140-96AE-AE724C91C83A}"/>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3769;p78">
              <a:extLst>
                <a:ext uri="{FF2B5EF4-FFF2-40B4-BE49-F238E27FC236}">
                  <a16:creationId xmlns:a16="http://schemas.microsoft.com/office/drawing/2014/main" id="{801F11C3-6FCA-8C43-BFD2-A7AB72D71A03}"/>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3770;p78">
              <a:extLst>
                <a:ext uri="{FF2B5EF4-FFF2-40B4-BE49-F238E27FC236}">
                  <a16:creationId xmlns:a16="http://schemas.microsoft.com/office/drawing/2014/main" id="{989683B9-4CF8-D348-A47E-36C380BF7C6D}"/>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3771;p78">
              <a:extLst>
                <a:ext uri="{FF2B5EF4-FFF2-40B4-BE49-F238E27FC236}">
                  <a16:creationId xmlns:a16="http://schemas.microsoft.com/office/drawing/2014/main" id="{B025CC8C-3242-2748-9444-7BEC069D625E}"/>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3772;p78">
              <a:extLst>
                <a:ext uri="{FF2B5EF4-FFF2-40B4-BE49-F238E27FC236}">
                  <a16:creationId xmlns:a16="http://schemas.microsoft.com/office/drawing/2014/main" id="{DFE0531C-A4F2-A241-B8BD-0E1BA199F670}"/>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3773;p78">
              <a:extLst>
                <a:ext uri="{FF2B5EF4-FFF2-40B4-BE49-F238E27FC236}">
                  <a16:creationId xmlns:a16="http://schemas.microsoft.com/office/drawing/2014/main" id="{10236702-4EDF-5F43-9EF9-4CBE5BE2F752}"/>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3774;p78">
              <a:extLst>
                <a:ext uri="{FF2B5EF4-FFF2-40B4-BE49-F238E27FC236}">
                  <a16:creationId xmlns:a16="http://schemas.microsoft.com/office/drawing/2014/main" id="{78204672-C4DC-A84D-AC2D-8BD367E38C6F}"/>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3775;p78">
              <a:extLst>
                <a:ext uri="{FF2B5EF4-FFF2-40B4-BE49-F238E27FC236}">
                  <a16:creationId xmlns:a16="http://schemas.microsoft.com/office/drawing/2014/main" id="{65916978-0F49-144C-8489-723EB535E66F}"/>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3776;p78">
              <a:extLst>
                <a:ext uri="{FF2B5EF4-FFF2-40B4-BE49-F238E27FC236}">
                  <a16:creationId xmlns:a16="http://schemas.microsoft.com/office/drawing/2014/main" id="{77D70261-5D25-EA43-A3C1-C49D3A40EF02}"/>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TextBox 252">
            <a:extLst>
              <a:ext uri="{FF2B5EF4-FFF2-40B4-BE49-F238E27FC236}">
                <a16:creationId xmlns:a16="http://schemas.microsoft.com/office/drawing/2014/main" id="{A0F2C51B-9DC1-0D40-8548-16584B5EA608}"/>
              </a:ext>
            </a:extLst>
          </p:cNvPr>
          <p:cNvSpPr txBox="1"/>
          <p:nvPr/>
        </p:nvSpPr>
        <p:spPr>
          <a:xfrm>
            <a:off x="1902768" y="4488159"/>
            <a:ext cx="567784" cy="276999"/>
          </a:xfrm>
          <a:prstGeom prst="rect">
            <a:avLst/>
          </a:prstGeom>
          <a:noFill/>
        </p:spPr>
        <p:txBody>
          <a:bodyPr wrap="none" rtlCol="0">
            <a:spAutoFit/>
          </a:bodyPr>
          <a:lstStyle/>
          <a:p>
            <a:r>
              <a:rPr lang="en-US" sz="1200" dirty="0">
                <a:solidFill>
                  <a:srgbClr val="667D94"/>
                </a:solidFill>
              </a:rPr>
              <a:t>03:00</a:t>
            </a:r>
          </a:p>
        </p:txBody>
      </p:sp>
      <p:sp>
        <p:nvSpPr>
          <p:cNvPr id="255" name="Google Shape;297;p30">
            <a:extLst>
              <a:ext uri="{FF2B5EF4-FFF2-40B4-BE49-F238E27FC236}">
                <a16:creationId xmlns:a16="http://schemas.microsoft.com/office/drawing/2014/main" id="{C7EA37EE-6D21-CF4D-8AFF-16D883F1314A}"/>
              </a:ext>
            </a:extLst>
          </p:cNvPr>
          <p:cNvSpPr txBox="1">
            <a:spLocks/>
          </p:cNvSpPr>
          <p:nvPr/>
        </p:nvSpPr>
        <p:spPr>
          <a:xfrm>
            <a:off x="2669721" y="1600553"/>
            <a:ext cx="6387499" cy="38076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buSzPct val="140000"/>
            </a:pPr>
            <a:r>
              <a:rPr lang="en-US" sz="1100" dirty="0"/>
              <a:t>Finally after we found the best </a:t>
            </a:r>
            <a:r>
              <a:rPr lang="en-US" sz="1100" dirty="0" err="1"/>
              <a:t>cnt</a:t>
            </a:r>
            <a:r>
              <a:rPr lang="en-US" sz="1100" dirty="0"/>
              <a:t> value:</a:t>
            </a:r>
          </a:p>
          <a:p>
            <a:pPr>
              <a:buSzPct val="140000"/>
            </a:pPr>
            <a:endParaRPr lang="en-US" sz="1100" b="1" dirty="0"/>
          </a:p>
          <a:p>
            <a:pPr>
              <a:buSzPct val="140000"/>
            </a:pPr>
            <a:endParaRPr lang="en-US" sz="1100" b="1" dirty="0"/>
          </a:p>
          <a:p>
            <a:pPr>
              <a:buSzPct val="140000"/>
            </a:pPr>
            <a:endParaRPr lang="en-US" sz="1100" b="1" dirty="0"/>
          </a:p>
          <a:p>
            <a:pPr>
              <a:buSzPct val="140000"/>
            </a:pPr>
            <a:endParaRPr lang="en-US" sz="1100" b="1" dirty="0"/>
          </a:p>
          <a:p>
            <a:pPr>
              <a:buSzPct val="140000"/>
            </a:pPr>
            <a:endParaRPr lang="en-US" sz="1100" b="1" dirty="0"/>
          </a:p>
          <a:p>
            <a:pPr>
              <a:buSzPct val="140000"/>
            </a:pPr>
            <a:r>
              <a:rPr lang="en-US" sz="1100" dirty="0"/>
              <a:t>Answer is:</a:t>
            </a:r>
          </a:p>
          <a:p>
            <a:pPr>
              <a:buSzPct val="140000"/>
            </a:pPr>
            <a:endParaRPr lang="en-US" sz="1100" dirty="0"/>
          </a:p>
          <a:p>
            <a:pPr>
              <a:buSzPct val="140000"/>
            </a:pPr>
            <a:r>
              <a:rPr lang="en-US" sz="1000" dirty="0"/>
              <a:t>	</a:t>
            </a:r>
            <a:r>
              <a:rPr lang="en-US" sz="1000" dirty="0" err="1">
                <a:solidFill>
                  <a:schemeClr val="accent1">
                    <a:lumMod val="60000"/>
                    <a:lumOff val="40000"/>
                  </a:schemeClr>
                </a:solidFill>
              </a:rPr>
              <a:t>cnt</a:t>
            </a:r>
            <a:r>
              <a:rPr lang="en-US" sz="1000" baseline="30000" dirty="0" err="1">
                <a:solidFill>
                  <a:schemeClr val="accent1">
                    <a:lumMod val="60000"/>
                    <a:lumOff val="40000"/>
                  </a:schemeClr>
                </a:solidFill>
              </a:rPr>
              <a:t>th</a:t>
            </a:r>
            <a:r>
              <a:rPr lang="en-US" sz="1000" baseline="30000" dirty="0"/>
              <a:t> </a:t>
            </a:r>
            <a:r>
              <a:rPr lang="en-US" sz="1000" dirty="0"/>
              <a:t>element  of sums 4 + </a:t>
            </a:r>
            <a:r>
              <a:rPr lang="en-US" sz="1000" dirty="0">
                <a:solidFill>
                  <a:schemeClr val="accent1">
                    <a:lumMod val="60000"/>
                    <a:lumOff val="40000"/>
                  </a:schemeClr>
                </a:solidFill>
              </a:rPr>
              <a:t>( k – </a:t>
            </a:r>
            <a:r>
              <a:rPr lang="en-US" sz="1000" dirty="0" err="1">
                <a:solidFill>
                  <a:schemeClr val="accent1">
                    <a:lumMod val="60000"/>
                    <a:lumOff val="40000"/>
                  </a:schemeClr>
                </a:solidFill>
              </a:rPr>
              <a:t>cnt</a:t>
            </a:r>
            <a:r>
              <a:rPr lang="en-US" sz="1000" dirty="0">
                <a:solidFill>
                  <a:schemeClr val="accent1">
                    <a:lumMod val="60000"/>
                    <a:lumOff val="40000"/>
                  </a:schemeClr>
                </a:solidFill>
              </a:rPr>
              <a:t> )</a:t>
            </a:r>
            <a:r>
              <a:rPr lang="en-US" sz="1000" baseline="30000" dirty="0" err="1">
                <a:solidFill>
                  <a:schemeClr val="accent1">
                    <a:lumMod val="60000"/>
                    <a:lumOff val="40000"/>
                  </a:schemeClr>
                </a:solidFill>
              </a:rPr>
              <a:t>th</a:t>
            </a:r>
            <a:r>
              <a:rPr lang="en-US" sz="1000" dirty="0"/>
              <a:t> element of the sums 1 + </a:t>
            </a:r>
            <a:r>
              <a:rPr lang="en-US" sz="1000" dirty="0">
                <a:solidFill>
                  <a:schemeClr val="accent1">
                    <a:lumMod val="60000"/>
                    <a:lumOff val="40000"/>
                  </a:schemeClr>
                </a:solidFill>
              </a:rPr>
              <a:t>( k – </a:t>
            </a:r>
            <a:r>
              <a:rPr lang="en-US" sz="1000" dirty="0" err="1">
                <a:solidFill>
                  <a:schemeClr val="accent1">
                    <a:lumMod val="60000"/>
                    <a:lumOff val="40000"/>
                  </a:schemeClr>
                </a:solidFill>
              </a:rPr>
              <a:t>cnt</a:t>
            </a:r>
            <a:r>
              <a:rPr lang="en-US" sz="1000" dirty="0">
                <a:solidFill>
                  <a:schemeClr val="accent1">
                    <a:lumMod val="60000"/>
                    <a:lumOff val="40000"/>
                  </a:schemeClr>
                </a:solidFill>
              </a:rPr>
              <a:t> )</a:t>
            </a:r>
            <a:r>
              <a:rPr lang="en-US" sz="1000" baseline="30000" dirty="0" err="1">
                <a:solidFill>
                  <a:schemeClr val="accent1">
                    <a:lumMod val="60000"/>
                    <a:lumOff val="40000"/>
                  </a:schemeClr>
                </a:solidFill>
              </a:rPr>
              <a:t>th</a:t>
            </a:r>
            <a:r>
              <a:rPr lang="en-US" sz="1000" dirty="0"/>
              <a:t> element of sums 2</a:t>
            </a:r>
          </a:p>
          <a:p>
            <a:pPr>
              <a:buSzPct val="140000"/>
            </a:pPr>
            <a:r>
              <a:rPr lang="en-US" sz="1100" dirty="0"/>
              <a:t>Or</a:t>
            </a:r>
          </a:p>
          <a:p>
            <a:pPr>
              <a:buSzPct val="140000"/>
            </a:pPr>
            <a:r>
              <a:rPr lang="en-US" sz="1100" dirty="0"/>
              <a:t>	</a:t>
            </a:r>
            <a:r>
              <a:rPr lang="en-US" sz="1100" dirty="0">
                <a:solidFill>
                  <a:schemeClr val="accent1">
                    <a:lumMod val="60000"/>
                    <a:lumOff val="40000"/>
                  </a:schemeClr>
                </a:solidFill>
              </a:rPr>
              <a:t>4</a:t>
            </a:r>
            <a:r>
              <a:rPr lang="en-US" sz="1100" baseline="30000" dirty="0">
                <a:solidFill>
                  <a:schemeClr val="accent1">
                    <a:lumMod val="60000"/>
                    <a:lumOff val="40000"/>
                  </a:schemeClr>
                </a:solidFill>
              </a:rPr>
              <a:t>th</a:t>
            </a:r>
            <a:r>
              <a:rPr lang="en-US" sz="1100" dirty="0"/>
              <a:t> element of group 4 + </a:t>
            </a:r>
            <a:r>
              <a:rPr lang="en-US" sz="1100" dirty="0">
                <a:solidFill>
                  <a:schemeClr val="accent1">
                    <a:lumMod val="60000"/>
                    <a:lumOff val="40000"/>
                  </a:schemeClr>
                </a:solidFill>
              </a:rPr>
              <a:t>0</a:t>
            </a:r>
            <a:r>
              <a:rPr lang="en-US" sz="1100" baseline="30000" dirty="0">
                <a:solidFill>
                  <a:schemeClr val="accent1">
                    <a:lumMod val="60000"/>
                    <a:lumOff val="40000"/>
                  </a:schemeClr>
                </a:solidFill>
              </a:rPr>
              <a:t>th</a:t>
            </a:r>
            <a:r>
              <a:rPr lang="en-US" sz="1100" dirty="0"/>
              <a:t> element of group 1 + </a:t>
            </a:r>
            <a:r>
              <a:rPr lang="en-US" sz="1100" dirty="0">
                <a:solidFill>
                  <a:schemeClr val="accent1">
                    <a:lumMod val="60000"/>
                    <a:lumOff val="40000"/>
                  </a:schemeClr>
                </a:solidFill>
              </a:rPr>
              <a:t>0</a:t>
            </a:r>
            <a:r>
              <a:rPr lang="en-US" sz="1100" baseline="30000" dirty="0">
                <a:solidFill>
                  <a:schemeClr val="accent1">
                    <a:lumMod val="60000"/>
                    <a:lumOff val="40000"/>
                  </a:schemeClr>
                </a:solidFill>
              </a:rPr>
              <a:t>th</a:t>
            </a:r>
            <a:r>
              <a:rPr lang="en-US" sz="1100" dirty="0"/>
              <a:t> element of group 2</a:t>
            </a:r>
          </a:p>
          <a:p>
            <a:pPr>
              <a:buSzPct val="140000"/>
            </a:pPr>
            <a:r>
              <a:rPr lang="en-US" sz="1100" dirty="0"/>
              <a:t>Or</a:t>
            </a:r>
          </a:p>
          <a:p>
            <a:pPr>
              <a:buSzPct val="140000"/>
            </a:pPr>
            <a:r>
              <a:rPr lang="en-US" sz="1100" dirty="0"/>
              <a:t>	18:00 + 00:00 + 00:00 = </a:t>
            </a:r>
            <a:r>
              <a:rPr lang="en-US" sz="1100" dirty="0">
                <a:solidFill>
                  <a:schemeClr val="accent2">
                    <a:lumMod val="25000"/>
                  </a:schemeClr>
                </a:solidFill>
              </a:rPr>
              <a:t>18:00</a:t>
            </a:r>
          </a:p>
        </p:txBody>
      </p:sp>
    </p:spTree>
    <p:extLst>
      <p:ext uri="{BB962C8B-B14F-4D97-AF65-F5344CB8AC3E}">
        <p14:creationId xmlns:p14="http://schemas.microsoft.com/office/powerpoint/2010/main" val="135975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Now go to code</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1100</Words>
  <Application>Microsoft Macintosh PowerPoint</Application>
  <PresentationFormat>On-screen Show (16:9)</PresentationFormat>
  <Paragraphs>177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DM Sans</vt:lpstr>
      <vt:lpstr>Arial</vt:lpstr>
      <vt:lpstr>Viga</vt:lpstr>
      <vt:lpstr>Cyber Security Business Plan</vt:lpstr>
      <vt:lpstr>CodeForces Contest 1374 Problem E1</vt:lpstr>
      <vt:lpstr>Problem </vt:lpstr>
      <vt:lpstr>Input</vt:lpstr>
      <vt:lpstr>Output</vt:lpstr>
      <vt:lpstr>Example 1</vt:lpstr>
      <vt:lpstr>Solve example 1</vt:lpstr>
      <vt:lpstr>Solve example 1</vt:lpstr>
      <vt:lpstr>Solve example 1</vt:lpstr>
      <vt:lpstr>Now go to code</vt:lpstr>
      <vt:lpstr>Initializing</vt:lpstr>
      <vt:lpstr>Create Books groups And create sum array</vt:lpstr>
      <vt:lpstr>Find the best cnt value</vt:lpstr>
      <vt:lpstr>Fast Reader – (skip if you just use java.util.Scanner)</vt:lpstr>
      <vt:lpstr>Now You can solve the problem</vt:lpstr>
      <vt:lpstr>FINISHED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CodeForces Contest 1374 Problem E1</dc:title>
  <cp:lastModifiedBy>mohammadreza khosravian</cp:lastModifiedBy>
  <cp:revision>28</cp:revision>
  <dcterms:modified xsi:type="dcterms:W3CDTF">2020-09-10T20:49:21Z</dcterms:modified>
</cp:coreProperties>
</file>