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6F4"/>
    <a:srgbClr val="1FA8DD"/>
    <a:srgbClr val="E6E6E6"/>
    <a:srgbClr val="9191C9"/>
    <a:srgbClr val="5354AA"/>
    <a:srgbClr val="F5AA9D"/>
    <a:srgbClr val="EF735E"/>
    <a:srgbClr val="CB9591"/>
    <a:srgbClr val="C1807B"/>
    <a:srgbClr val="E87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541477" y="1821341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80815" y="217700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3405910" y="1929786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78479" y="2155813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45825" y="2294313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6541477" y="380518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91661" y="416963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115695" y="2917767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5422" y="316934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로그인 정보</a:t>
            </a:r>
            <a:endParaRPr lang="ko-KR" altLang="en-US" sz="105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6" y="4303795"/>
            <a:ext cx="2332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067946" y="2818566"/>
            <a:ext cx="0" cy="141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6896" y="340176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 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 항상 </a:t>
            </a:r>
            <a:r>
              <a:rPr lang="en-US" altLang="ko-KR" smtClean="0"/>
              <a:t>I am Ready</a:t>
            </a:r>
            <a:r>
              <a:rPr lang="ko-KR" altLang="en-US" smtClean="0"/>
              <a:t>를 보낸다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커맨드 코드는 항상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83913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2187" y="35543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02387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02387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6895144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895144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882870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6030" y="357305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590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58373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4287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67020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67020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8967698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896769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955424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71116" y="357305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29813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223006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1211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31655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10976170" y="2704889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85097" y="339269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3260" y="4746250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12280</TotalTime>
  <Words>446</Words>
  <Application>Microsoft Office PowerPoint</Application>
  <PresentationFormat>와이드스크린</PresentationFormat>
  <Paragraphs>167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57</cp:revision>
  <dcterms:created xsi:type="dcterms:W3CDTF">2017-12-02T04:23:16Z</dcterms:created>
  <dcterms:modified xsi:type="dcterms:W3CDTF">2017-12-31T02:15:51Z</dcterms:modified>
</cp:coreProperties>
</file>