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8" r:id="rId8"/>
    <p:sldId id="260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05"/>
    <a:srgbClr val="5D9BFF"/>
    <a:srgbClr val="66E6F4"/>
    <a:srgbClr val="5192FF"/>
    <a:srgbClr val="448AFF"/>
    <a:srgbClr val="4E90FF"/>
    <a:srgbClr val="1FA8DD"/>
    <a:srgbClr val="E6E6E6"/>
    <a:srgbClr val="9191C9"/>
    <a:srgbClr val="535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처리 구조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2116744" y="1481537"/>
            <a:ext cx="1113786" cy="19800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7071" y="23598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342710" y="1898647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4478139" y="1399862"/>
            <a:ext cx="1009227" cy="9975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351" y="1760148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520" y="1606761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9010" y="160676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6878455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466944" y="2714877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81725" y="179180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65022" y="303806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9455401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7607" y="1711302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690637" y="1930306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095748" y="192655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11803" y="153505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 큐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322319" y="3145007"/>
            <a:ext cx="1064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628141" y="3176564"/>
            <a:ext cx="4321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947564" y="2498312"/>
            <a:ext cx="0" cy="67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5347" y="289581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5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관계도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969947" y="1459509"/>
            <a:ext cx="1113786" cy="34297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09284" y="2653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225827" y="1965813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3361256" y="1467028"/>
            <a:ext cx="1009227" cy="10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68468" y="1827314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88637" y="1673927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2127" y="167392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761572" y="1459509"/>
            <a:ext cx="1113786" cy="19480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338346" y="4151792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69377" y="229501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36424" y="447498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8338518" y="1459510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00724" y="1778468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573754" y="1997472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978865" y="1993719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93888" y="1720582"/>
            <a:ext cx="70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[send]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225827" y="4581922"/>
            <a:ext cx="2031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99544" y="4585891"/>
            <a:ext cx="4448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012880" y="1965813"/>
            <a:ext cx="0" cy="261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98967" y="430492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978864" y="311339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8893" y="279220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[Receive]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8338518" y="257905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400724" y="2882560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225827" y="3540117"/>
            <a:ext cx="6044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487" y="2037907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 업로드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563878" y="1965813"/>
            <a:ext cx="38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2138" y="3262688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데이터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4203" y="4304923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생성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Background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8768" y="235631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Cloud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3610702" y="2019464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47635" y="245936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큐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3995" y="1946069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검색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3610702" y="4411278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817813" y="2221644"/>
            <a:ext cx="15059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99543" y="4700752"/>
            <a:ext cx="73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전처리기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167593" y="3254146"/>
            <a:ext cx="0" cy="102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90555" y="353767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프레임 분할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추출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1063444" y="4411278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316236" y="4916241"/>
            <a:ext cx="1128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22358" y="470075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1621478" y="3254146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1146127" y="2019464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817813" y="2970165"/>
            <a:ext cx="1505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293576" y="2454833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50918" y="2164404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81907" y="2693166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985837" y="2065460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653611" y="2576207"/>
            <a:ext cx="1224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91016" y="2289155"/>
            <a:ext cx="957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 완료 검색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91531" y="2494813"/>
            <a:ext cx="900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Push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83299" y="2079859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21508" y="2533222"/>
            <a:ext cx="81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SQL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Push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68" y="896866"/>
            <a:ext cx="2581275" cy="52673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0777" y="1320457"/>
            <a:ext cx="2844554" cy="1503747"/>
          </a:xfrm>
          <a:prstGeom prst="rect">
            <a:avLst/>
          </a:prstGeom>
          <a:gradFill flip="none" rotWithShape="1">
            <a:gsLst>
              <a:gs pos="75000">
                <a:srgbClr val="5D9BFF"/>
              </a:gs>
              <a:gs pos="100000">
                <a:srgbClr val="5D9BFF"/>
              </a:gs>
              <a:gs pos="0">
                <a:srgbClr val="448AF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0778" y="1447192"/>
            <a:ext cx="2844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자신에 대해 소개해주세요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한컴바탕" panose="02030600000101010101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777" y="1727724"/>
            <a:ext cx="2844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어떤 답변이든지 좋습니다</a:t>
            </a:r>
            <a:r>
              <a:rPr lang="en-US" altLang="ko-KR" sz="13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.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한컴바탕" panose="02030600000101010101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777" y="2104341"/>
            <a:ext cx="284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 한국어 </a:t>
            </a: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-&gt;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한국어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한컴바탕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발표 시간 </a:t>
            </a: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(1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분</a:t>
            </a: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 2017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삼성 전자 공채 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한컴바탕" panose="02030600000101010101" pitchFamily="18" charset="2"/>
              </a:rPr>
              <a:t>시험</a:t>
            </a:r>
            <a:endParaRPr lang="en-US" altLang="ko-KR" sz="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한컴바탕" panose="02030600000101010101" pitchFamily="18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214" y="2339506"/>
            <a:ext cx="2844554" cy="1404875"/>
          </a:xfrm>
          <a:prstGeom prst="rect">
            <a:avLst/>
          </a:prstGeom>
          <a:gradFill flip="none" rotWithShape="1">
            <a:gsLst>
              <a:gs pos="75000">
                <a:srgbClr val="5D9BFF"/>
              </a:gs>
              <a:gs pos="100000">
                <a:srgbClr val="5D9BFF"/>
              </a:gs>
              <a:gs pos="0">
                <a:srgbClr val="448AF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0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레이아웃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내 면접 결과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737435" y="143691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018417" y="148509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7502" y="1459623"/>
            <a:ext cx="2844554" cy="1134287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12639</TotalTime>
  <Words>475</Words>
  <Application>Microsoft Office PowerPoint</Application>
  <PresentationFormat>와이드스크린</PresentationFormat>
  <Paragraphs>189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210 맨발의청춘 B</vt:lpstr>
      <vt:lpstr>210 맨발의청춘 L</vt:lpstr>
      <vt:lpstr>HY수평선M</vt:lpstr>
      <vt:lpstr>HY울릉도M</vt:lpstr>
      <vt:lpstr>나눔고딕</vt:lpstr>
      <vt:lpstr>맑은 고딕</vt:lpstr>
      <vt:lpstr>Arial</vt:lpstr>
      <vt:lpstr>한컴바탕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56</cp:revision>
  <dcterms:created xsi:type="dcterms:W3CDTF">2017-12-02T04:23:16Z</dcterms:created>
  <dcterms:modified xsi:type="dcterms:W3CDTF">2017-12-25T12:24:17Z</dcterms:modified>
</cp:coreProperties>
</file>