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2177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8736</TotalTime>
  <Words>313</Words>
  <Application>Microsoft Office PowerPoint</Application>
  <PresentationFormat>와이드스크린</PresentationFormat>
  <Paragraphs>127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35</cp:revision>
  <dcterms:created xsi:type="dcterms:W3CDTF">2017-12-02T04:23:16Z</dcterms:created>
  <dcterms:modified xsi:type="dcterms:W3CDTF">2017-12-14T15:45:38Z</dcterms:modified>
</cp:coreProperties>
</file>