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4C6"/>
    <a:srgbClr val="6DCFDB"/>
    <a:srgbClr val="7BDEF0"/>
    <a:srgbClr val="F68355"/>
    <a:srgbClr val="C54538"/>
    <a:srgbClr val="3C8C47"/>
    <a:srgbClr val="BA7325"/>
    <a:srgbClr val="FFFFFF"/>
    <a:srgbClr val="66E6F4"/>
    <a:srgbClr val="1FA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 noChangeAspect="1"/>
          </p:cNvSpPr>
          <p:nvPr/>
        </p:nvSpPr>
        <p:spPr>
          <a:xfrm>
            <a:off x="3748402" y="408240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처리도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7740" y="443807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61229" y="439163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2837" y="24626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[DB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441" y="409253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7269561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980" y="44546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3791403" y="1941504"/>
            <a:ext cx="1035074" cy="1042262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0043" y="2106418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 데이터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1098503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43264" y="44546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673841" y="2413919"/>
            <a:ext cx="0" cy="160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20023" y="2392646"/>
            <a:ext cx="1948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5315" y="4369533"/>
            <a:ext cx="2240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061" y="4092534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56226" y="2817091"/>
            <a:ext cx="0" cy="12061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09969" y="2743669"/>
            <a:ext cx="278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1721" y="246667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검증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분석 요청 등록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38763" y="4805563"/>
            <a:ext cx="2225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4626" y="453587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송수신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350225" y="188494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009971" y="2383417"/>
            <a:ext cx="324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64529" y="22493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엔진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3358" y="21064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요청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결과 저장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59631" y="2377409"/>
            <a:ext cx="794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71"/>
          <p:cNvSpPr/>
          <p:nvPr/>
        </p:nvSpPr>
        <p:spPr>
          <a:xfrm>
            <a:off x="10483728" y="2010580"/>
            <a:ext cx="1113540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508941" y="223660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로그인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541477" y="1821341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80815" y="217700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3405910" y="1929786"/>
            <a:ext cx="1324072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78479" y="2155813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소셜 로그인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45825" y="2294313"/>
            <a:ext cx="11223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6541477" y="380518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91661" y="416963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115695" y="2917767"/>
            <a:ext cx="0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85422" y="316934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로그인 정보</a:t>
            </a:r>
            <a:endParaRPr lang="ko-KR" altLang="en-US" sz="105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67946" y="4303795"/>
            <a:ext cx="23328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067946" y="2818566"/>
            <a:ext cx="0" cy="141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6896" y="340176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로그인 정보</a:t>
            </a:r>
            <a:r>
              <a:rPr lang="ko-KR" altLang="en-US" sz="1000"/>
              <a:t> </a:t>
            </a:r>
            <a:r>
              <a:rPr lang="ko-KR" altLang="en-US" sz="1000" smtClean="0"/>
              <a:t>검증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229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푸시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60" y="21715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83211" y="1834737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330" y="2242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35953" y="4226551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08303" y="459301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서버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493987" y="3069419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4018636" y="1834737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166085" y="2270106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3428" y="1979677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95371" y="4226551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95297" y="467991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35785" y="475361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997" y="44545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커맨드 프로토콜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6359527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2529" y="32742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3582148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8826" y="326779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[Network Service]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954556" y="3132479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954556" y="3657600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015" y="765998"/>
            <a:ext cx="393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</a:t>
            </a:r>
            <a:r>
              <a:rPr lang="ko-KR" altLang="en-US" smtClean="0"/>
              <a:t>는 항상 </a:t>
            </a:r>
            <a:r>
              <a:rPr lang="en-US" altLang="ko-KR" smtClean="0"/>
              <a:t>I am Ready</a:t>
            </a:r>
            <a:r>
              <a:rPr lang="ko-KR" altLang="en-US" smtClean="0"/>
              <a:t>를 보낸다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커맨드 코드는 항상 </a:t>
            </a:r>
            <a:r>
              <a:rPr lang="en-US" altLang="ko-KR" smtClean="0"/>
              <a:t>24</a:t>
            </a:r>
            <a:r>
              <a:rPr lang="ko-KR" altLang="en-US"/>
              <a:t> </a:t>
            </a:r>
            <a:r>
              <a:rPr lang="ko-KR" altLang="en-US" smtClean="0"/>
              <a:t>바이트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071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483913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2187" y="35543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102387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102387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6895144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6895144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882870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6030" y="357305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590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58373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4287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67020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67020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8967698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896769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8955424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071116" y="357305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29813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223006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1211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231655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10976170" y="2704889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85097" y="339269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83260" y="4746250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B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74" y="525119"/>
            <a:ext cx="3209925" cy="565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42" y="560902"/>
            <a:ext cx="2333477" cy="14534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8436" y="2593910"/>
            <a:ext cx="2253673" cy="1433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99180" y="2765717"/>
            <a:ext cx="1917513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2800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급</a:t>
            </a:r>
            <a:r>
              <a:rPr lang="ko-KR" altLang="en-US" sz="2800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공무원</a:t>
            </a:r>
            <a:endParaRPr lang="en-US" altLang="ko-KR" sz="2800" b="1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2015 </a:t>
            </a:r>
            <a:r>
              <a:rPr lang="ko-KR" altLang="en-US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기출</a:t>
            </a:r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13558</TotalTime>
  <Words>451</Words>
  <Application>Microsoft Office PowerPoint</Application>
  <PresentationFormat>와이드스크린</PresentationFormat>
  <Paragraphs>169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210 맨발의청춘 B</vt:lpstr>
      <vt:lpstr>210 맨발의청춘 L</vt:lpstr>
      <vt:lpstr>HY수평선M</vt:lpstr>
      <vt:lpstr>HY울릉도M</vt:lpstr>
      <vt:lpstr>HY중고딕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JHG</cp:lastModifiedBy>
  <cp:revision>63</cp:revision>
  <dcterms:created xsi:type="dcterms:W3CDTF">2017-12-02T04:23:16Z</dcterms:created>
  <dcterms:modified xsi:type="dcterms:W3CDTF">2018-01-04T18:31:31Z</dcterms:modified>
</cp:coreProperties>
</file>