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6F4"/>
    <a:srgbClr val="1FA8DD"/>
    <a:srgbClr val="E6E6E6"/>
    <a:srgbClr val="9191C9"/>
    <a:srgbClr val="5354AA"/>
    <a:srgbClr val="F5AA9D"/>
    <a:srgbClr val="EF735E"/>
    <a:srgbClr val="CB9591"/>
    <a:srgbClr val="C1807B"/>
    <a:srgbClr val="E87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처리 구조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2116744" y="1481537"/>
            <a:ext cx="1113786" cy="19800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57071" y="2359813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342710" y="1898647"/>
            <a:ext cx="106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 noChangeAspect="1"/>
          </p:cNvSpPr>
          <p:nvPr/>
        </p:nvSpPr>
        <p:spPr>
          <a:xfrm>
            <a:off x="4478139" y="1399862"/>
            <a:ext cx="1009227" cy="9975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351" y="1760148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520" y="1606761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9010" y="160676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스레드 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6878455" y="139234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4466944" y="2714877"/>
            <a:ext cx="1020422" cy="9233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81725" y="179180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65022" y="303806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9455401" y="139234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7607" y="1711302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백그라운드</a:t>
            </a:r>
            <a:r>
              <a:rPr lang="en-US" altLang="ko-KR" sz="12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en-US" altLang="ko-KR" sz="12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690637" y="1930306"/>
            <a:ext cx="103853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095748" y="1926553"/>
            <a:ext cx="1173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11803" y="1535054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 큐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3322319" y="3145007"/>
            <a:ext cx="1064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628141" y="3176564"/>
            <a:ext cx="4321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947564" y="2498312"/>
            <a:ext cx="0" cy="678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35347" y="289581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50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관계도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969947" y="1459509"/>
            <a:ext cx="1113786" cy="34297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09284" y="265370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225827" y="1965813"/>
            <a:ext cx="106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 noChangeAspect="1"/>
          </p:cNvSpPr>
          <p:nvPr/>
        </p:nvSpPr>
        <p:spPr>
          <a:xfrm>
            <a:off x="3361256" y="1467028"/>
            <a:ext cx="1009227" cy="1098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568468" y="1827314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88637" y="1673927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92127" y="167392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스레드 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761572" y="1459509"/>
            <a:ext cx="1113786" cy="19480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4338346" y="4151792"/>
            <a:ext cx="1020422" cy="9233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969377" y="2295016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36424" y="447498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8338518" y="1459510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00724" y="1778468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백그라운드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573754" y="1997472"/>
            <a:ext cx="103853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978865" y="1993719"/>
            <a:ext cx="1173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93888" y="1720582"/>
            <a:ext cx="70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[send]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225827" y="4581922"/>
            <a:ext cx="2031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499544" y="4585891"/>
            <a:ext cx="4448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012880" y="1965813"/>
            <a:ext cx="0" cy="261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98967" y="430492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978864" y="3113393"/>
            <a:ext cx="1173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8893" y="279220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[Receive]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>
          <a:xfrm>
            <a:off x="8338518" y="257905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400724" y="2882560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백그라운드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225827" y="3540117"/>
            <a:ext cx="6044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86487" y="2037907"/>
            <a:ext cx="91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파일 업로드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563878" y="1965813"/>
            <a:ext cx="383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92138" y="3262688"/>
            <a:ext cx="91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데이터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4203" y="4304923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생성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>
            <a:spLocks noChangeAspect="1"/>
          </p:cNvSpPr>
          <p:nvPr/>
        </p:nvSpPr>
        <p:spPr>
          <a:xfrm>
            <a:off x="6439721" y="1291345"/>
            <a:ext cx="1113786" cy="25697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Background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8768" y="235631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Cloud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3610702" y="2019464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47635" y="245936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큐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00512" y="2486734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en-US" altLang="ko-KR" sz="12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Mysql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3995" y="1946069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검색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3610702" y="4411278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817813" y="2221644"/>
            <a:ext cx="15059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99543" y="4700752"/>
            <a:ext cx="73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전처리기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167593" y="3254146"/>
            <a:ext cx="0" cy="102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90555" y="3537674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프레임 분할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추출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1063444" y="4411278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316236" y="4916241"/>
            <a:ext cx="1128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22358" y="4700752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처리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1621478" y="3254146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1146127" y="2019464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817813" y="2970165"/>
            <a:ext cx="1505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293576" y="2454833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50918" y="2164404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처리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81907" y="2693166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처리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985837" y="2065460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653611" y="2576207"/>
            <a:ext cx="1224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91016" y="2289155"/>
            <a:ext cx="957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 완료 검색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091531" y="2494813"/>
            <a:ext cx="900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Push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181545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6128" y="35564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2652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32652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806890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06890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3794616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59008" y="357508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4608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88638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4492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7999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57999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6422906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22906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410632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4355" y="357508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652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13985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9839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83347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9104238" y="2704889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09703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55351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81707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9772</TotalTime>
  <Words>440</Words>
  <Application>Microsoft Office PowerPoint</Application>
  <PresentationFormat>와이드스크린</PresentationFormat>
  <Paragraphs>179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45</cp:revision>
  <dcterms:created xsi:type="dcterms:W3CDTF">2017-12-02T04:23:16Z</dcterms:created>
  <dcterms:modified xsi:type="dcterms:W3CDTF">2017-12-16T15:38:06Z</dcterms:modified>
</cp:coreProperties>
</file>