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387"/>
    <a:srgbClr val="F25536"/>
    <a:srgbClr val="F35D3F"/>
    <a:srgbClr val="FFFFFF"/>
    <a:srgbClr val="F24F2E"/>
    <a:srgbClr val="E35BB2"/>
    <a:srgbClr val="44468E"/>
    <a:srgbClr val="3A3B72"/>
    <a:srgbClr val="4D4F99"/>
    <a:srgbClr val="515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29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3748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/>
                <a:gridCol w="1632857"/>
                <a:gridCol w="60555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269</Words>
  <Application>Microsoft Office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28</cp:revision>
  <dcterms:created xsi:type="dcterms:W3CDTF">2017-12-02T04:23:16Z</dcterms:created>
  <dcterms:modified xsi:type="dcterms:W3CDTF">2017-12-07T09:02:44Z</dcterms:modified>
</cp:coreProperties>
</file>