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70" r:id="rId11"/>
    <p:sldId id="266" r:id="rId12"/>
    <p:sldId id="268" r:id="rId13"/>
    <p:sldId id="267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F7"/>
    <a:srgbClr val="494949"/>
    <a:srgbClr val="F3F3F3"/>
    <a:srgbClr val="8BD0FF"/>
    <a:srgbClr val="D1ECFF"/>
    <a:srgbClr val="71C6FF"/>
    <a:srgbClr val="ABDDFF"/>
    <a:srgbClr val="4BB6FF"/>
    <a:srgbClr val="37AEFF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2580362" y="184827"/>
            <a:ext cx="7064679" cy="7064679"/>
          </a:xfrm>
          <a:prstGeom prst="ellipse">
            <a:avLst/>
          </a:prstGeom>
          <a:solidFill>
            <a:schemeClr val="bg1"/>
          </a:solidFill>
          <a:ln w="1016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95" y="1476617"/>
            <a:ext cx="2768812" cy="27688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97992" y="4334348"/>
            <a:ext cx="44294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mtClean="0">
                <a:solidFill>
                  <a:srgbClr val="FF505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UPLOADING</a:t>
            </a:r>
            <a:endParaRPr lang="ko-KR" altLang="en-US" sz="6600" b="1">
              <a:solidFill>
                <a:srgbClr val="FF505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85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>
            <a:spLocks noChangeAspect="1"/>
          </p:cNvSpPr>
          <p:nvPr/>
        </p:nvSpPr>
        <p:spPr>
          <a:xfrm>
            <a:off x="3748402" y="408240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처리도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7740" y="443807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361229" y="439163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2837" y="246263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[DB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1441" y="409253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7269561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38980" y="44546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3791403" y="1941504"/>
            <a:ext cx="1035074" cy="1042262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90043" y="2106418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 데이터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1098503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43264" y="445467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673841" y="2413919"/>
            <a:ext cx="0" cy="16028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720023" y="2392646"/>
            <a:ext cx="1948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5315" y="4369533"/>
            <a:ext cx="2240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061" y="4092534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7856226" y="2817091"/>
            <a:ext cx="0" cy="12061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09969" y="2743669"/>
            <a:ext cx="278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41721" y="246667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검증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분석 요청 등록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938763" y="4805563"/>
            <a:ext cx="2225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4626" y="453587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송수신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350225" y="188494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009971" y="2383417"/>
            <a:ext cx="3247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64529" y="22493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엔진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3358" y="210641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요청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결과 저장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9559631" y="2377409"/>
            <a:ext cx="7943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구름 71"/>
          <p:cNvSpPr/>
          <p:nvPr/>
        </p:nvSpPr>
        <p:spPr>
          <a:xfrm>
            <a:off x="10483728" y="2010580"/>
            <a:ext cx="1113540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508941" y="2236607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클라우드 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로그인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2565919" y="2627052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05257" y="298271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구름 20"/>
          <p:cNvSpPr/>
          <p:nvPr/>
        </p:nvSpPr>
        <p:spPr>
          <a:xfrm>
            <a:off x="7570403" y="2728187"/>
            <a:ext cx="1324072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2972" y="2954214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소셜 로그인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245624" y="3092714"/>
            <a:ext cx="11223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4929448" y="2627052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979632" y="299150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816960" y="3299323"/>
            <a:ext cx="0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73232" y="290536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로그인 정보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6215803" y="280861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로그인 정보</a:t>
            </a:r>
            <a:r>
              <a:rPr lang="ko-KR" altLang="en-US" sz="1000"/>
              <a:t> </a:t>
            </a:r>
            <a:r>
              <a:rPr lang="ko-KR" altLang="en-US" sz="1000" smtClean="0"/>
              <a:t>검증</a:t>
            </a:r>
            <a:endParaRPr lang="ko-KR" altLang="en-US" sz="100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819663" y="2780522"/>
            <a:ext cx="9517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7391" y="251891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버전 정보</a:t>
            </a:r>
            <a:endParaRPr lang="ko-KR" altLang="en-US" sz="105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847656" y="3162791"/>
            <a:ext cx="95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856987" y="3530685"/>
            <a:ext cx="95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6182" y="3299323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DB </a:t>
            </a:r>
            <a:r>
              <a:rPr lang="ko-KR" altLang="en-US" sz="1050" dirty="0" smtClean="0"/>
              <a:t>요청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6816960" y="3553239"/>
            <a:ext cx="9541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앱</a:t>
            </a:r>
            <a:r>
              <a:rPr lang="ko-KR" altLang="en-US" sz="1050" dirty="0" smtClean="0"/>
              <a:t> 토큰 생성</a:t>
            </a:r>
            <a:endParaRPr lang="en-US" altLang="ko-KR" sz="1050" dirty="0" smtClean="0"/>
          </a:p>
        </p:txBody>
      </p:sp>
      <p:sp>
        <p:nvSpPr>
          <p:cNvPr id="13" name="순서도: 자기 디스크 12"/>
          <p:cNvSpPr/>
          <p:nvPr/>
        </p:nvSpPr>
        <p:spPr>
          <a:xfrm>
            <a:off x="6388839" y="4267679"/>
            <a:ext cx="905174" cy="83042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636883" y="464405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486341" y="3807155"/>
            <a:ext cx="0" cy="87573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583150" y="4703851"/>
            <a:ext cx="632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39015" y="4258446"/>
            <a:ext cx="6767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최신 </a:t>
            </a:r>
            <a:r>
              <a:rPr lang="en-US" altLang="ko-KR" sz="1050" dirty="0" smtClean="0"/>
              <a:t>DB</a:t>
            </a:r>
          </a:p>
          <a:p>
            <a:pPr algn="ctr"/>
            <a:r>
              <a:rPr lang="ko-KR" altLang="en-US" sz="1050" dirty="0" smtClean="0"/>
              <a:t>요청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229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푸시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60" y="21715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Firebase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83211" y="1834737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330" y="224292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3935953" y="4226551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08303" y="459301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서버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493987" y="3069419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4018636" y="1834737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166085" y="2270106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23428" y="1979677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6595371" y="4226551"/>
            <a:ext cx="889462" cy="97258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695297" y="4679914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235785" y="475361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5997" y="445451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커맨드 프로토콜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6359527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32529" y="327426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3582148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68826" y="326779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[Network Service]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954556" y="3132479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954556" y="3657600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015" y="765998"/>
            <a:ext cx="393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</a:t>
            </a:r>
            <a:r>
              <a:rPr lang="ko-KR" altLang="en-US" smtClean="0"/>
              <a:t>는 항상 </a:t>
            </a:r>
            <a:r>
              <a:rPr lang="en-US" altLang="ko-KR" smtClean="0"/>
              <a:t>I am Ready</a:t>
            </a:r>
            <a:r>
              <a:rPr lang="ko-KR" altLang="en-US" smtClean="0"/>
              <a:t>를 보낸다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커맨드 코드는 항상 </a:t>
            </a:r>
            <a:r>
              <a:rPr lang="en-US" altLang="ko-KR" smtClean="0"/>
              <a:t>24</a:t>
            </a:r>
            <a:r>
              <a:rPr lang="ko-KR" altLang="en-US"/>
              <a:t> </a:t>
            </a:r>
            <a:r>
              <a:rPr lang="ko-KR" altLang="en-US" smtClean="0"/>
              <a:t>바이트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0716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UI 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인터뷰 결과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5400000">
            <a:off x="454556" y="1991360"/>
            <a:ext cx="57600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/>
          <p:cNvSpPr/>
          <p:nvPr/>
        </p:nvSpPr>
        <p:spPr>
          <a:xfrm>
            <a:off x="1856276" y="5394960"/>
            <a:ext cx="2956560" cy="8128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050076" y="5699320"/>
            <a:ext cx="56896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56276" y="84328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937556" y="1066800"/>
            <a:ext cx="284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324636" y="84328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24636" y="164608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24636" y="247344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4636" y="330080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56276" y="4012670"/>
            <a:ext cx="2956560" cy="126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65796" y="574480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56276" y="574480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94" y="2920480"/>
            <a:ext cx="3510829" cy="351082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033286" y="5823232"/>
            <a:ext cx="2521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 표현</a:t>
            </a:r>
            <a:endParaRPr lang="ko-KR" altLang="en-US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21" y="1243665"/>
            <a:ext cx="1520580" cy="152058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380422" y="878366"/>
            <a:ext cx="2125740" cy="2125740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9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UI 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인터뷰 리포트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5400000">
            <a:off x="454556" y="1991360"/>
            <a:ext cx="57600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0811" y="986088"/>
            <a:ext cx="1297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93F7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Face Emotion</a:t>
            </a:r>
            <a:endParaRPr lang="ko-KR" altLang="en-US" sz="1400">
              <a:solidFill>
                <a:srgbClr val="0093F7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83939" y="883804"/>
            <a:ext cx="2894769" cy="0"/>
          </a:xfrm>
          <a:prstGeom prst="line">
            <a:avLst/>
          </a:prstGeom>
          <a:ln w="12700">
            <a:solidFill>
              <a:srgbClr val="F3F3F3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39" y="2103107"/>
            <a:ext cx="180000" cy="180000"/>
          </a:xfrm>
          <a:prstGeom prst="rect">
            <a:avLst/>
          </a:prstGeom>
        </p:spPr>
      </p:pic>
      <p:pic>
        <p:nvPicPr>
          <p:cNvPr id="22" name="그림 2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39" y="1377098"/>
            <a:ext cx="180000" cy="180000"/>
          </a:xfrm>
          <a:prstGeom prst="rect">
            <a:avLst/>
          </a:prstGeom>
        </p:spPr>
      </p:pic>
      <p:pic>
        <p:nvPicPr>
          <p:cNvPr id="23" name="그림 2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39" y="1619101"/>
            <a:ext cx="180000" cy="180000"/>
          </a:xfrm>
          <a:prstGeom prst="rect">
            <a:avLst/>
          </a:prstGeom>
        </p:spPr>
      </p:pic>
      <p:pic>
        <p:nvPicPr>
          <p:cNvPr id="31" name="그림 30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39" y="1861104"/>
            <a:ext cx="180000" cy="180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141882" y="1377098"/>
            <a:ext cx="1440000" cy="180000"/>
          </a:xfrm>
          <a:prstGeom prst="rect">
            <a:avLst/>
          </a:prstGeom>
          <a:solidFill>
            <a:srgbClr val="009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41882" y="1619101"/>
            <a:ext cx="288000" cy="180000"/>
          </a:xfrm>
          <a:prstGeom prst="rect">
            <a:avLst/>
          </a:prstGeom>
          <a:solidFill>
            <a:srgbClr val="37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141882" y="1863325"/>
            <a:ext cx="360000" cy="180000"/>
          </a:xfrm>
          <a:prstGeom prst="rect">
            <a:avLst/>
          </a:prstGeom>
          <a:solidFill>
            <a:srgbClr val="8B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41882" y="2103491"/>
            <a:ext cx="252000" cy="180000"/>
          </a:xfrm>
          <a:prstGeom prst="rect">
            <a:avLst/>
          </a:prstGeom>
          <a:solidFill>
            <a:srgbClr val="D1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1883939" y="3729874"/>
            <a:ext cx="2894769" cy="0"/>
          </a:xfrm>
          <a:prstGeom prst="line">
            <a:avLst/>
          </a:prstGeom>
          <a:ln w="12700">
            <a:solidFill>
              <a:srgbClr val="F3F3F3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83406" y="1377098"/>
            <a:ext cx="0" cy="906009"/>
          </a:xfrm>
          <a:prstGeom prst="line">
            <a:avLst/>
          </a:prstGeom>
          <a:ln w="12700">
            <a:solidFill>
              <a:srgbClr val="F3F3F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35" y="1744674"/>
            <a:ext cx="315191" cy="31519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032991" y="1485511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49494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I’m happy!</a:t>
            </a:r>
            <a:endParaRPr lang="ko-KR" altLang="en-US" sz="900">
              <a:solidFill>
                <a:srgbClr val="49494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927" y="2384477"/>
            <a:ext cx="2981325" cy="118615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00811" y="3810725"/>
            <a:ext cx="900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93F7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Keyword</a:t>
            </a:r>
            <a:endParaRPr lang="ko-KR" altLang="en-US" sz="1400">
              <a:solidFill>
                <a:srgbClr val="0093F7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49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483913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02187" y="35543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102387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102387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6895144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6895144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882870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6030" y="357305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590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158373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4287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67020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67020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8967698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896769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8955424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071116" y="357305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29813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223006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21211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231655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10976170" y="2704889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085097" y="339269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083260" y="4746250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4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74" y="525119"/>
            <a:ext cx="3209925" cy="565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42" y="560902"/>
            <a:ext cx="2333477" cy="14534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28436" y="2593909"/>
            <a:ext cx="2160000" cy="2160000"/>
          </a:xfrm>
          <a:prstGeom prst="rect">
            <a:avLst/>
          </a:prstGeom>
          <a:solidFill>
            <a:srgbClr val="CE5A4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3422" y="3245232"/>
            <a:ext cx="742512" cy="638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급</a:t>
            </a:r>
            <a:endParaRPr lang="en-US" altLang="ko-KR" sz="28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54782">
            <a:off x="-2368032" y="-422538"/>
            <a:ext cx="6962775" cy="4962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cxnSp>
        <p:nvCxnSpPr>
          <p:cNvPr id="12" name="직선 연결선 11"/>
          <p:cNvCxnSpPr/>
          <p:nvPr/>
        </p:nvCxnSpPr>
        <p:spPr>
          <a:xfrm flipV="1">
            <a:off x="3291131" y="2789854"/>
            <a:ext cx="2584849" cy="132494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91131" y="4114801"/>
            <a:ext cx="954298" cy="1045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078802" y="1873529"/>
            <a:ext cx="0" cy="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00733" y="4096163"/>
            <a:ext cx="576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0655" y="1532467"/>
            <a:ext cx="2756486" cy="134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78817" y="251852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총 문제 수</a:t>
            </a:r>
            <a:endParaRPr lang="ko-KR" alt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7914181" y="2518520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푼</a:t>
            </a:r>
            <a:r>
              <a:rPr lang="ko-KR" altLang="en-US" sz="1050" smtClean="0"/>
              <a:t> 문제 수</a:t>
            </a:r>
            <a:endParaRPr lang="ko-KR" altLang="en-US" sz="1050"/>
          </a:p>
        </p:txBody>
      </p:sp>
      <p:sp>
        <p:nvSpPr>
          <p:cNvPr id="25" name="TextBox 24"/>
          <p:cNvSpPr txBox="1"/>
          <p:nvPr/>
        </p:nvSpPr>
        <p:spPr>
          <a:xfrm>
            <a:off x="8607949" y="251852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도달</a:t>
            </a:r>
            <a:r>
              <a:rPr lang="ko-KR" altLang="en-US" sz="1050"/>
              <a:t>률</a:t>
            </a: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16618</TotalTime>
  <Words>483</Words>
  <Application>Microsoft Office PowerPoint</Application>
  <PresentationFormat>와이드스크린</PresentationFormat>
  <Paragraphs>186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210 맨발의청춘 B</vt:lpstr>
      <vt:lpstr>210 맨발의청춘 L</vt:lpstr>
      <vt:lpstr>HY수평선M</vt:lpstr>
      <vt:lpstr>HY울릉도M</vt:lpstr>
      <vt:lpstr>HY헤드라인M</vt:lpstr>
      <vt:lpstr>나눔고딕 ExtraBold</vt:lpstr>
      <vt:lpstr>나눔바른고딕</vt:lpstr>
      <vt:lpstr>나눔바른고딕 UltraLight</vt:lpstr>
      <vt:lpstr>맑은 고딕</vt:lpstr>
      <vt:lpstr>아리따-돋움(TTF)-Light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93</cp:revision>
  <dcterms:created xsi:type="dcterms:W3CDTF">2017-12-02T04:23:16Z</dcterms:created>
  <dcterms:modified xsi:type="dcterms:W3CDTF">2018-02-04T13:48:50Z</dcterms:modified>
</cp:coreProperties>
</file>