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897"/>
    <a:srgbClr val="72B060"/>
    <a:srgbClr val="4F9F38"/>
    <a:srgbClr val="EFA008"/>
    <a:srgbClr val="CE5A4A"/>
    <a:srgbClr val="CA4B3A"/>
    <a:srgbClr val="B97325"/>
    <a:srgbClr val="2B6676"/>
    <a:srgbClr val="2492EC"/>
    <a:srgbClr val="158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>
            <a:spLocks noChangeAspect="1"/>
          </p:cNvSpPr>
          <p:nvPr/>
        </p:nvSpPr>
        <p:spPr>
          <a:xfrm>
            <a:off x="3748402" y="408240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처리도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7740" y="443807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361229" y="439163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2837" y="246263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[DB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441" y="409253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7269561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38980" y="44546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3791403" y="1941504"/>
            <a:ext cx="1035074" cy="1042262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0043" y="2106418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 데이터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>
          <a:xfrm>
            <a:off x="1098503" y="4092534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43264" y="445467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673841" y="2413919"/>
            <a:ext cx="0" cy="160288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720023" y="2392646"/>
            <a:ext cx="19487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5315" y="4369533"/>
            <a:ext cx="2240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061" y="4092534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7856226" y="2817091"/>
            <a:ext cx="0" cy="12061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009969" y="2743669"/>
            <a:ext cx="2785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41721" y="2466678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검증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분석 요청 등록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938763" y="4805563"/>
            <a:ext cx="22259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4626" y="4535870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송수신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350225" y="1884943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009971" y="2383417"/>
            <a:ext cx="3247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64529" y="22493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엔진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3358" y="21064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요청 검색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결과 저장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9559631" y="2377409"/>
            <a:ext cx="794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구름 71"/>
          <p:cNvSpPr/>
          <p:nvPr/>
        </p:nvSpPr>
        <p:spPr>
          <a:xfrm>
            <a:off x="10483728" y="2010580"/>
            <a:ext cx="1113540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508941" y="2236607"/>
            <a:ext cx="1063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로그인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2565919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05257" y="298271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구름 20"/>
          <p:cNvSpPr/>
          <p:nvPr/>
        </p:nvSpPr>
        <p:spPr>
          <a:xfrm>
            <a:off x="7570403" y="2728187"/>
            <a:ext cx="1324072" cy="7290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2972" y="2954214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소셜 로그인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245624" y="3092714"/>
            <a:ext cx="11223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>
            <a:spLocks noChangeAspect="1"/>
          </p:cNvSpPr>
          <p:nvPr/>
        </p:nvSpPr>
        <p:spPr>
          <a:xfrm>
            <a:off x="4929448" y="2627052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79632" y="299150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 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16960" y="3299323"/>
            <a:ext cx="0" cy="764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3232" y="290536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로그인 정보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6215803" y="280861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로그인 정보</a:t>
            </a:r>
            <a:r>
              <a:rPr lang="ko-KR" altLang="en-US" sz="1000"/>
              <a:t> </a:t>
            </a:r>
            <a:r>
              <a:rPr lang="ko-KR" altLang="en-US" sz="1000" smtClean="0"/>
              <a:t>검증</a:t>
            </a:r>
            <a:endParaRPr lang="ko-KR" altLang="en-US" sz="100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819663" y="2780522"/>
            <a:ext cx="951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7391" y="25189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버전 </a:t>
            </a:r>
            <a:r>
              <a:rPr lang="ko-KR" altLang="en-US" sz="1050" dirty="0" smtClean="0"/>
              <a:t>정보</a:t>
            </a:r>
            <a:endParaRPr lang="ko-KR" altLang="en-US" sz="105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47656" y="3162791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56987" y="3530685"/>
            <a:ext cx="95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6182" y="3299323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DB </a:t>
            </a:r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816960" y="3553239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앱</a:t>
            </a:r>
            <a:r>
              <a:rPr lang="ko-KR" altLang="en-US" sz="1050" dirty="0" smtClean="0"/>
              <a:t> 토큰 생성</a:t>
            </a:r>
            <a:endParaRPr lang="en-US" altLang="ko-KR" sz="1050" dirty="0" smtClean="0"/>
          </a:p>
        </p:txBody>
      </p:sp>
      <p:sp>
        <p:nvSpPr>
          <p:cNvPr id="13" name="순서도: 자기 디스크 12"/>
          <p:cNvSpPr/>
          <p:nvPr/>
        </p:nvSpPr>
        <p:spPr>
          <a:xfrm>
            <a:off x="6388839" y="4267679"/>
            <a:ext cx="905174" cy="83042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636883" y="464405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486341" y="3807155"/>
            <a:ext cx="0" cy="87573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583150" y="4703851"/>
            <a:ext cx="63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39015" y="4258446"/>
            <a:ext cx="6767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/>
              <a:t>최신 </a:t>
            </a:r>
            <a:r>
              <a:rPr lang="en-US" altLang="ko-KR" sz="1050" dirty="0" smtClean="0"/>
              <a:t>DB</a:t>
            </a:r>
          </a:p>
          <a:p>
            <a:pPr algn="ctr"/>
            <a:r>
              <a:rPr lang="ko-KR" altLang="en-US" sz="1050" dirty="0" smtClean="0"/>
              <a:t>요청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22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푸시 구조도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8760" y="217158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Firebase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83211" y="1834737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330" y="224292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35953" y="4226551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108303" y="459301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서버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493987" y="3069419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4018636" y="1834737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166085" y="2270106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23428" y="1979677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95371" y="4226551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95297" y="467991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 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235785" y="4753613"/>
            <a:ext cx="1227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5997" y="4454514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완료 알림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커맨드 프로토콜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6359527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32529" y="32742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3582148" y="2912127"/>
            <a:ext cx="1113786" cy="997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8826" y="3267794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[Network Service]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54556" y="3132479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954556" y="3657600"/>
            <a:ext cx="1147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015" y="765998"/>
            <a:ext cx="3934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Server</a:t>
            </a:r>
            <a:r>
              <a:rPr lang="ko-KR" altLang="en-US" smtClean="0"/>
              <a:t>는 항상 </a:t>
            </a:r>
            <a:r>
              <a:rPr lang="en-US" altLang="ko-KR" smtClean="0"/>
              <a:t>I am Ready</a:t>
            </a:r>
            <a:r>
              <a:rPr lang="ko-KR" altLang="en-US" smtClean="0"/>
              <a:t>를 보낸다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커맨드 코드는 항상 </a:t>
            </a:r>
            <a:r>
              <a:rPr lang="en-US" altLang="ko-KR" smtClean="0"/>
              <a:t>24</a:t>
            </a:r>
            <a:r>
              <a:rPr lang="ko-KR" altLang="en-US"/>
              <a:t> </a:t>
            </a:r>
            <a:r>
              <a:rPr lang="ko-KR" altLang="en-US" smtClean="0"/>
              <a:t>바이트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071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483913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2187" y="35543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102387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02387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6895144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895144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882870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6030" y="357305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5590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158373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4287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167020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167020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8967698" y="586888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8967698" y="2706914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955424" y="4814597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071116" y="357305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29813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223006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21211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231655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10976170" y="2704889"/>
            <a:ext cx="1113786" cy="198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85097" y="339269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3260" y="4746250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4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74" y="525119"/>
            <a:ext cx="3209925" cy="56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42" y="560902"/>
            <a:ext cx="2333477" cy="14534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8436" y="2593909"/>
            <a:ext cx="2160000" cy="2160000"/>
          </a:xfrm>
          <a:prstGeom prst="rect">
            <a:avLst/>
          </a:prstGeom>
          <a:solidFill>
            <a:srgbClr val="CE5A4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3422" y="3245232"/>
            <a:ext cx="742512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급</a:t>
            </a:r>
            <a:endParaRPr lang="en-US" altLang="ko-KR" sz="2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54782">
            <a:off x="-2368032" y="-422538"/>
            <a:ext cx="6962775" cy="4962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2" name="직선 연결선 11"/>
          <p:cNvCxnSpPr/>
          <p:nvPr/>
        </p:nvCxnSpPr>
        <p:spPr>
          <a:xfrm flipV="1">
            <a:off x="3291131" y="2789854"/>
            <a:ext cx="2584849" cy="132494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91131" y="4114801"/>
            <a:ext cx="954298" cy="104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078802" y="1873529"/>
            <a:ext cx="0" cy="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0733" y="4096163"/>
            <a:ext cx="5760000" cy="32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80655" y="1532467"/>
            <a:ext cx="2756486" cy="134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78817" y="251852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총 문제 수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7914181" y="251852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푼</a:t>
            </a:r>
            <a:r>
              <a:rPr lang="ko-KR" altLang="en-US" sz="1050" smtClean="0"/>
              <a:t> 문제 수</a:t>
            </a:r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8607949" y="251852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도달</a:t>
            </a:r>
            <a:r>
              <a:rPr lang="ko-KR" altLang="en-US" sz="1050"/>
              <a:t>률</a:t>
            </a: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14769</TotalTime>
  <Words>466</Words>
  <Application>Microsoft Office PowerPoint</Application>
  <PresentationFormat>와이드스크린</PresentationFormat>
  <Paragraphs>177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210 맨발의청춘 B</vt:lpstr>
      <vt:lpstr>210 맨발의청춘 L</vt:lpstr>
      <vt:lpstr>HY수평선M</vt:lpstr>
      <vt:lpstr>HY울릉도M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79</cp:revision>
  <dcterms:created xsi:type="dcterms:W3CDTF">2017-12-02T04:23:16Z</dcterms:created>
  <dcterms:modified xsi:type="dcterms:W3CDTF">2018-01-07T15:48:22Z</dcterms:modified>
</cp:coreProperties>
</file>