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0" r:id="rId8"/>
    <p:sldId id="264" r:id="rId9"/>
    <p:sldId id="262" r:id="rId10"/>
    <p:sldId id="270" r:id="rId11"/>
    <p:sldId id="266" r:id="rId12"/>
    <p:sldId id="268" r:id="rId13"/>
    <p:sldId id="267" r:id="rId14"/>
    <p:sldId id="269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3F7"/>
    <a:srgbClr val="574897"/>
    <a:srgbClr val="72B060"/>
    <a:srgbClr val="4F9F38"/>
    <a:srgbClr val="EFA008"/>
    <a:srgbClr val="CE5A4A"/>
    <a:srgbClr val="CA4B3A"/>
    <a:srgbClr val="B97325"/>
    <a:srgbClr val="2B6676"/>
    <a:srgbClr val="249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31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07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28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73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32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08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90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74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63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18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3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18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FB4C7-7BEF-490C-A547-EABAD4F9635D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1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모서리가 둥근 직사각형 75"/>
          <p:cNvSpPr/>
          <p:nvPr/>
        </p:nvSpPr>
        <p:spPr>
          <a:xfrm>
            <a:off x="317963" y="31697"/>
            <a:ext cx="11559908" cy="66023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자기 디스크 19"/>
          <p:cNvSpPr/>
          <p:nvPr/>
        </p:nvSpPr>
        <p:spPr>
          <a:xfrm>
            <a:off x="6014147" y="35421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18374" y="1737379"/>
            <a:ext cx="1673525" cy="2484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12468" y="1996172"/>
            <a:ext cx="1285336" cy="14147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647998" y="136293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촬영</a:t>
            </a:r>
            <a:endParaRPr lang="ko-KR" altLang="en-US" dirty="0"/>
          </a:p>
        </p:txBody>
      </p:sp>
      <p:sp>
        <p:nvSpPr>
          <p:cNvPr id="27" name="순서도: 자기 디스크 26"/>
          <p:cNvSpPr/>
          <p:nvPr/>
        </p:nvSpPr>
        <p:spPr>
          <a:xfrm>
            <a:off x="6018789" y="206224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424937" y="2976073"/>
            <a:ext cx="13484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281056" y="2691976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77579" y="26504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음성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3692703" y="5665668"/>
            <a:ext cx="506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06671" y="9839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310903" y="2700603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자기 디스크 28"/>
          <p:cNvSpPr/>
          <p:nvPr/>
        </p:nvSpPr>
        <p:spPr>
          <a:xfrm>
            <a:off x="8043973" y="2053620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302763" y="26418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인식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600545" y="3414686"/>
            <a:ext cx="0" cy="279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98081" y="3853029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떨림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889989" y="341468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70636" y="989827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표정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감정</a:t>
            </a:r>
            <a:endParaRPr lang="en-US" altLang="ko-KR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2532668" y="256937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전송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9361867" y="2691977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자기 디스크 36"/>
          <p:cNvSpPr/>
          <p:nvPr/>
        </p:nvSpPr>
        <p:spPr>
          <a:xfrm>
            <a:off x="10174697" y="2070874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0438127" y="26331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번역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438127" y="34146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어학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080851" y="3683437"/>
            <a:ext cx="348569" cy="348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99369" y="448575"/>
            <a:ext cx="949934" cy="3684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35754" y="19799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리시버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767287" y="4943100"/>
            <a:ext cx="2766064" cy="13597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893320" y="5050793"/>
            <a:ext cx="2522274" cy="11724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715916" y="5170306"/>
            <a:ext cx="905383" cy="905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영상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93320" y="5916555"/>
            <a:ext cx="252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자막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910935" y="77638"/>
            <a:ext cx="7677686" cy="45186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9029885" y="119921"/>
            <a:ext cx="1862859" cy="4098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MS Azure</a:t>
            </a:r>
            <a:endParaRPr lang="ko-KR" altLang="en-US" sz="240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910935" y="4755435"/>
            <a:ext cx="7295131" cy="17944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순서도: 자기 디스크 54"/>
          <p:cNvSpPr/>
          <p:nvPr/>
        </p:nvSpPr>
        <p:spPr>
          <a:xfrm>
            <a:off x="4355947" y="5029057"/>
            <a:ext cx="1173193" cy="1259457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417601" y="5611616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피드백</a:t>
            </a:r>
            <a:endParaRPr lang="ko-KR" altLang="en-US" dirty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5635095" y="5712321"/>
            <a:ext cx="506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자기 디스크 59"/>
          <p:cNvSpPr/>
          <p:nvPr/>
        </p:nvSpPr>
        <p:spPr>
          <a:xfrm>
            <a:off x="6366380" y="502905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6444947" y="5608751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영상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618140" y="556211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64" name="순서도: 자기 디스크 63"/>
          <p:cNvSpPr/>
          <p:nvPr/>
        </p:nvSpPr>
        <p:spPr>
          <a:xfrm>
            <a:off x="8043277" y="502905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8121844" y="5608751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자막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9313877" y="556211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67" name="순서도: 자기 디스크 66"/>
          <p:cNvSpPr/>
          <p:nvPr/>
        </p:nvSpPr>
        <p:spPr>
          <a:xfrm>
            <a:off x="9720174" y="5038012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9724096" y="5617706"/>
            <a:ext cx="115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분석메타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563417" y="5150312"/>
            <a:ext cx="91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분석정보</a:t>
            </a:r>
            <a:endParaRPr lang="ko-KR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858063" y="5150312"/>
            <a:ext cx="91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분석정보</a:t>
            </a:r>
            <a:endParaRPr lang="ko-KR" altLang="en-US" sz="1200" dirty="0"/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5267883" y="983945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아래쪽 화살표 77"/>
          <p:cNvSpPr/>
          <p:nvPr/>
        </p:nvSpPr>
        <p:spPr>
          <a:xfrm>
            <a:off x="7228087" y="4590693"/>
            <a:ext cx="1364527" cy="15862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88585" y="241817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 </a:t>
            </a:r>
            <a:r>
              <a:rPr lang="ko-KR" altLang="en-US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면접 도우미 </a:t>
            </a:r>
            <a:r>
              <a:rPr lang="ko-KR" altLang="en-US" b="1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앱</a:t>
            </a:r>
            <a:r>
              <a:rPr lang="ko-KR" altLang="en-US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b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373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/>
          <p:cNvSpPr/>
          <p:nvPr/>
        </p:nvSpPr>
        <p:spPr>
          <a:xfrm>
            <a:off x="2580362" y="184827"/>
            <a:ext cx="7064679" cy="7064679"/>
          </a:xfrm>
          <a:prstGeom prst="ellipse">
            <a:avLst/>
          </a:prstGeom>
          <a:solidFill>
            <a:schemeClr val="bg1"/>
          </a:solidFill>
          <a:ln w="1016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295" y="1476617"/>
            <a:ext cx="2768812" cy="276881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897992" y="4334348"/>
            <a:ext cx="44294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smtClean="0">
                <a:solidFill>
                  <a:srgbClr val="FF505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UPLOADING</a:t>
            </a:r>
            <a:endParaRPr lang="ko-KR" altLang="en-US" sz="6600" b="1">
              <a:solidFill>
                <a:srgbClr val="FF505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0850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>
            <a:spLocks noChangeAspect="1"/>
          </p:cNvSpPr>
          <p:nvPr/>
        </p:nvSpPr>
        <p:spPr>
          <a:xfrm>
            <a:off x="3748402" y="4082403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 앤드 설계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데이터 처리도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87740" y="4438070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[App]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361229" y="4391633"/>
            <a:ext cx="1227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12837" y="2462635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[DB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서버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41441" y="4092534"/>
            <a:ext cx="1215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분석 완료 알림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5" name="직사각형 34"/>
          <p:cNvSpPr>
            <a:spLocks noChangeAspect="1"/>
          </p:cNvSpPr>
          <p:nvPr/>
        </p:nvSpPr>
        <p:spPr>
          <a:xfrm>
            <a:off x="7269561" y="4092534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338980" y="4454673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커맨드서버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" name="순서도: 자기 디스크 2"/>
          <p:cNvSpPr/>
          <p:nvPr/>
        </p:nvSpPr>
        <p:spPr>
          <a:xfrm>
            <a:off x="3791403" y="1941504"/>
            <a:ext cx="1035074" cy="1042262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990043" y="2106418"/>
            <a:ext cx="134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완료 데이터 검색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9" name="직사각형 48"/>
          <p:cNvSpPr>
            <a:spLocks noChangeAspect="1"/>
          </p:cNvSpPr>
          <p:nvPr/>
        </p:nvSpPr>
        <p:spPr>
          <a:xfrm>
            <a:off x="1098503" y="4092534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243264" y="4454673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푸시서버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1673841" y="2413919"/>
            <a:ext cx="0" cy="1602883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720023" y="2392646"/>
            <a:ext cx="19487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945315" y="4369533"/>
            <a:ext cx="22405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17061" y="4092534"/>
            <a:ext cx="697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로그인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 flipV="1">
            <a:off x="7856226" y="2817091"/>
            <a:ext cx="0" cy="120615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5009969" y="2743669"/>
            <a:ext cx="27855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341721" y="2466678"/>
            <a:ext cx="1999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로그인 검증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분석 요청 등록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4938763" y="4805563"/>
            <a:ext cx="222596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84626" y="4535870"/>
            <a:ext cx="1162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 송수신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1" name="직사각형 60"/>
          <p:cNvSpPr>
            <a:spLocks noChangeAspect="1"/>
          </p:cNvSpPr>
          <p:nvPr/>
        </p:nvSpPr>
        <p:spPr>
          <a:xfrm>
            <a:off x="8350225" y="1884943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5009971" y="2383417"/>
            <a:ext cx="32473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464529" y="2249398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분석 엔진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663358" y="2106418"/>
            <a:ext cx="185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분석 요청 검색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결과 저장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9559631" y="2377409"/>
            <a:ext cx="79432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구름 71"/>
          <p:cNvSpPr/>
          <p:nvPr/>
        </p:nvSpPr>
        <p:spPr>
          <a:xfrm>
            <a:off x="10483728" y="2010580"/>
            <a:ext cx="1113540" cy="72905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508941" y="2236607"/>
            <a:ext cx="1063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클라우드 엔진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2466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 앤드 설계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로그인 구조도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8" name="직사각형 17"/>
          <p:cNvSpPr>
            <a:spLocks noChangeAspect="1"/>
          </p:cNvSpPr>
          <p:nvPr/>
        </p:nvSpPr>
        <p:spPr>
          <a:xfrm>
            <a:off x="2565919" y="2627052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805257" y="298271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[App]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1" name="구름 20"/>
          <p:cNvSpPr/>
          <p:nvPr/>
        </p:nvSpPr>
        <p:spPr>
          <a:xfrm>
            <a:off x="7570403" y="2728187"/>
            <a:ext cx="1324072" cy="72905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742972" y="2954214"/>
            <a:ext cx="912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소셜 로그인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6245624" y="3092714"/>
            <a:ext cx="112238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>
            <a:spLocks noChangeAspect="1"/>
          </p:cNvSpPr>
          <p:nvPr/>
        </p:nvSpPr>
        <p:spPr>
          <a:xfrm>
            <a:off x="4929448" y="2627052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979632" y="2991507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로그인 서버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6816960" y="3299323"/>
            <a:ext cx="0" cy="764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73232" y="2905364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로그인 정보</a:t>
            </a:r>
            <a:endParaRPr lang="ko-KR" alt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6215803" y="2808610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로그인 정보</a:t>
            </a:r>
            <a:r>
              <a:rPr lang="ko-KR" altLang="en-US" sz="1000"/>
              <a:t> </a:t>
            </a:r>
            <a:r>
              <a:rPr lang="ko-KR" altLang="en-US" sz="1000" smtClean="0"/>
              <a:t>검증</a:t>
            </a:r>
            <a:endParaRPr lang="ko-KR" altLang="en-US" sz="1000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3819663" y="2780522"/>
            <a:ext cx="9517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57391" y="2518912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버전 정보</a:t>
            </a:r>
            <a:endParaRPr lang="ko-KR" altLang="en-US" sz="105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847656" y="3162791"/>
            <a:ext cx="9517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856987" y="3530685"/>
            <a:ext cx="9517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66182" y="3299323"/>
            <a:ext cx="6767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DB </a:t>
            </a:r>
            <a:r>
              <a:rPr lang="ko-KR" altLang="en-US" sz="1050" dirty="0" smtClean="0"/>
              <a:t>요청</a:t>
            </a:r>
            <a:endParaRPr lang="ko-KR" altLang="en-US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6816960" y="3553239"/>
            <a:ext cx="9541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/>
              <a:t>앱</a:t>
            </a:r>
            <a:r>
              <a:rPr lang="ko-KR" altLang="en-US" sz="1050" dirty="0" smtClean="0"/>
              <a:t> 토큰 생성</a:t>
            </a:r>
            <a:endParaRPr lang="en-US" altLang="ko-KR" sz="1050" dirty="0" smtClean="0"/>
          </a:p>
        </p:txBody>
      </p:sp>
      <p:sp>
        <p:nvSpPr>
          <p:cNvPr id="13" name="순서도: 자기 디스크 12"/>
          <p:cNvSpPr/>
          <p:nvPr/>
        </p:nvSpPr>
        <p:spPr>
          <a:xfrm>
            <a:off x="6388839" y="4267679"/>
            <a:ext cx="905174" cy="830425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636883" y="4644051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DB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486341" y="3807155"/>
            <a:ext cx="0" cy="87573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5583150" y="4703851"/>
            <a:ext cx="6326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39015" y="4258446"/>
            <a:ext cx="6767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smtClean="0"/>
              <a:t>최신 </a:t>
            </a:r>
            <a:r>
              <a:rPr lang="en-US" altLang="ko-KR" sz="1050" dirty="0" smtClean="0"/>
              <a:t>DB</a:t>
            </a:r>
          </a:p>
          <a:p>
            <a:pPr algn="ctr"/>
            <a:r>
              <a:rPr lang="ko-KR" altLang="en-US" sz="1050" dirty="0" smtClean="0"/>
              <a:t>요청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32294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 앤드 설계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푸시 구조도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8760" y="2171587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Firebase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>
          <a:xfrm>
            <a:off x="6483211" y="1834737"/>
            <a:ext cx="1113786" cy="111954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820330" y="224292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App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3" name="직사각형 52"/>
          <p:cNvSpPr>
            <a:spLocks noChangeAspect="1"/>
          </p:cNvSpPr>
          <p:nvPr/>
        </p:nvSpPr>
        <p:spPr>
          <a:xfrm>
            <a:off x="3935953" y="4226551"/>
            <a:ext cx="1116068" cy="100992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108303" y="4593014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푸시 서버</a:t>
            </a:r>
            <a:endParaRPr lang="en-US" altLang="ko-KR" sz="12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4493987" y="3069419"/>
            <a:ext cx="0" cy="1028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구름 12"/>
          <p:cNvSpPr/>
          <p:nvPr/>
        </p:nvSpPr>
        <p:spPr>
          <a:xfrm>
            <a:off x="4018636" y="1834737"/>
            <a:ext cx="950701" cy="95070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5166085" y="2270106"/>
            <a:ext cx="1151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323428" y="1979677"/>
            <a:ext cx="777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푸시 알림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3" name="순서도: 자기 디스크 32"/>
          <p:cNvSpPr/>
          <p:nvPr/>
        </p:nvSpPr>
        <p:spPr>
          <a:xfrm>
            <a:off x="6595371" y="4226551"/>
            <a:ext cx="889462" cy="972589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TextBox 29"/>
          <p:cNvSpPr txBox="1"/>
          <p:nvPr/>
        </p:nvSpPr>
        <p:spPr>
          <a:xfrm>
            <a:off x="6695297" y="4679914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DB 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서버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235785" y="4753613"/>
            <a:ext cx="1227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15997" y="4454514"/>
            <a:ext cx="1215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분석 완료 알림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077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 앤드 설계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커맨드 프로토콜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9" name="직사각형 18"/>
          <p:cNvSpPr>
            <a:spLocks noChangeAspect="1"/>
          </p:cNvSpPr>
          <p:nvPr/>
        </p:nvSpPr>
        <p:spPr>
          <a:xfrm>
            <a:off x="6359527" y="2912127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632529" y="3274266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대기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1" name="직사각형 20"/>
          <p:cNvSpPr>
            <a:spLocks noChangeAspect="1"/>
          </p:cNvSpPr>
          <p:nvPr/>
        </p:nvSpPr>
        <p:spPr>
          <a:xfrm>
            <a:off x="3582148" y="2912127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468826" y="3267794"/>
            <a:ext cx="13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[Network Service]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4954556" y="3132479"/>
            <a:ext cx="11478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4954556" y="3657600"/>
            <a:ext cx="11478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015" y="765998"/>
            <a:ext cx="39340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Server</a:t>
            </a:r>
            <a:r>
              <a:rPr lang="ko-KR" altLang="en-US" smtClean="0"/>
              <a:t>는 항상 </a:t>
            </a:r>
            <a:r>
              <a:rPr lang="en-US" altLang="ko-KR" smtClean="0"/>
              <a:t>I am Ready</a:t>
            </a:r>
            <a:r>
              <a:rPr lang="ko-KR" altLang="en-US" smtClean="0"/>
              <a:t>를 보낸다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커맨드 코드는 항상 </a:t>
            </a:r>
            <a:r>
              <a:rPr lang="en-US" altLang="ko-KR" smtClean="0"/>
              <a:t>24</a:t>
            </a:r>
            <a:r>
              <a:rPr lang="ko-KR" altLang="en-US"/>
              <a:t> </a:t>
            </a:r>
            <a:r>
              <a:rPr lang="ko-KR" altLang="en-US" smtClean="0"/>
              <a:t>바이트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607168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UI 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디자인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인터뷰 결과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 rot="5400000">
            <a:off x="454556" y="1991360"/>
            <a:ext cx="5760000" cy="32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대체 처리 5"/>
          <p:cNvSpPr/>
          <p:nvPr/>
        </p:nvSpPr>
        <p:spPr>
          <a:xfrm>
            <a:off x="1856276" y="5394960"/>
            <a:ext cx="2956560" cy="8128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050076" y="5699320"/>
            <a:ext cx="568960" cy="568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56276" y="843280"/>
            <a:ext cx="447040" cy="447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1937556" y="1066800"/>
            <a:ext cx="284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4324636" y="843280"/>
            <a:ext cx="447040" cy="447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324636" y="1646080"/>
            <a:ext cx="447040" cy="447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24636" y="2473440"/>
            <a:ext cx="447040" cy="447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324636" y="3300800"/>
            <a:ext cx="447040" cy="447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856276" y="4012670"/>
            <a:ext cx="2956560" cy="1260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4365796" y="5744800"/>
            <a:ext cx="447040" cy="447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856276" y="5744800"/>
            <a:ext cx="447040" cy="447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71" y="1406611"/>
            <a:ext cx="3510829" cy="351082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895263" y="4309363"/>
            <a:ext cx="2521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감정 표현</a:t>
            </a:r>
            <a:endParaRPr lang="ko-KR" altLang="en-US" sz="4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489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9029885" y="119921"/>
            <a:ext cx="1862859" cy="4098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Server</a:t>
            </a:r>
            <a:endParaRPr lang="ko-KR" altLang="en-US" sz="2400" b="1" dirty="0"/>
          </a:p>
        </p:txBody>
      </p:sp>
      <p:sp>
        <p:nvSpPr>
          <p:cNvPr id="53" name="직사각형 52"/>
          <p:cNvSpPr/>
          <p:nvPr/>
        </p:nvSpPr>
        <p:spPr>
          <a:xfrm>
            <a:off x="480717" y="624612"/>
            <a:ext cx="949934" cy="55640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80717" y="3080431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ffmpeg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570008" y="1595886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1570008" y="3342734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1570008" y="5007631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502326" y="1061049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Mp4 to 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2502325" y="2807897"/>
            <a:ext cx="2053087" cy="2842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음성 추출</a:t>
            </a:r>
            <a:endParaRPr lang="ko-KR" altLang="en-US" dirty="0"/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4675517" y="1595886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627088" y="1061049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Emotion API</a:t>
            </a:r>
            <a:endParaRPr lang="ko-KR" altLang="en-US" dirty="0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4675517" y="3342734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5627088" y="2807897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 파악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5627088" y="4580626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음성 인식</a:t>
            </a:r>
            <a:endParaRPr lang="ko-KR" altLang="en-US" dirty="0"/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4744528" y="5115463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7824158" y="1595886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8692759" y="1061048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합성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84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순서도: 자기 디스크 19"/>
          <p:cNvSpPr/>
          <p:nvPr/>
        </p:nvSpPr>
        <p:spPr>
          <a:xfrm>
            <a:off x="5980697" y="948907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61049" y="2398144"/>
            <a:ext cx="1673525" cy="2484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255143" y="2656937"/>
            <a:ext cx="1285336" cy="14147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2059029" y="2199737"/>
            <a:ext cx="384729" cy="745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45604" y="177353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촬영</a:t>
            </a:r>
            <a:endParaRPr lang="ko-KR" altLang="en-US" dirty="0"/>
          </a:p>
        </p:txBody>
      </p:sp>
      <p:sp>
        <p:nvSpPr>
          <p:cNvPr id="26" name="순서도: 자기 디스크 25"/>
          <p:cNvSpPr/>
          <p:nvPr/>
        </p:nvSpPr>
        <p:spPr>
          <a:xfrm>
            <a:off x="3729991" y="1202930"/>
            <a:ext cx="1173193" cy="45892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자기 디스크 26"/>
          <p:cNvSpPr/>
          <p:nvPr/>
        </p:nvSpPr>
        <p:spPr>
          <a:xfrm>
            <a:off x="5985339" y="2656937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059028" y="3278039"/>
            <a:ext cx="13484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26712" y="22083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리시버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995679" y="3286666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44129" y="32451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음성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995679" y="1578635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73221" y="15786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277453" y="3295293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자기 디스크 28"/>
          <p:cNvSpPr/>
          <p:nvPr/>
        </p:nvSpPr>
        <p:spPr>
          <a:xfrm>
            <a:off x="8010523" y="2648310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269313" y="32365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인식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604417" y="4080296"/>
            <a:ext cx="0" cy="48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93922" y="4727277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떨림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856539" y="400937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77453" y="120483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표정</a:t>
            </a:r>
            <a:endParaRPr lang="en-US" altLang="ko-KR" dirty="0" smtClean="0"/>
          </a:p>
          <a:p>
            <a:r>
              <a:rPr lang="ko-KR" altLang="en-US" dirty="0" smtClean="0"/>
              <a:t>복장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793022" y="28671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송신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9328417" y="3286667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자기 디스크 36"/>
          <p:cNvSpPr/>
          <p:nvPr/>
        </p:nvSpPr>
        <p:spPr>
          <a:xfrm>
            <a:off x="10141247" y="2665564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0404677" y="3227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번역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404677" y="40093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어학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723526" y="4344202"/>
            <a:ext cx="348569" cy="348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75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533756"/>
              </p:ext>
            </p:extLst>
          </p:nvPr>
        </p:nvGraphicFramePr>
        <p:xfrm>
          <a:off x="389813" y="346441"/>
          <a:ext cx="1152537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69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555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항목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기간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초기 </a:t>
                      </a:r>
                      <a:r>
                        <a:rPr lang="ko-KR" altLang="en-US" dirty="0" err="1" smtClean="0"/>
                        <a:t>세팅</a:t>
                      </a:r>
                      <a:r>
                        <a:rPr lang="ko-KR" altLang="en-US" dirty="0" smtClean="0"/>
                        <a:t> 작업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요소 디자인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리시버 서버 구성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요소 디자인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엑티비티</a:t>
                      </a:r>
                      <a:r>
                        <a:rPr lang="ko-KR" altLang="en-US" dirty="0" smtClean="0"/>
                        <a:t> 별 배치 및 요소 디자인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DB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서버 구축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서버 </a:t>
                      </a:r>
                      <a:r>
                        <a:rPr lang="ko-KR" altLang="en-US" dirty="0" err="1" smtClean="0"/>
                        <a:t>세팅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테이블 구성 및 스키마 디자인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Video Processor </a:t>
                      </a:r>
                      <a:r>
                        <a:rPr lang="ko-KR" altLang="en-US" smtClean="0"/>
                        <a:t>처리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r>
                        <a:rPr lang="ko-KR" altLang="en-US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서버 백 앤드 처리 작업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19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Scene Flow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4839138" y="2706914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102187" y="3554397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102387" y="3694922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6102387" y="153125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>
            <a:spLocks noChangeAspect="1"/>
          </p:cNvSpPr>
          <p:nvPr/>
        </p:nvSpPr>
        <p:spPr>
          <a:xfrm>
            <a:off x="6895144" y="586888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>
            <a:spLocks noChangeAspect="1"/>
          </p:cNvSpPr>
          <p:nvPr/>
        </p:nvSpPr>
        <p:spPr>
          <a:xfrm>
            <a:off x="6895144" y="2706914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>
            <a:spLocks noChangeAspect="1"/>
          </p:cNvSpPr>
          <p:nvPr/>
        </p:nvSpPr>
        <p:spPr>
          <a:xfrm>
            <a:off x="6882870" y="4814597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006030" y="3573057"/>
            <a:ext cx="8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질문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선택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5590" y="1408002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보기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6158373" y="5794308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74287" y="5665139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정보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167020" y="3694922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8167020" y="153125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>
            <a:spLocks noChangeAspect="1"/>
          </p:cNvSpPr>
          <p:nvPr/>
        </p:nvSpPr>
        <p:spPr>
          <a:xfrm>
            <a:off x="8967698" y="586888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>
          <a:xfrm>
            <a:off x="8967698" y="2706914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>
            <a:spLocks noChangeAspect="1"/>
          </p:cNvSpPr>
          <p:nvPr/>
        </p:nvSpPr>
        <p:spPr>
          <a:xfrm>
            <a:off x="8955424" y="4814597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071116" y="3573057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가상 면접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229813" y="1408002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223006" y="5794308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221211" y="5665139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10231655" y="369289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>
            <a:spLocks noChangeAspect="1"/>
          </p:cNvSpPr>
          <p:nvPr/>
        </p:nvSpPr>
        <p:spPr>
          <a:xfrm>
            <a:off x="10976170" y="2704889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0085097" y="3392693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로딩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083260" y="4746250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보기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96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앱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요소 디자인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Main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201831" y="849769"/>
            <a:ext cx="3239998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01831" y="849769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01831" y="2289769"/>
            <a:ext cx="3239998" cy="1425356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01831" y="3715125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01831" y="5155125"/>
            <a:ext cx="3239998" cy="1410712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53246" y="954777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3635" y="1476459"/>
            <a:ext cx="2130711" cy="645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3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76" y="1188394"/>
            <a:ext cx="797268" cy="79726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53246" y="2397583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3617" y="2919265"/>
            <a:ext cx="1853392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3246" y="3832340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2175" y="4354022"/>
            <a:ext cx="185018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3246" y="5268505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2556" y="5790187"/>
            <a:ext cx="18598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4" y="2582267"/>
            <a:ext cx="802960" cy="80296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86" y="4063025"/>
            <a:ext cx="772431" cy="772431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41" y="5495840"/>
            <a:ext cx="709845" cy="709845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1442" y="863017"/>
            <a:ext cx="3114675" cy="49720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직사각형 2"/>
          <p:cNvSpPr/>
          <p:nvPr/>
        </p:nvSpPr>
        <p:spPr>
          <a:xfrm>
            <a:off x="3541442" y="863017"/>
            <a:ext cx="3114675" cy="497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41440" y="880277"/>
            <a:ext cx="3114676" cy="1242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541439" y="212227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541439" y="336427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541439" y="459306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642355" y="967482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93322" y="1434029"/>
            <a:ext cx="1980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2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90" y="1256795"/>
            <a:ext cx="545305" cy="54530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642355" y="2185810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49803" y="2659149"/>
            <a:ext cx="1723549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42355" y="3453621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33407" y="3905900"/>
            <a:ext cx="1720343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42355" y="4709696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62258" y="5181400"/>
            <a:ext cx="1620957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90" y="2474337"/>
            <a:ext cx="585905" cy="585905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39" y="3718993"/>
            <a:ext cx="565915" cy="565915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39" y="4999749"/>
            <a:ext cx="526907" cy="526907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3707" y="845757"/>
            <a:ext cx="3114675" cy="49720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6" name="직사각형 55"/>
          <p:cNvSpPr/>
          <p:nvPr/>
        </p:nvSpPr>
        <p:spPr>
          <a:xfrm>
            <a:off x="7323707" y="845757"/>
            <a:ext cx="3114675" cy="497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323705" y="863017"/>
            <a:ext cx="3114676" cy="1242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A9EC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323704" y="210501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41438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7323704" y="334701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35BB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7323704" y="457580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40000">
                <a:srgbClr val="F2553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7424620" y="950222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575587" y="1416769"/>
            <a:ext cx="1980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2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555" y="1239535"/>
            <a:ext cx="545305" cy="545305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7424620" y="2168550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832068" y="2641889"/>
            <a:ext cx="1723549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424620" y="3436361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815672" y="3888640"/>
            <a:ext cx="1720343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424620" y="4692436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944523" y="5164140"/>
            <a:ext cx="1620957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555" y="2457077"/>
            <a:ext cx="585905" cy="585905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804" y="3701733"/>
            <a:ext cx="565915" cy="565915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804" y="4982489"/>
            <a:ext cx="526907" cy="52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48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Choose Question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32442" y="1052124"/>
            <a:ext cx="3114675" cy="4972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4385388" y="1436914"/>
            <a:ext cx="1156996" cy="11569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523" y="1662557"/>
            <a:ext cx="426726" cy="426726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4424046" y="2170229"/>
            <a:ext cx="1074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샘플 문제</a:t>
            </a:r>
            <a:endParaRPr lang="ko-KR" altLang="en-US" sz="1600" dirty="0">
              <a:solidFill>
                <a:schemeClr val="bg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55948" y="3143794"/>
            <a:ext cx="1156996" cy="4205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5336930" y="3191975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제출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874" y="525119"/>
            <a:ext cx="3209925" cy="56578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42" y="560902"/>
            <a:ext cx="2333477" cy="145347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28436" y="2593909"/>
            <a:ext cx="2160000" cy="2160000"/>
          </a:xfrm>
          <a:prstGeom prst="rect">
            <a:avLst/>
          </a:prstGeom>
          <a:solidFill>
            <a:srgbClr val="CE5A4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33422" y="3245232"/>
            <a:ext cx="742512" cy="6381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r>
              <a:rPr lang="ko-KR" altLang="en-US" sz="28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급</a:t>
            </a:r>
            <a:endParaRPr lang="en-US" altLang="ko-KR" sz="2800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54782">
            <a:off x="-2368032" y="-422538"/>
            <a:ext cx="6962775" cy="49625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cxnSp>
        <p:nvCxnSpPr>
          <p:cNvPr id="12" name="직선 연결선 11"/>
          <p:cNvCxnSpPr/>
          <p:nvPr/>
        </p:nvCxnSpPr>
        <p:spPr>
          <a:xfrm flipV="1">
            <a:off x="3291131" y="2789854"/>
            <a:ext cx="2584849" cy="1324947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291131" y="4114801"/>
            <a:ext cx="954298" cy="1045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>
            <a:spLocks noChangeAspect="1"/>
          </p:cNvSpPr>
          <p:nvPr/>
        </p:nvSpPr>
        <p:spPr>
          <a:xfrm>
            <a:off x="3078802" y="1873529"/>
            <a:ext cx="0" cy="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100733" y="4096163"/>
            <a:ext cx="5760000" cy="32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580655" y="1532467"/>
            <a:ext cx="2756486" cy="1346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178817" y="2518520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총 문제 수</a:t>
            </a:r>
            <a:endParaRPr lang="ko-KR" altLang="en-US" sz="1050"/>
          </a:p>
        </p:txBody>
      </p:sp>
      <p:sp>
        <p:nvSpPr>
          <p:cNvPr id="24" name="TextBox 23"/>
          <p:cNvSpPr txBox="1"/>
          <p:nvPr/>
        </p:nvSpPr>
        <p:spPr>
          <a:xfrm>
            <a:off x="7914181" y="2518520"/>
            <a:ext cx="8194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/>
              <a:t>푼</a:t>
            </a:r>
            <a:r>
              <a:rPr lang="ko-KR" altLang="en-US" sz="1050" smtClean="0"/>
              <a:t> 문제 수</a:t>
            </a:r>
            <a:endParaRPr lang="ko-KR" altLang="en-US" sz="1050"/>
          </a:p>
        </p:txBody>
      </p:sp>
      <p:sp>
        <p:nvSpPr>
          <p:cNvPr id="25" name="TextBox 24"/>
          <p:cNvSpPr txBox="1"/>
          <p:nvPr/>
        </p:nvSpPr>
        <p:spPr>
          <a:xfrm>
            <a:off x="8607949" y="2518520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도달</a:t>
            </a:r>
            <a:r>
              <a:rPr lang="ko-KR" altLang="en-US" sz="1050"/>
              <a:t>률</a:t>
            </a:r>
          </a:p>
        </p:txBody>
      </p:sp>
    </p:spTree>
    <p:extLst>
      <p:ext uri="{BB962C8B-B14F-4D97-AF65-F5344CB8AC3E}">
        <p14:creationId xmlns:p14="http://schemas.microsoft.com/office/powerpoint/2010/main" val="2100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Scene Flow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201831" y="849769"/>
            <a:ext cx="3239998" cy="5760000"/>
          </a:xfrm>
          <a:prstGeom prst="rect">
            <a:avLst/>
          </a:prstGeom>
          <a:gradFill flip="none" rotWithShape="1">
            <a:gsLst>
              <a:gs pos="0">
                <a:srgbClr val="22AFE0"/>
              </a:gs>
              <a:gs pos="33000">
                <a:srgbClr val="5558AC"/>
              </a:gs>
              <a:gs pos="66000">
                <a:srgbClr val="E878C0"/>
              </a:gs>
              <a:gs pos="100000">
                <a:srgbClr val="EF735E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-67110" y="849769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-67110" y="2289769"/>
            <a:ext cx="3239998" cy="1425356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-67110" y="3715125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-67110" y="5155125"/>
            <a:ext cx="3239998" cy="1410712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152" y="849768"/>
            <a:ext cx="3114675" cy="4972050"/>
          </a:xfrm>
          <a:prstGeom prst="rect">
            <a:avLst/>
          </a:prstGeom>
        </p:spPr>
      </p:pic>
      <p:sp>
        <p:nvSpPr>
          <p:cNvPr id="25" name="직사각형 24"/>
          <p:cNvSpPr>
            <a:spLocks noChangeAspect="1"/>
          </p:cNvSpPr>
          <p:nvPr/>
        </p:nvSpPr>
        <p:spPr>
          <a:xfrm>
            <a:off x="3746015" y="849769"/>
            <a:ext cx="3239998" cy="5760000"/>
          </a:xfrm>
          <a:prstGeom prst="rect">
            <a:avLst/>
          </a:prstGeom>
          <a:gradFill flip="none" rotWithShape="1">
            <a:gsLst>
              <a:gs pos="9000">
                <a:srgbClr val="66E6F4"/>
              </a:gs>
              <a:gs pos="81000">
                <a:srgbClr val="1FA8DD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대체 처리 28"/>
          <p:cNvSpPr/>
          <p:nvPr/>
        </p:nvSpPr>
        <p:spPr>
          <a:xfrm>
            <a:off x="4059436" y="5380142"/>
            <a:ext cx="2641600" cy="391885"/>
          </a:xfrm>
          <a:prstGeom prst="flowChartAlternateProcess">
            <a:avLst/>
          </a:prstGeom>
          <a:noFill/>
          <a:ln w="12700"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HY울릉도M"/>
              </a:rPr>
              <a:t>면접 문제 확인</a:t>
            </a:r>
            <a:endParaRPr lang="ko-KR" altLang="en-US" sz="1400">
              <a:latin typeface="HY울릉도M"/>
            </a:endParaRPr>
          </a:p>
        </p:txBody>
      </p:sp>
      <p:sp>
        <p:nvSpPr>
          <p:cNvPr id="30" name="순서도: 대체 처리 29"/>
          <p:cNvSpPr/>
          <p:nvPr/>
        </p:nvSpPr>
        <p:spPr>
          <a:xfrm>
            <a:off x="4059436" y="4927087"/>
            <a:ext cx="2641600" cy="391885"/>
          </a:xfrm>
          <a:prstGeom prst="flowChartAlternateProcess">
            <a:avLst/>
          </a:prstGeom>
          <a:noFill/>
          <a:ln w="12700"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HY울릉도M"/>
              </a:rPr>
              <a:t>면접 결과 확인</a:t>
            </a:r>
            <a:endParaRPr lang="ko-KR" altLang="en-US" sz="1400">
              <a:latin typeface="HY울릉도M"/>
            </a:endParaRPr>
          </a:p>
        </p:txBody>
      </p:sp>
      <p:sp>
        <p:nvSpPr>
          <p:cNvPr id="31" name="순서도: 대체 처리 30"/>
          <p:cNvSpPr/>
          <p:nvPr/>
        </p:nvSpPr>
        <p:spPr>
          <a:xfrm>
            <a:off x="4059436" y="4475614"/>
            <a:ext cx="2641600" cy="391885"/>
          </a:xfrm>
          <a:prstGeom prst="flowChartAlternateProcess">
            <a:avLst/>
          </a:prstGeom>
          <a:noFill/>
          <a:ln w="12700"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HY울릉도M"/>
              </a:rPr>
              <a:t>가상 면접 시작</a:t>
            </a:r>
            <a:endParaRPr lang="ko-KR" altLang="en-US" sz="1400">
              <a:latin typeface="HY울릉도M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348" y="1684096"/>
            <a:ext cx="1953776" cy="195377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25" y="4535229"/>
            <a:ext cx="272653" cy="27265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24" y="4985315"/>
            <a:ext cx="272653" cy="27265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24" y="5443043"/>
            <a:ext cx="277594" cy="27759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15" y="5366157"/>
            <a:ext cx="394985" cy="39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43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Scene Flow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201831" y="849769"/>
            <a:ext cx="3239998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74841" y="4435125"/>
            <a:ext cx="2858511" cy="123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01831" y="849769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01831" y="2289769"/>
            <a:ext cx="3239998" cy="1425356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01831" y="3715125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01831" y="5155125"/>
            <a:ext cx="3239998" cy="1410712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53246" y="954777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3635" y="1476459"/>
            <a:ext cx="2130711" cy="645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3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76" y="1188394"/>
            <a:ext cx="797268" cy="79726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53246" y="2397583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3617" y="2919265"/>
            <a:ext cx="1853392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3246" y="3832340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2175" y="4354022"/>
            <a:ext cx="185018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3246" y="5268505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2556" y="5790187"/>
            <a:ext cx="18598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4" y="2582267"/>
            <a:ext cx="802960" cy="80296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86" y="4063025"/>
            <a:ext cx="772431" cy="772431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41" y="5495840"/>
            <a:ext cx="709845" cy="709845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8832" y="849768"/>
            <a:ext cx="3592389" cy="576000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1152" y="849768"/>
            <a:ext cx="31146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03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16264</TotalTime>
  <Words>473</Words>
  <Application>Microsoft Office PowerPoint</Application>
  <PresentationFormat>와이드스크린</PresentationFormat>
  <Paragraphs>181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210 맨발의청춘 B</vt:lpstr>
      <vt:lpstr>210 맨발의청춘 L</vt:lpstr>
      <vt:lpstr>HY수평선M</vt:lpstr>
      <vt:lpstr>HY울릉도M</vt:lpstr>
      <vt:lpstr>HY헤드라인M</vt:lpstr>
      <vt:lpstr>나눔바른고딕</vt:lpstr>
      <vt:lpstr>맑은 고딕</vt:lpstr>
      <vt:lpstr>아리따-돋움(TTF)-Light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john</dc:creator>
  <cp:lastModifiedBy>john</cp:lastModifiedBy>
  <cp:revision>85</cp:revision>
  <dcterms:created xsi:type="dcterms:W3CDTF">2017-12-02T04:23:16Z</dcterms:created>
  <dcterms:modified xsi:type="dcterms:W3CDTF">2018-02-01T03:41:31Z</dcterms:modified>
</cp:coreProperties>
</file>