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70" r:id="rId11"/>
    <p:sldId id="266" r:id="rId12"/>
    <p:sldId id="268" r:id="rId13"/>
    <p:sldId id="267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F7"/>
    <a:srgbClr val="494949"/>
    <a:srgbClr val="F3F3F3"/>
    <a:srgbClr val="8BD0FF"/>
    <a:srgbClr val="D1ECFF"/>
    <a:srgbClr val="71C6FF"/>
    <a:srgbClr val="ABDDFF"/>
    <a:srgbClr val="4BB6FF"/>
    <a:srgbClr val="37AE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69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2580362" y="184827"/>
            <a:ext cx="7064679" cy="7064679"/>
          </a:xfrm>
          <a:prstGeom prst="ellipse">
            <a:avLst/>
          </a:prstGeom>
          <a:solidFill>
            <a:schemeClr val="bg1"/>
          </a:solidFill>
          <a:ln w="1016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95" y="1476617"/>
            <a:ext cx="2768812" cy="27688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97992" y="4334348"/>
            <a:ext cx="4429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mtClean="0">
                <a:solidFill>
                  <a:srgbClr val="FF505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UPLOADING</a:t>
            </a:r>
            <a:endParaRPr lang="ko-KR" altLang="en-US" sz="6600" b="1">
              <a:solidFill>
                <a:srgbClr val="FF505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85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2565919" y="2627052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05257" y="298271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7570403" y="2728187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2972" y="2954214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245624" y="3092714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4929448" y="2627052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79632" y="299150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816960" y="3299323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3232" y="290536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로그인 정보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6215803" y="280861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819663" y="2780522"/>
            <a:ext cx="951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7391" y="25189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버전 정보</a:t>
            </a:r>
            <a:endParaRPr lang="ko-KR" altLang="en-US" sz="105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7656" y="3162791"/>
            <a:ext cx="95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856987" y="3530685"/>
            <a:ext cx="95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6182" y="3299323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DB </a:t>
            </a:r>
            <a:r>
              <a:rPr lang="ko-KR" altLang="en-US" sz="1050" dirty="0" smtClean="0"/>
              <a:t>요청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6816960" y="3553239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앱</a:t>
            </a:r>
            <a:r>
              <a:rPr lang="ko-KR" altLang="en-US" sz="1050" dirty="0" smtClean="0"/>
              <a:t> 토큰 생성</a:t>
            </a:r>
            <a:endParaRPr lang="en-US" altLang="ko-KR" sz="1050" dirty="0" smtClean="0"/>
          </a:p>
        </p:txBody>
      </p:sp>
      <p:sp>
        <p:nvSpPr>
          <p:cNvPr id="13" name="순서도: 자기 디스크 12"/>
          <p:cNvSpPr/>
          <p:nvPr/>
        </p:nvSpPr>
        <p:spPr>
          <a:xfrm>
            <a:off x="6388839" y="4267679"/>
            <a:ext cx="905174" cy="83042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636883" y="464405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486341" y="3807155"/>
            <a:ext cx="0" cy="87573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583150" y="4703851"/>
            <a:ext cx="63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39015" y="4258446"/>
            <a:ext cx="6767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최신 </a:t>
            </a:r>
            <a:r>
              <a:rPr lang="en-US" altLang="ko-KR" sz="1050" dirty="0" smtClean="0"/>
              <a:t>DB</a:t>
            </a:r>
          </a:p>
          <a:p>
            <a:pPr algn="ctr"/>
            <a:r>
              <a:rPr lang="ko-KR" altLang="en-US" sz="1050" dirty="0" smtClean="0"/>
              <a:t>요청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 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 항상 </a:t>
            </a:r>
            <a:r>
              <a:rPr lang="en-US" altLang="ko-KR" smtClean="0"/>
              <a:t>I am Ready</a:t>
            </a:r>
            <a:r>
              <a:rPr lang="ko-KR" altLang="en-US" smtClean="0"/>
              <a:t>를 보낸다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커맨드 코드는 항상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UI 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인터뷰 결과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5400000">
            <a:off x="454556" y="1991360"/>
            <a:ext cx="576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1856276" y="5394960"/>
            <a:ext cx="2956560" cy="8128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050076" y="5699320"/>
            <a:ext cx="56896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56276" y="84328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937556" y="1066800"/>
            <a:ext cx="284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324636" y="84328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24636" y="164608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24636" y="247344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4636" y="330080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56276" y="4012670"/>
            <a:ext cx="2956560" cy="126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65796" y="574480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56276" y="5744800"/>
            <a:ext cx="447040" cy="44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71" y="1406611"/>
            <a:ext cx="3510829" cy="351082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895263" y="4309363"/>
            <a:ext cx="2521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표현</a:t>
            </a:r>
            <a:endParaRPr lang="ko-KR" altLang="en-US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89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UI 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인터뷰 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리포트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5400000">
            <a:off x="454556" y="1991360"/>
            <a:ext cx="576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0811" y="986088"/>
            <a:ext cx="129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93F7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Face Emotion</a:t>
            </a:r>
            <a:endParaRPr lang="ko-KR" altLang="en-US" sz="1400">
              <a:solidFill>
                <a:srgbClr val="0093F7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83939" y="883804"/>
            <a:ext cx="2894769" cy="0"/>
          </a:xfrm>
          <a:prstGeom prst="line">
            <a:avLst/>
          </a:prstGeom>
          <a:ln w="12700">
            <a:solidFill>
              <a:srgbClr val="F3F3F3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9" y="2103107"/>
            <a:ext cx="180000" cy="180000"/>
          </a:xfrm>
          <a:prstGeom prst="rect">
            <a:avLst/>
          </a:prstGeom>
        </p:spPr>
      </p:pic>
      <p:pic>
        <p:nvPicPr>
          <p:cNvPr id="22" name="그림 2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9" y="1377098"/>
            <a:ext cx="180000" cy="180000"/>
          </a:xfrm>
          <a:prstGeom prst="rect">
            <a:avLst/>
          </a:prstGeom>
        </p:spPr>
      </p:pic>
      <p:pic>
        <p:nvPicPr>
          <p:cNvPr id="23" name="그림 2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9" y="1619101"/>
            <a:ext cx="180000" cy="180000"/>
          </a:xfrm>
          <a:prstGeom prst="rect">
            <a:avLst/>
          </a:prstGeom>
        </p:spPr>
      </p:pic>
      <p:pic>
        <p:nvPicPr>
          <p:cNvPr id="31" name="그림 3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9" y="1861104"/>
            <a:ext cx="180000" cy="18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41882" y="1377098"/>
            <a:ext cx="1440000" cy="180000"/>
          </a:xfrm>
          <a:prstGeom prst="rect">
            <a:avLst/>
          </a:prstGeom>
          <a:solidFill>
            <a:srgbClr val="009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41882" y="1619101"/>
            <a:ext cx="288000" cy="180000"/>
          </a:xfrm>
          <a:prstGeom prst="rect">
            <a:avLst/>
          </a:prstGeom>
          <a:solidFill>
            <a:srgbClr val="37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141882" y="1863325"/>
            <a:ext cx="360000" cy="180000"/>
          </a:xfrm>
          <a:prstGeom prst="rect">
            <a:avLst/>
          </a:prstGeom>
          <a:solidFill>
            <a:srgbClr val="8B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41882" y="2103491"/>
            <a:ext cx="252000" cy="180000"/>
          </a:xfrm>
          <a:prstGeom prst="rect">
            <a:avLst/>
          </a:prstGeom>
          <a:solidFill>
            <a:srgbClr val="D1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1883939" y="3729874"/>
            <a:ext cx="2894769" cy="0"/>
          </a:xfrm>
          <a:prstGeom prst="line">
            <a:avLst/>
          </a:prstGeom>
          <a:ln w="12700">
            <a:solidFill>
              <a:srgbClr val="F3F3F3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83406" y="1377098"/>
            <a:ext cx="0" cy="906009"/>
          </a:xfrm>
          <a:prstGeom prst="line">
            <a:avLst/>
          </a:prstGeom>
          <a:ln w="12700">
            <a:solidFill>
              <a:srgbClr val="F3F3F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35" y="1744674"/>
            <a:ext cx="315191" cy="31519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032991" y="1485511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4949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I’m happy!</a:t>
            </a:r>
            <a:endParaRPr lang="ko-KR" altLang="en-US" sz="900">
              <a:solidFill>
                <a:srgbClr val="49494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927" y="2384477"/>
            <a:ext cx="2981325" cy="118615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00811" y="3810725"/>
            <a:ext cx="90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93F7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Keyword</a:t>
            </a:r>
            <a:endParaRPr lang="ko-KR" altLang="en-US" sz="1400">
              <a:solidFill>
                <a:srgbClr val="0093F7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49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83913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2187" y="35543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02387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02387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6895144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895144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882870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6030" y="357305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590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58373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4287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67020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67020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8967698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896769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955424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71116" y="357305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29813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223006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1211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31655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10976170" y="2704889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85097" y="339269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3260" y="4746250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4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4" y="525119"/>
            <a:ext cx="3209925" cy="565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42" y="560902"/>
            <a:ext cx="2333477" cy="14534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8436" y="2593909"/>
            <a:ext cx="2160000" cy="2160000"/>
          </a:xfrm>
          <a:prstGeom prst="rect">
            <a:avLst/>
          </a:prstGeom>
          <a:solidFill>
            <a:srgbClr val="CE5A4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422" y="3245232"/>
            <a:ext cx="742512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</a:t>
            </a:r>
            <a:endParaRPr lang="en-US" altLang="ko-KR" sz="28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54782">
            <a:off x="-2368032" y="-422538"/>
            <a:ext cx="6962775" cy="4962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12" name="직선 연결선 11"/>
          <p:cNvCxnSpPr/>
          <p:nvPr/>
        </p:nvCxnSpPr>
        <p:spPr>
          <a:xfrm flipV="1">
            <a:off x="3291131" y="2789854"/>
            <a:ext cx="2584849" cy="132494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91131" y="4114801"/>
            <a:ext cx="954298" cy="104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078802" y="1873529"/>
            <a:ext cx="0" cy="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00733" y="4096163"/>
            <a:ext cx="576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0655" y="1532467"/>
            <a:ext cx="2756486" cy="134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78817" y="251852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총 문제 수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7914181" y="251852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푼</a:t>
            </a:r>
            <a:r>
              <a:rPr lang="ko-KR" altLang="en-US" sz="1050" smtClean="0"/>
              <a:t> 문제 수</a:t>
            </a:r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8607949" y="251852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도달</a:t>
            </a:r>
            <a:r>
              <a:rPr lang="ko-KR" altLang="en-US" sz="1050"/>
              <a:t>률</a:t>
            </a: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16502</TotalTime>
  <Words>483</Words>
  <Application>Microsoft Office PowerPoint</Application>
  <PresentationFormat>와이드스크린</PresentationFormat>
  <Paragraphs>186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210 맨발의청춘 B</vt:lpstr>
      <vt:lpstr>210 맨발의청춘 L</vt:lpstr>
      <vt:lpstr>HY수평선M</vt:lpstr>
      <vt:lpstr>HY울릉도M</vt:lpstr>
      <vt:lpstr>HY헤드라인M</vt:lpstr>
      <vt:lpstr>나눔고딕 ExtraBold</vt:lpstr>
      <vt:lpstr>나눔바른고딕</vt:lpstr>
      <vt:lpstr>나눔바른고딕 UltraLight</vt:lpstr>
      <vt:lpstr>맑은 고딕</vt:lpstr>
      <vt:lpstr>아리따-돋움(TTF)-Light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JHG</cp:lastModifiedBy>
  <cp:revision>91</cp:revision>
  <dcterms:created xsi:type="dcterms:W3CDTF">2017-12-02T04:23:16Z</dcterms:created>
  <dcterms:modified xsi:type="dcterms:W3CDTF">2018-02-01T16:29:24Z</dcterms:modified>
</cp:coreProperties>
</file>