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6F4"/>
    <a:srgbClr val="1FA8DD"/>
    <a:srgbClr val="E6E6E6"/>
    <a:srgbClr val="9191C9"/>
    <a:srgbClr val="5354AA"/>
    <a:srgbClr val="F5AA9D"/>
    <a:srgbClr val="EF735E"/>
    <a:srgbClr val="CB9591"/>
    <a:srgbClr val="C1807B"/>
    <a:srgbClr val="E8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0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3748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</a:t>
            </a:r>
            <a:r>
              <a:rPr lang="ko-KR" altLang="en-US" sz="1400" smtClean="0">
                <a:latin typeface="HY울릉도M"/>
              </a:rPr>
              <a:t> </a:t>
            </a:r>
            <a:r>
              <a:rPr lang="ko-KR" altLang="en-US" sz="1400" smtClean="0">
                <a:latin typeface="HY울릉도M"/>
              </a:rPr>
              <a:t>문제</a:t>
            </a:r>
            <a:r>
              <a:rPr lang="ko-KR" altLang="en-US" sz="1400" smtClean="0">
                <a:latin typeface="HY울릉도M"/>
              </a:rPr>
              <a:t> </a:t>
            </a:r>
            <a:r>
              <a:rPr lang="ko-KR" altLang="en-US" sz="1400" smtClean="0">
                <a:latin typeface="HY울릉도M"/>
              </a:rPr>
              <a:t>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</a:t>
            </a:r>
            <a:r>
              <a:rPr lang="ko-KR" altLang="en-US" sz="1400" smtClean="0">
                <a:latin typeface="HY울릉도M"/>
              </a:rPr>
              <a:t> </a:t>
            </a:r>
            <a:r>
              <a:rPr lang="ko-KR" altLang="en-US" sz="1400" smtClean="0">
                <a:latin typeface="HY울릉도M"/>
              </a:rPr>
              <a:t>결과</a:t>
            </a:r>
            <a:r>
              <a:rPr lang="ko-KR" altLang="en-US" sz="1400" smtClean="0">
                <a:latin typeface="HY울릉도M"/>
              </a:rPr>
              <a:t> </a:t>
            </a:r>
            <a:r>
              <a:rPr lang="ko-KR" altLang="en-US" sz="1400" smtClean="0">
                <a:latin typeface="HY울릉도M"/>
              </a:rPr>
              <a:t>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8453</TotalTime>
  <Words>300</Words>
  <Application>Microsoft Office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33</cp:revision>
  <dcterms:created xsi:type="dcterms:W3CDTF">2017-12-02T04:23:16Z</dcterms:created>
  <dcterms:modified xsi:type="dcterms:W3CDTF">2017-12-13T15:41:04Z</dcterms:modified>
</cp:coreProperties>
</file>