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4" r:id="rId9"/>
    <p:sldId id="262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E6F4"/>
    <a:srgbClr val="1FA8DD"/>
    <a:srgbClr val="E6E6E6"/>
    <a:srgbClr val="9191C9"/>
    <a:srgbClr val="5354AA"/>
    <a:srgbClr val="F5AA9D"/>
    <a:srgbClr val="EF735E"/>
    <a:srgbClr val="CB9591"/>
    <a:srgbClr val="C1807B"/>
    <a:srgbClr val="E87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7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8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3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8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0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4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63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8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3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8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B4C7-7BEF-490C-A547-EABAD4F9635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1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317963" y="31697"/>
            <a:ext cx="11559908" cy="66023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자기 디스크 19"/>
          <p:cNvSpPr/>
          <p:nvPr/>
        </p:nvSpPr>
        <p:spPr>
          <a:xfrm>
            <a:off x="6014147" y="35421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18374" y="1737379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12468" y="1996172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47998" y="13629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7" name="순서도: 자기 디스크 26"/>
          <p:cNvSpPr/>
          <p:nvPr/>
        </p:nvSpPr>
        <p:spPr>
          <a:xfrm>
            <a:off x="6018789" y="206224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424937" y="2976073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281056" y="269197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77579" y="2650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692703" y="5665668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6671" y="9839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310903" y="270060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43973" y="2053620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302763" y="26418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0545" y="3414686"/>
            <a:ext cx="0" cy="279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8081" y="3853029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89989" y="341468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0636" y="98982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감정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32668" y="25693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전송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61867" y="269197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74697" y="2070874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38127" y="26331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38127" y="3414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080851" y="3683437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99369" y="448575"/>
            <a:ext cx="949934" cy="3684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35754" y="1979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67287" y="4943100"/>
            <a:ext cx="2766064" cy="1359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93320" y="5050793"/>
            <a:ext cx="2522274" cy="11724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715916" y="5170306"/>
            <a:ext cx="905383" cy="905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3320" y="5916555"/>
            <a:ext cx="252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10935" y="77638"/>
            <a:ext cx="7677686" cy="45186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MS Azure</a:t>
            </a:r>
            <a:endParaRPr lang="ko-KR" altLang="en-US" sz="24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910935" y="4755435"/>
            <a:ext cx="7295131" cy="17944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자기 디스크 54"/>
          <p:cNvSpPr/>
          <p:nvPr/>
        </p:nvSpPr>
        <p:spPr>
          <a:xfrm>
            <a:off x="4355947" y="5029057"/>
            <a:ext cx="1173193" cy="1259457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417601" y="5611616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피드백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5635095" y="5712321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자기 디스크 59"/>
          <p:cNvSpPr/>
          <p:nvPr/>
        </p:nvSpPr>
        <p:spPr>
          <a:xfrm>
            <a:off x="6366380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444947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18140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4" name="순서도: 자기 디스크 63"/>
          <p:cNvSpPr/>
          <p:nvPr/>
        </p:nvSpPr>
        <p:spPr>
          <a:xfrm>
            <a:off x="8043277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121844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313877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7" name="순서도: 자기 디스크 66"/>
          <p:cNvSpPr/>
          <p:nvPr/>
        </p:nvSpPr>
        <p:spPr>
          <a:xfrm>
            <a:off x="9720174" y="5038012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9724096" y="5617706"/>
            <a:ext cx="115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분석메타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63417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858063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5267883" y="98394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아래쪽 화살표 77"/>
          <p:cNvSpPr/>
          <p:nvPr/>
        </p:nvSpPr>
        <p:spPr>
          <a:xfrm>
            <a:off x="7228087" y="4590693"/>
            <a:ext cx="1364527" cy="15862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88585" y="24181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면접 도우미 </a:t>
            </a:r>
            <a:r>
              <a:rPr lang="ko-KR" altLang="en-US" b="1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앱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37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>
            <a:spLocks noChangeAspect="1"/>
          </p:cNvSpPr>
          <p:nvPr/>
        </p:nvSpPr>
        <p:spPr>
          <a:xfrm>
            <a:off x="3748402" y="4082403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데이터 처리도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7740" y="443807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[App]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361229" y="4391633"/>
            <a:ext cx="122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12837" y="2462635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[DB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41441" y="4092534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완료 알림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>
          <a:xfrm>
            <a:off x="7269561" y="4092534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338980" y="4454673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커맨드서버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순서도: 자기 디스크 2"/>
          <p:cNvSpPr/>
          <p:nvPr/>
        </p:nvSpPr>
        <p:spPr>
          <a:xfrm>
            <a:off x="3791403" y="1941504"/>
            <a:ext cx="1035074" cy="1042262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990043" y="2106418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완료 데이터 검색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9" name="직사각형 48"/>
          <p:cNvSpPr>
            <a:spLocks noChangeAspect="1"/>
          </p:cNvSpPr>
          <p:nvPr/>
        </p:nvSpPr>
        <p:spPr>
          <a:xfrm>
            <a:off x="1098503" y="4092534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243264" y="4454673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1673841" y="2413919"/>
            <a:ext cx="0" cy="160288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720023" y="2392646"/>
            <a:ext cx="19487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945315" y="4369533"/>
            <a:ext cx="2240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7061" y="4092534"/>
            <a:ext cx="697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V="1">
            <a:off x="7856226" y="2817091"/>
            <a:ext cx="0" cy="120615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009969" y="2743669"/>
            <a:ext cx="27855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41721" y="2466678"/>
            <a:ext cx="1999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 검증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분석 요청 등록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4938763" y="4805563"/>
            <a:ext cx="222596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84626" y="4535870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송수신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1" name="직사각형 60"/>
          <p:cNvSpPr>
            <a:spLocks noChangeAspect="1"/>
          </p:cNvSpPr>
          <p:nvPr/>
        </p:nvSpPr>
        <p:spPr>
          <a:xfrm>
            <a:off x="8350225" y="1884943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5009971" y="2383417"/>
            <a:ext cx="32473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464529" y="2249398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엔진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63358" y="2106418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요청 검색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결과 저장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9559631" y="2377409"/>
            <a:ext cx="79432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구름 71"/>
          <p:cNvSpPr/>
          <p:nvPr/>
        </p:nvSpPr>
        <p:spPr>
          <a:xfrm>
            <a:off x="10483728" y="2010580"/>
            <a:ext cx="1113540" cy="72905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508941" y="2236607"/>
            <a:ext cx="10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클라우드 엔진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46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로그인 구조도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6541477" y="1821341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780815" y="2177008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[App]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구름 20"/>
          <p:cNvSpPr/>
          <p:nvPr/>
        </p:nvSpPr>
        <p:spPr>
          <a:xfrm>
            <a:off x="3405910" y="1929786"/>
            <a:ext cx="1324072" cy="72905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578479" y="2155813"/>
            <a:ext cx="912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소셜 로그인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045825" y="2294313"/>
            <a:ext cx="112238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>
            <a:spLocks noChangeAspect="1"/>
          </p:cNvSpPr>
          <p:nvPr/>
        </p:nvSpPr>
        <p:spPr>
          <a:xfrm>
            <a:off x="6541477" y="3805183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91661" y="4169638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 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115695" y="2917767"/>
            <a:ext cx="0" cy="76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85422" y="316934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로그인 정보</a:t>
            </a:r>
            <a:endParaRPr lang="ko-KR" altLang="en-US" sz="105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67946" y="4303795"/>
            <a:ext cx="23328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067946" y="2818566"/>
            <a:ext cx="0" cy="1412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76896" y="340176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로그인 정보</a:t>
            </a:r>
            <a:r>
              <a:rPr lang="ko-KR" altLang="en-US" sz="1000"/>
              <a:t> </a:t>
            </a:r>
            <a:r>
              <a:rPr lang="ko-KR" altLang="en-US" sz="1000" smtClean="0"/>
              <a:t>검증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3229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푸시 구조도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8760" y="2171587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Firebase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6483211" y="1834737"/>
            <a:ext cx="1113786" cy="111954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20330" y="224292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App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3" name="직사각형 52"/>
          <p:cNvSpPr>
            <a:spLocks noChangeAspect="1"/>
          </p:cNvSpPr>
          <p:nvPr/>
        </p:nvSpPr>
        <p:spPr>
          <a:xfrm>
            <a:off x="3935953" y="4226551"/>
            <a:ext cx="1116068" cy="100992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108303" y="459301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 서버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4493987" y="3069419"/>
            <a:ext cx="0" cy="1028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구름 12"/>
          <p:cNvSpPr/>
          <p:nvPr/>
        </p:nvSpPr>
        <p:spPr>
          <a:xfrm>
            <a:off x="4018636" y="1834737"/>
            <a:ext cx="950701" cy="95070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5166085" y="2270106"/>
            <a:ext cx="1151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23428" y="1979677"/>
            <a:ext cx="777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 알림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3" name="순서도: 자기 디스크 32"/>
          <p:cNvSpPr/>
          <p:nvPr/>
        </p:nvSpPr>
        <p:spPr>
          <a:xfrm>
            <a:off x="6595371" y="4226551"/>
            <a:ext cx="889462" cy="97258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TextBox 29"/>
          <p:cNvSpPr txBox="1"/>
          <p:nvPr/>
        </p:nvSpPr>
        <p:spPr>
          <a:xfrm>
            <a:off x="6695297" y="4679914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DB 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235785" y="4753613"/>
            <a:ext cx="122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15997" y="4454514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완료 알림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07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커맨드</a:t>
            </a:r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프로토콜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6359527" y="2912127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632529" y="327426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대기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>
          <a:xfrm>
            <a:off x="3582148" y="2912127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468826" y="3267794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[Network Service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954556" y="3132479"/>
            <a:ext cx="11478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4954556" y="3657600"/>
            <a:ext cx="11478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015" y="765998"/>
            <a:ext cx="3934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Server</a:t>
            </a:r>
            <a:r>
              <a:rPr lang="ko-KR" altLang="en-US" smtClean="0"/>
              <a:t>는</a:t>
            </a:r>
            <a:r>
              <a:rPr lang="ko-KR" altLang="en-US" smtClean="0"/>
              <a:t> </a:t>
            </a:r>
            <a:r>
              <a:rPr lang="ko-KR" altLang="en-US" smtClean="0"/>
              <a:t>항상</a:t>
            </a:r>
            <a:r>
              <a:rPr lang="ko-KR" altLang="en-US" smtClean="0"/>
              <a:t> </a:t>
            </a:r>
            <a:r>
              <a:rPr lang="en-US" altLang="ko-KR" smtClean="0"/>
              <a:t>I am Ready</a:t>
            </a:r>
            <a:r>
              <a:rPr lang="ko-KR" altLang="en-US" smtClean="0"/>
              <a:t>를</a:t>
            </a:r>
            <a:r>
              <a:rPr lang="ko-KR" altLang="en-US" smtClean="0"/>
              <a:t> </a:t>
            </a:r>
            <a:r>
              <a:rPr lang="ko-KR" altLang="en-US" smtClean="0"/>
              <a:t>보낸다</a:t>
            </a:r>
            <a:r>
              <a:rPr lang="en-US" altLang="ko-KR" smtClean="0"/>
              <a:t>.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커맨드</a:t>
            </a:r>
            <a:r>
              <a:rPr lang="ko-KR" altLang="en-US" smtClean="0"/>
              <a:t> </a:t>
            </a:r>
            <a:r>
              <a:rPr lang="ko-KR" altLang="en-US" smtClean="0"/>
              <a:t>코드는</a:t>
            </a:r>
            <a:r>
              <a:rPr lang="ko-KR" altLang="en-US" smtClean="0"/>
              <a:t> </a:t>
            </a:r>
            <a:r>
              <a:rPr lang="ko-KR" altLang="en-US" smtClean="0"/>
              <a:t>항상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r>
              <a:rPr lang="ko-KR" altLang="en-US"/>
              <a:t> </a:t>
            </a:r>
            <a:r>
              <a:rPr lang="ko-KR" altLang="en-US" smtClean="0"/>
              <a:t>바이트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0716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Server</a:t>
            </a:r>
            <a:endParaRPr lang="ko-KR" altLang="en-US" sz="2400" b="1" dirty="0"/>
          </a:p>
        </p:txBody>
      </p:sp>
      <p:sp>
        <p:nvSpPr>
          <p:cNvPr id="53" name="직사각형 52"/>
          <p:cNvSpPr/>
          <p:nvPr/>
        </p:nvSpPr>
        <p:spPr>
          <a:xfrm>
            <a:off x="480717" y="624612"/>
            <a:ext cx="949934" cy="5564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0717" y="3080431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ffmpeg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57000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1570008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570008" y="5007631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502326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Mp4 to 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502325" y="2807897"/>
            <a:ext cx="2053087" cy="2842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추출</a:t>
            </a:r>
            <a:endParaRPr lang="ko-KR" altLang="en-US" dirty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4675517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627088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Emotion API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4675517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627088" y="2807897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 파악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5627088" y="4580626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인식</a:t>
            </a:r>
            <a:endParaRPr lang="ko-KR" altLang="en-US" dirty="0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4744528" y="5115463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782415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8692759" y="1061048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합성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84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순서도: 자기 디스크 19"/>
          <p:cNvSpPr/>
          <p:nvPr/>
        </p:nvSpPr>
        <p:spPr>
          <a:xfrm>
            <a:off x="5980697" y="94890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61049" y="2398144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55143" y="2656937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059029" y="2199737"/>
            <a:ext cx="384729" cy="745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45604" y="177353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6" name="순서도: 자기 디스크 25"/>
          <p:cNvSpPr/>
          <p:nvPr/>
        </p:nvSpPr>
        <p:spPr>
          <a:xfrm>
            <a:off x="3729991" y="1202930"/>
            <a:ext cx="1173193" cy="45892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자기 디스크 26"/>
          <p:cNvSpPr/>
          <p:nvPr/>
        </p:nvSpPr>
        <p:spPr>
          <a:xfrm>
            <a:off x="5985339" y="265693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059028" y="3278039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6712" y="22083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95679" y="328666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44129" y="32451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995679" y="157863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73221" y="15786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277453" y="329529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10523" y="2648310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269313" y="32365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4417" y="4080296"/>
            <a:ext cx="0" cy="48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3922" y="472727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56539" y="400937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7453" y="120483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endParaRPr lang="en-US" altLang="ko-KR" dirty="0" smtClean="0"/>
          </a:p>
          <a:p>
            <a:r>
              <a:rPr lang="ko-KR" altLang="en-US" dirty="0" smtClean="0"/>
              <a:t>복장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93022" y="2867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송신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28417" y="328666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41247" y="2665564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04677" y="3227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04677" y="40093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723526" y="4344202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75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33756"/>
              </p:ext>
            </p:extLst>
          </p:nvPr>
        </p:nvGraphicFramePr>
        <p:xfrm>
          <a:off x="389813" y="346441"/>
          <a:ext cx="1152537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5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기간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초기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ko-KR" altLang="en-US" dirty="0" smtClean="0"/>
                        <a:t> 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리시버 서버 구성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엑티비티</a:t>
                      </a:r>
                      <a:r>
                        <a:rPr lang="ko-KR" altLang="en-US" dirty="0" smtClean="0"/>
                        <a:t> 별 배치 및 요소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서버 구축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테이블 구성 및 스키마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Video Processor </a:t>
                      </a:r>
                      <a:r>
                        <a:rPr lang="ko-KR" altLang="en-US" smtClean="0"/>
                        <a:t>처리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서버 백 앤드 처리 작업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19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1181545" y="2706914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6128" y="3556422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32652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332652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>
            <a:spLocks noChangeAspect="1"/>
          </p:cNvSpPr>
          <p:nvPr/>
        </p:nvSpPr>
        <p:spPr>
          <a:xfrm>
            <a:off x="3806890" y="586888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3806890" y="2706914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3794616" y="4814597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959008" y="3575083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질문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44608" y="1408002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388638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44492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957999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957999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 noChangeAspect="1"/>
          </p:cNvSpPr>
          <p:nvPr/>
        </p:nvSpPr>
        <p:spPr>
          <a:xfrm>
            <a:off x="6422906" y="586888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6422906" y="2706914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6410632" y="4814597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584355" y="3575083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가상 면접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28652" y="140800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013985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69839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7583347" y="369289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>
            <a:spLocks noChangeAspect="1"/>
          </p:cNvSpPr>
          <p:nvPr/>
        </p:nvSpPr>
        <p:spPr>
          <a:xfrm>
            <a:off x="9104238" y="2704889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209703" y="3573058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로딩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0255351" y="369289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81707" y="3573058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96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앱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요소 디자인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Main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1442" y="86301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직사각형 2"/>
          <p:cNvSpPr/>
          <p:nvPr/>
        </p:nvSpPr>
        <p:spPr>
          <a:xfrm>
            <a:off x="3541442" y="86301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41440" y="88027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41439" y="2122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41439" y="3364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41439" y="459306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642355" y="96748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93322" y="143402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1256795"/>
            <a:ext cx="545305" cy="54530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642355" y="218581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9803" y="265914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42355" y="345362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33407" y="390590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42355" y="470969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62258" y="518140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2474337"/>
            <a:ext cx="585905" cy="58590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3718993"/>
            <a:ext cx="565915" cy="56591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4999749"/>
            <a:ext cx="526907" cy="52690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3707" y="84575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6" name="직사각형 55"/>
          <p:cNvSpPr/>
          <p:nvPr/>
        </p:nvSpPr>
        <p:spPr>
          <a:xfrm>
            <a:off x="7323707" y="84575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323705" y="86301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A9E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323704" y="2105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41438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323704" y="3347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35B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323704" y="457580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2553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424620" y="95022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75587" y="141676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1239535"/>
            <a:ext cx="545305" cy="54530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424620" y="216855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32068" y="264188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24620" y="343636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15672" y="388864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24620" y="469243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44523" y="516414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2457077"/>
            <a:ext cx="585905" cy="58590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3701733"/>
            <a:ext cx="565915" cy="565915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4982489"/>
            <a:ext cx="526907" cy="52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Choose Question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442" y="1052124"/>
            <a:ext cx="3114675" cy="4972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385388" y="1436914"/>
            <a:ext cx="1156996" cy="11569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523" y="1662557"/>
            <a:ext cx="426726" cy="426726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424046" y="2170229"/>
            <a:ext cx="1074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샘플 문제</a:t>
            </a:r>
            <a:endParaRPr lang="ko-KR" altLang="en-US" sz="1600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55948" y="3143794"/>
            <a:ext cx="1156996" cy="4205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5336930" y="319197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제출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0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gradFill flip="none" rotWithShape="1">
            <a:gsLst>
              <a:gs pos="0">
                <a:srgbClr val="22AFE0"/>
              </a:gs>
              <a:gs pos="33000">
                <a:srgbClr val="5558AC"/>
              </a:gs>
              <a:gs pos="66000">
                <a:srgbClr val="E878C0"/>
              </a:gs>
              <a:gs pos="100000">
                <a:srgbClr val="EF735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67110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67110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67110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-67110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  <p:sp>
        <p:nvSpPr>
          <p:cNvPr id="25" name="직사각형 24"/>
          <p:cNvSpPr>
            <a:spLocks noChangeAspect="1"/>
          </p:cNvSpPr>
          <p:nvPr/>
        </p:nvSpPr>
        <p:spPr>
          <a:xfrm>
            <a:off x="3746015" y="849769"/>
            <a:ext cx="3239998" cy="5760000"/>
          </a:xfrm>
          <a:prstGeom prst="rect">
            <a:avLst/>
          </a:prstGeom>
          <a:gradFill flip="none" rotWithShape="1">
            <a:gsLst>
              <a:gs pos="9000">
                <a:srgbClr val="66E6F4"/>
              </a:gs>
              <a:gs pos="81000">
                <a:srgbClr val="1FA8D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대체 처리 28"/>
          <p:cNvSpPr/>
          <p:nvPr/>
        </p:nvSpPr>
        <p:spPr>
          <a:xfrm>
            <a:off x="4059436" y="5380142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문제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0" name="순서도: 대체 처리 29"/>
          <p:cNvSpPr/>
          <p:nvPr/>
        </p:nvSpPr>
        <p:spPr>
          <a:xfrm>
            <a:off x="4059436" y="4927087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결과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4059436" y="4475614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가상 면접 시작</a:t>
            </a:r>
            <a:endParaRPr lang="ko-KR" altLang="en-US" sz="1400">
              <a:latin typeface="HY울릉도M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48" y="1684096"/>
            <a:ext cx="1953776" cy="195377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5" y="4535229"/>
            <a:ext cx="272653" cy="27265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4985315"/>
            <a:ext cx="272653" cy="27265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5443043"/>
            <a:ext cx="277594" cy="27759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15" y="5366157"/>
            <a:ext cx="394985" cy="39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4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74841" y="4435125"/>
            <a:ext cx="2858511" cy="123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832" y="849768"/>
            <a:ext cx="3592389" cy="5760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0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11005</TotalTime>
  <Words>446</Words>
  <Application>Microsoft Office PowerPoint</Application>
  <PresentationFormat>와이드스크린</PresentationFormat>
  <Paragraphs>167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210 맨발의청춘 B</vt:lpstr>
      <vt:lpstr>210 맨발의청춘 L</vt:lpstr>
      <vt:lpstr>HY수평선M</vt:lpstr>
      <vt:lpstr>HY울릉도M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john</dc:creator>
  <cp:lastModifiedBy>JHG</cp:lastModifiedBy>
  <cp:revision>55</cp:revision>
  <dcterms:created xsi:type="dcterms:W3CDTF">2017-12-02T04:23:16Z</dcterms:created>
  <dcterms:modified xsi:type="dcterms:W3CDTF">2017-12-27T14:51:24Z</dcterms:modified>
</cp:coreProperties>
</file>