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387"/>
    <a:srgbClr val="F25536"/>
    <a:srgbClr val="F35D3F"/>
    <a:srgbClr val="FFFFFF"/>
    <a:srgbClr val="F24F2E"/>
    <a:srgbClr val="E35BB2"/>
    <a:srgbClr val="44468E"/>
    <a:srgbClr val="3A3B72"/>
    <a:srgbClr val="4D4F99"/>
    <a:srgbClr val="515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2017-12-10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33748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/>
                <a:gridCol w="1632857"/>
                <a:gridCol w="60555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181545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6128" y="355642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2652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332652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806890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806890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3794616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959008" y="3575083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4608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388638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4492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57999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957999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6422906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22906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6410632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84355" y="357508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8652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013985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9839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583347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9104238" y="2704889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209703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255351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81707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8434</TotalTime>
  <Words>283</Words>
  <Application>Microsoft Office PowerPoint</Application>
  <PresentationFormat>와이드스크린</PresentationFormat>
  <Paragraphs>118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210 맨발의청춘 B</vt:lpstr>
      <vt:lpstr>210 맨발의청춘 L</vt:lpstr>
      <vt:lpstr>HY수평선M</vt:lpstr>
      <vt:lpstr>HY울릉도M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john</cp:lastModifiedBy>
  <cp:revision>30</cp:revision>
  <dcterms:created xsi:type="dcterms:W3CDTF">2017-12-02T04:23:16Z</dcterms:created>
  <dcterms:modified xsi:type="dcterms:W3CDTF">2017-12-11T00:56:43Z</dcterms:modified>
</cp:coreProperties>
</file>