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6F4"/>
    <a:srgbClr val="1FA8DD"/>
    <a:srgbClr val="E6E6E6"/>
    <a:srgbClr val="9191C9"/>
    <a:srgbClr val="5354AA"/>
    <a:srgbClr val="F5AA9D"/>
    <a:srgbClr val="EF735E"/>
    <a:srgbClr val="CB9591"/>
    <a:srgbClr val="C1807B"/>
    <a:srgbClr val="E87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0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4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B4C7-7BEF-490C-A547-EABAD4F9635D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AC8-7C71-40D0-A5C0-78A6262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17963" y="31697"/>
            <a:ext cx="11559908" cy="660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>
            <a:off x="6014147" y="35421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18374" y="1737379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12468" y="1996172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47998" y="13629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6018789" y="206224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24937" y="2976073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281056" y="269197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7579" y="2650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692703" y="5665668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6671" y="983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10903" y="270060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43973" y="2053620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02763" y="2641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0545" y="3414686"/>
            <a:ext cx="0" cy="279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8081" y="385302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89989" y="341468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0636" y="9898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감정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32668" y="25693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전송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61867" y="269197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74697" y="2070874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38127" y="2633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38127" y="3414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080851" y="3683437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99369" y="448575"/>
            <a:ext cx="949934" cy="3684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35754" y="197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67287" y="4943100"/>
            <a:ext cx="2766064" cy="1359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3320" y="5050793"/>
            <a:ext cx="2522274" cy="1172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15916" y="5170306"/>
            <a:ext cx="905383" cy="905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3320" y="5916555"/>
            <a:ext cx="252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10935" y="77638"/>
            <a:ext cx="7677686" cy="4518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MS Azure</a:t>
            </a:r>
            <a:endParaRPr lang="ko-KR" altLang="en-US" sz="24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0935" y="4755435"/>
            <a:ext cx="7295131" cy="17944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자기 디스크 54"/>
          <p:cNvSpPr/>
          <p:nvPr/>
        </p:nvSpPr>
        <p:spPr>
          <a:xfrm>
            <a:off x="4355947" y="5029057"/>
            <a:ext cx="1173193" cy="125945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17601" y="5611616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5635095" y="5712321"/>
            <a:ext cx="506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자기 디스크 59"/>
          <p:cNvSpPr/>
          <p:nvPr/>
        </p:nvSpPr>
        <p:spPr>
          <a:xfrm>
            <a:off x="6366380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444947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618140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4" name="순서도: 자기 디스크 63"/>
          <p:cNvSpPr/>
          <p:nvPr/>
        </p:nvSpPr>
        <p:spPr>
          <a:xfrm>
            <a:off x="8043277" y="5029057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21844" y="5608751"/>
            <a:ext cx="9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자막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313877" y="55621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9720174" y="5038012"/>
            <a:ext cx="1173193" cy="125945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9724096" y="5617706"/>
            <a:ext cx="11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분석메타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563417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58063" y="5150312"/>
            <a:ext cx="91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분석정보</a:t>
            </a:r>
            <a:endParaRPr lang="ko-KR" altLang="en-US" sz="12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267883" y="98394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아래쪽 화살표 77"/>
          <p:cNvSpPr/>
          <p:nvPr/>
        </p:nvSpPr>
        <p:spPr>
          <a:xfrm>
            <a:off x="7228087" y="4590693"/>
            <a:ext cx="1364527" cy="1586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88585" y="24181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 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면접 도우미 </a:t>
            </a:r>
            <a:r>
              <a:rPr lang="ko-KR" altLang="en-US" b="1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ko-KR" altLang="en-US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b="1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37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처리 구조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2116744" y="1481537"/>
            <a:ext cx="1113786" cy="19800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57071" y="23598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앱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342710" y="1898647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4478139" y="1399862"/>
            <a:ext cx="1009227" cy="9975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351" y="1760148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520" y="1606761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9010" y="160676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6878455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466944" y="2714877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81725" y="179180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65022" y="303806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9455401" y="139234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7607" y="1711302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690637" y="1930306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095748" y="192655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11803" y="1535054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대기 큐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322319" y="3145007"/>
            <a:ext cx="1064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628141" y="3176564"/>
            <a:ext cx="4321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947564" y="2498312"/>
            <a:ext cx="0" cy="67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35347" y="289581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50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데이터 관계도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969947" y="1459509"/>
            <a:ext cx="1113786" cy="34297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09284" y="265370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[App]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225827" y="1965813"/>
            <a:ext cx="106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>
            <a:spLocks noChangeAspect="1"/>
          </p:cNvSpPr>
          <p:nvPr/>
        </p:nvSpPr>
        <p:spPr>
          <a:xfrm>
            <a:off x="3361256" y="1467028"/>
            <a:ext cx="1009227" cy="10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68468" y="1827314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서버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88637" y="1673927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92127" y="167392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스레드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761572" y="1459509"/>
            <a:ext cx="1113786" cy="19480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4338346" y="4151792"/>
            <a:ext cx="1020422" cy="9233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969377" y="2295016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커맨드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36424" y="447498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푸시서버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>
          <a:xfrm>
            <a:off x="8338518" y="1459510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00724" y="1778468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573754" y="1997472"/>
            <a:ext cx="103853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978865" y="1993719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93888" y="1720582"/>
            <a:ext cx="700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[send]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225827" y="4581922"/>
            <a:ext cx="2031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5499544" y="4585891"/>
            <a:ext cx="4448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012880" y="1965813"/>
            <a:ext cx="0" cy="261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98967" y="430492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978864" y="3113393"/>
            <a:ext cx="1173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8893" y="279220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[Receive]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8338518" y="2579054"/>
            <a:ext cx="1113786" cy="1022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400724" y="2882560"/>
            <a:ext cx="98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백그라운드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225827" y="3540117"/>
            <a:ext cx="6044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487" y="2037907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파일 업로드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563878" y="1965813"/>
            <a:ext cx="38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92138" y="3262688"/>
            <a:ext cx="91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데이터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4203" y="4304923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생성 알림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4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 앤드 설계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Background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8768" y="235631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Cloud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3610702" y="2019464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847635" y="245936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큐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3995" y="1946069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검색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3610702" y="4411278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817813" y="2221644"/>
            <a:ext cx="15059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99543" y="4700752"/>
            <a:ext cx="73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전처리기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167593" y="3254146"/>
            <a:ext cx="0" cy="102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90555" y="353767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프레임 분할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오디오 추출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1063444" y="4411278"/>
            <a:ext cx="1116068" cy="1009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316236" y="4916241"/>
            <a:ext cx="1128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22358" y="470075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1621478" y="3254146"/>
            <a:ext cx="0" cy="1028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구름 12"/>
          <p:cNvSpPr/>
          <p:nvPr/>
        </p:nvSpPr>
        <p:spPr>
          <a:xfrm>
            <a:off x="1146127" y="2019464"/>
            <a:ext cx="950701" cy="95070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817813" y="2970165"/>
            <a:ext cx="1505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293576" y="2454833"/>
            <a:ext cx="1151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50918" y="2164404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81907" y="2693166"/>
            <a:ext cx="777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처리 완료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>
          <a:xfrm>
            <a:off x="8985837" y="2065460"/>
            <a:ext cx="1113786" cy="1119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653611" y="2576207"/>
            <a:ext cx="1224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91016" y="2289155"/>
            <a:ext cx="957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 완료 검색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091531" y="2494813"/>
            <a:ext cx="900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Push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엔진</a:t>
            </a:r>
            <a:endParaRPr lang="en-US" altLang="ko-KR" sz="12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순서도: 자기 디스크 32"/>
          <p:cNvSpPr/>
          <p:nvPr/>
        </p:nvSpPr>
        <p:spPr>
          <a:xfrm>
            <a:off x="6583299" y="2079859"/>
            <a:ext cx="889462" cy="97258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29"/>
          <p:cNvSpPr txBox="1"/>
          <p:nvPr/>
        </p:nvSpPr>
        <p:spPr>
          <a:xfrm>
            <a:off x="6621508" y="2533222"/>
            <a:ext cx="813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SQL</a:t>
            </a:r>
            <a:r>
              <a:rPr lang="ko-KR" altLang="en-US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2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Push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7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029885" y="119921"/>
            <a:ext cx="1862859" cy="409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Server</a:t>
            </a:r>
            <a:endParaRPr lang="ko-KR" altLang="en-US" sz="2400" b="1" dirty="0"/>
          </a:p>
        </p:txBody>
      </p:sp>
      <p:sp>
        <p:nvSpPr>
          <p:cNvPr id="53" name="직사각형 52"/>
          <p:cNvSpPr/>
          <p:nvPr/>
        </p:nvSpPr>
        <p:spPr>
          <a:xfrm>
            <a:off x="480717" y="624612"/>
            <a:ext cx="949934" cy="5564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0717" y="308043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ffmpeg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57000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570008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70008" y="5007631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02326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Mp4 to 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2502325" y="2807897"/>
            <a:ext cx="2053087" cy="284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추출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5517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627088" y="1061049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Emotion API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675517" y="3342734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27088" y="2807897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 파악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627088" y="4580626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744528" y="5115463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824158" y="1595886"/>
            <a:ext cx="724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8692759" y="1061048"/>
            <a:ext cx="2053087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자기 디스크 19"/>
          <p:cNvSpPr/>
          <p:nvPr/>
        </p:nvSpPr>
        <p:spPr>
          <a:xfrm>
            <a:off x="5980697" y="94890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61049" y="2398144"/>
            <a:ext cx="1673525" cy="2484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55143" y="2656937"/>
            <a:ext cx="1285336" cy="14147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059029" y="2199737"/>
            <a:ext cx="384729" cy="745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45604" y="17735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촬영</a:t>
            </a:r>
            <a:endParaRPr lang="ko-KR" altLang="en-US" dirty="0"/>
          </a:p>
        </p:txBody>
      </p:sp>
      <p:sp>
        <p:nvSpPr>
          <p:cNvPr id="26" name="순서도: 자기 디스크 25"/>
          <p:cNvSpPr/>
          <p:nvPr/>
        </p:nvSpPr>
        <p:spPr>
          <a:xfrm>
            <a:off x="3729991" y="1202930"/>
            <a:ext cx="1173193" cy="45892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자기 디스크 26"/>
          <p:cNvSpPr/>
          <p:nvPr/>
        </p:nvSpPr>
        <p:spPr>
          <a:xfrm>
            <a:off x="5985339" y="2656937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059028" y="3278039"/>
            <a:ext cx="13484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6712" y="2208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리시버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95679" y="3286666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4129" y="32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995679" y="1578635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3221" y="1578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277453" y="3295293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자기 디스크 28"/>
          <p:cNvSpPr/>
          <p:nvPr/>
        </p:nvSpPr>
        <p:spPr>
          <a:xfrm>
            <a:off x="8010523" y="2648310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269313" y="32365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인식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604417" y="4080296"/>
            <a:ext cx="0" cy="48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3922" y="472727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떨림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56539" y="400937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77453" y="12048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표정</a:t>
            </a:r>
            <a:endParaRPr lang="en-US" altLang="ko-KR" dirty="0" smtClean="0"/>
          </a:p>
          <a:p>
            <a:r>
              <a:rPr lang="ko-KR" altLang="en-US" dirty="0" smtClean="0"/>
              <a:t>복장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93022" y="2867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9328417" y="3286667"/>
            <a:ext cx="599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자기 디스크 36"/>
          <p:cNvSpPr/>
          <p:nvPr/>
        </p:nvSpPr>
        <p:spPr>
          <a:xfrm>
            <a:off x="10141247" y="2665564"/>
            <a:ext cx="1173193" cy="12594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404677" y="3227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번역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677" y="4009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어학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23526" y="4344202"/>
            <a:ext cx="348569" cy="348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33756"/>
              </p:ext>
            </p:extLst>
          </p:nvPr>
        </p:nvGraphicFramePr>
        <p:xfrm>
          <a:off x="389813" y="346441"/>
          <a:ext cx="1152537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초기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리시버 서버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요소 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별 배치 및 요소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서버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테이블 구성 및 스키마 디자인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Video Processor </a:t>
                      </a:r>
                      <a:r>
                        <a:rPr lang="ko-KR" altLang="en-US" smtClean="0"/>
                        <a:t>처리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서버 백 앤드 처리 작업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1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1181545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6128" y="35564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2652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332652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>
            <a:spLocks noChangeAspect="1"/>
          </p:cNvSpPr>
          <p:nvPr/>
        </p:nvSpPr>
        <p:spPr>
          <a:xfrm>
            <a:off x="3806890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06890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3794616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959008" y="357508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질문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선택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4608" y="1408002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388638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4492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정보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57999" y="3694922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957999" y="153125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>
            <a:spLocks noChangeAspect="1"/>
          </p:cNvSpPr>
          <p:nvPr/>
        </p:nvSpPr>
        <p:spPr>
          <a:xfrm>
            <a:off x="6422906" y="586888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6422906" y="2706914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410632" y="4814597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84355" y="3575083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가상 면접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652" y="14080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013985" y="5794308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69839" y="56651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583347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>
            <a:spLocks noChangeAspect="1"/>
          </p:cNvSpPr>
          <p:nvPr/>
        </p:nvSpPr>
        <p:spPr>
          <a:xfrm>
            <a:off x="9104238" y="2704889"/>
            <a:ext cx="1113786" cy="198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209703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로딩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255351" y="3692897"/>
            <a:ext cx="606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881707" y="3573058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 보기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앱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요소 디자인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Main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42" y="86301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직사각형 2"/>
          <p:cNvSpPr/>
          <p:nvPr/>
        </p:nvSpPr>
        <p:spPr>
          <a:xfrm>
            <a:off x="3541442" y="86301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41440" y="88027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41439" y="2122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41439" y="336427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41439" y="459306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42355" y="96748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3322" y="143402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1256795"/>
            <a:ext cx="545305" cy="54530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42355" y="21858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803" y="265914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2355" y="345362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3407" y="390590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2355" y="470969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2258" y="518140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90" y="2474337"/>
            <a:ext cx="585905" cy="58590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3718993"/>
            <a:ext cx="565915" cy="56591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9" y="4999749"/>
            <a:ext cx="526907" cy="52690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707" y="845757"/>
            <a:ext cx="3114675" cy="49720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6" name="직사각형 55"/>
          <p:cNvSpPr/>
          <p:nvPr/>
        </p:nvSpPr>
        <p:spPr>
          <a:xfrm>
            <a:off x="7323707" y="845757"/>
            <a:ext cx="3114675" cy="497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23705" y="863017"/>
            <a:ext cx="3114676" cy="1242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A9E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323704" y="2105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41438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23704" y="334701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35B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323704" y="4575807"/>
            <a:ext cx="3114000" cy="1242000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255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424620" y="950222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5587" y="1416769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2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1239535"/>
            <a:ext cx="545305" cy="545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424620" y="216855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2068" y="2641889"/>
            <a:ext cx="17235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24620" y="343636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815672" y="3888640"/>
            <a:ext cx="1720343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2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4620" y="469243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44523" y="5164140"/>
            <a:ext cx="162095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2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55" y="2457077"/>
            <a:ext cx="585905" cy="58590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3701733"/>
            <a:ext cx="565915" cy="56591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804" y="4982489"/>
            <a:ext cx="526907" cy="5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Choose Question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32442" y="1052124"/>
            <a:ext cx="3114675" cy="4972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385388" y="1436914"/>
            <a:ext cx="1156996" cy="11569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23" y="1662557"/>
            <a:ext cx="426726" cy="426726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424046" y="2170229"/>
            <a:ext cx="1074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샘플 문제</a:t>
            </a:r>
            <a:endParaRPr lang="ko-KR" altLang="en-US" sz="1600" dirty="0">
              <a:solidFill>
                <a:schemeClr val="bg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55948" y="3143794"/>
            <a:ext cx="1156996" cy="4205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336930" y="319197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제출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gradFill flip="none" rotWithShape="1">
            <a:gsLst>
              <a:gs pos="0">
                <a:srgbClr val="22AFE0"/>
              </a:gs>
              <a:gs pos="33000">
                <a:srgbClr val="5558AC"/>
              </a:gs>
              <a:gs pos="66000">
                <a:srgbClr val="E878C0"/>
              </a:gs>
              <a:gs pos="100000">
                <a:srgbClr val="EF735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67110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-67110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67110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-67110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  <p:sp>
        <p:nvSpPr>
          <p:cNvPr id="25" name="직사각형 24"/>
          <p:cNvSpPr>
            <a:spLocks noChangeAspect="1"/>
          </p:cNvSpPr>
          <p:nvPr/>
        </p:nvSpPr>
        <p:spPr>
          <a:xfrm>
            <a:off x="3746015" y="849769"/>
            <a:ext cx="3239998" cy="5760000"/>
          </a:xfrm>
          <a:prstGeom prst="rect">
            <a:avLst/>
          </a:prstGeom>
          <a:gradFill flip="none" rotWithShape="1">
            <a:gsLst>
              <a:gs pos="9000">
                <a:srgbClr val="66E6F4"/>
              </a:gs>
              <a:gs pos="81000">
                <a:srgbClr val="1FA8D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대체 처리 28"/>
          <p:cNvSpPr/>
          <p:nvPr/>
        </p:nvSpPr>
        <p:spPr>
          <a:xfrm>
            <a:off x="4059436" y="5380142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문제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4059436" y="4927087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면접 결과 확인</a:t>
            </a:r>
            <a:endParaRPr lang="ko-KR" altLang="en-US" sz="1400">
              <a:latin typeface="HY울릉도M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59436" y="4475614"/>
            <a:ext cx="2641600" cy="391885"/>
          </a:xfrm>
          <a:prstGeom prst="flowChartAlternateProcess">
            <a:avLst/>
          </a:prstGeom>
          <a:noFill/>
          <a:ln w="1270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HY울릉도M"/>
              </a:rPr>
              <a:t>가상 면접 시작</a:t>
            </a:r>
            <a:endParaRPr lang="ko-KR" altLang="en-US" sz="1400">
              <a:latin typeface="HY울릉도M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48" y="1684096"/>
            <a:ext cx="1953776" cy="19537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5" y="4535229"/>
            <a:ext cx="272653" cy="27265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4985315"/>
            <a:ext cx="272653" cy="27265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24" y="5443043"/>
            <a:ext cx="277594" cy="27759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15" y="5366157"/>
            <a:ext cx="394985" cy="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4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88637" cy="4665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초기 </a:t>
            </a:r>
            <a:r>
              <a:rPr lang="ko-KR" altLang="en-US" dirty="0" err="1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세팅</a:t>
            </a:r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작업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65919" y="0"/>
            <a:ext cx="2388637" cy="466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Scene Flow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0" name="직사각형 9"/>
          <p:cNvSpPr>
            <a:spLocks noChangeAspect="1"/>
          </p:cNvSpPr>
          <p:nvPr/>
        </p:nvSpPr>
        <p:spPr>
          <a:xfrm>
            <a:off x="201831" y="849769"/>
            <a:ext cx="3239998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17153" y="66097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</a:t>
            </a:r>
            <a:r>
              <a:rPr lang="en-US" altLang="ko-KR" sz="1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74841" y="4435125"/>
            <a:ext cx="2858511" cy="123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1831" y="849769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21B0E2">
                  <a:alpha val="85000"/>
                </a:srgbClr>
              </a:gs>
              <a:gs pos="40000">
                <a:srgbClr val="0BA7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01831" y="2289769"/>
            <a:ext cx="3239998" cy="1425356"/>
          </a:xfrm>
          <a:prstGeom prst="rect">
            <a:avLst/>
          </a:prstGeom>
          <a:gradFill flip="none" rotWithShape="1">
            <a:gsLst>
              <a:gs pos="0">
                <a:srgbClr val="5557AA">
                  <a:alpha val="85000"/>
                </a:srgbClr>
              </a:gs>
              <a:gs pos="40000">
                <a:srgbClr val="5153A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01831" y="3715125"/>
            <a:ext cx="3239998" cy="1440000"/>
          </a:xfrm>
          <a:prstGeom prst="rect">
            <a:avLst/>
          </a:prstGeom>
          <a:gradFill flip="none" rotWithShape="1">
            <a:gsLst>
              <a:gs pos="0">
                <a:srgbClr val="E979BF">
                  <a:alpha val="85000"/>
                </a:srgbClr>
              </a:gs>
              <a:gs pos="40000">
                <a:srgbClr val="E878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1831" y="5155125"/>
            <a:ext cx="3239998" cy="1410712"/>
          </a:xfrm>
          <a:prstGeom prst="rect">
            <a:avLst/>
          </a:prstGeom>
          <a:gradFill flip="none" rotWithShape="1">
            <a:gsLst>
              <a:gs pos="0">
                <a:srgbClr val="F2684C">
                  <a:alpha val="85000"/>
                </a:srgbClr>
              </a:gs>
              <a:gs pos="40000">
                <a:srgbClr val="F46A4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3246" y="954777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3635" y="1476459"/>
            <a:ext cx="2130711" cy="645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 </a:t>
            </a:r>
            <a:r>
              <a:rPr lang="ko-KR" altLang="en-US" sz="1300" dirty="0" err="1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면접관과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함께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시작해보세요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76" y="1188394"/>
            <a:ext cx="797268" cy="79726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53246" y="2397583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결과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3617" y="2919265"/>
            <a:ext cx="185339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 결과를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다시 확인할 수 있어요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3246" y="383234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면접 문제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175" y="4354022"/>
            <a:ext cx="185018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가상 면접을 위한</a:t>
            </a:r>
            <a:endParaRPr lang="en-US" altLang="ko-KR" sz="1300" dirty="0" smtClean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문제 </a:t>
            </a:r>
            <a:r>
              <a:rPr lang="en-US" altLang="ko-KR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확인하세요</a:t>
            </a:r>
            <a:endParaRPr lang="ko-KR" altLang="en-US" sz="13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3246" y="526850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환경 설정</a:t>
            </a:r>
            <a:endParaRPr lang="ko-KR" altLang="en-US" sz="28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2556" y="5790187"/>
            <a:ext cx="1859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기기를 최적화합니다</a:t>
            </a:r>
            <a:endParaRPr lang="ko-KR" altLang="en-US" sz="1400" dirty="0">
              <a:solidFill>
                <a:schemeClr val="bg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4" y="2582267"/>
            <a:ext cx="802960" cy="80296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063025"/>
            <a:ext cx="772431" cy="772431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41" y="5495840"/>
            <a:ext cx="709845" cy="70984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832" y="849768"/>
            <a:ext cx="3592389" cy="576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152" y="849768"/>
            <a:ext cx="311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10713</TotalTime>
  <Words>439</Words>
  <Application>Microsoft Office PowerPoint</Application>
  <PresentationFormat>와이드스크린</PresentationFormat>
  <Paragraphs>179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210 맨발의청춘 B</vt:lpstr>
      <vt:lpstr>210 맨발의청춘 L</vt:lpstr>
      <vt:lpstr>HY수평선M</vt:lpstr>
      <vt:lpstr>HY울릉도M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</dc:creator>
  <cp:lastModifiedBy>JHG</cp:lastModifiedBy>
  <cp:revision>47</cp:revision>
  <dcterms:created xsi:type="dcterms:W3CDTF">2017-12-02T04:23:16Z</dcterms:created>
  <dcterms:modified xsi:type="dcterms:W3CDTF">2017-12-19T16:29:25Z</dcterms:modified>
</cp:coreProperties>
</file>