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앤드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처리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구조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2116744" y="1481537"/>
            <a:ext cx="1113786" cy="19800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7071" y="23598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342710" y="1898647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4478139" y="1399862"/>
            <a:ext cx="1009227" cy="9975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351" y="1760148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520" y="1606761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9010" y="160676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6878455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466944" y="2714877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81725" y="179180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65022" y="303806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9455401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7607" y="1711302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690637" y="1930306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095748" y="192655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11803" y="153505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큐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322319" y="3145007"/>
            <a:ext cx="1064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628141" y="3176564"/>
            <a:ext cx="4321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947564" y="2498312"/>
            <a:ext cx="0" cy="67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5347" y="289581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50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</a:t>
                      </a:r>
                      <a:r>
                        <a:rPr lang="ko-KR" altLang="en-US" smtClean="0"/>
                        <a:t> </a:t>
                      </a:r>
                      <a:r>
                        <a:rPr lang="ko-KR" altLang="en-US" smtClean="0"/>
                        <a:t>백</a:t>
                      </a:r>
                      <a:r>
                        <a:rPr lang="ko-KR" altLang="en-US" smtClean="0"/>
                        <a:t> </a:t>
                      </a:r>
                      <a:r>
                        <a:rPr lang="ko-KR" altLang="en-US" smtClean="0"/>
                        <a:t>앤드</a:t>
                      </a:r>
                      <a:r>
                        <a:rPr lang="ko-KR" altLang="en-US" smtClean="0"/>
                        <a:t> </a:t>
                      </a:r>
                      <a:r>
                        <a:rPr lang="ko-KR" altLang="en-US" smtClean="0"/>
                        <a:t>처리</a:t>
                      </a:r>
                      <a:r>
                        <a:rPr lang="ko-KR" altLang="en-US" smtClean="0"/>
                        <a:t> </a:t>
                      </a:r>
                      <a:r>
                        <a:rPr lang="ko-KR" altLang="en-US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8987</TotalTime>
  <Words>360</Words>
  <Application>Microsoft Office PowerPoint</Application>
  <PresentationFormat>와이드스크린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39</cp:revision>
  <dcterms:created xsi:type="dcterms:W3CDTF">2017-12-02T04:23:16Z</dcterms:created>
  <dcterms:modified xsi:type="dcterms:W3CDTF">2017-12-15T14:11:54Z</dcterms:modified>
</cp:coreProperties>
</file>