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008"/>
    <a:srgbClr val="CE5A4A"/>
    <a:srgbClr val="CA4B3A"/>
    <a:srgbClr val="B97325"/>
    <a:srgbClr val="2B6676"/>
    <a:srgbClr val="2492EC"/>
    <a:srgbClr val="158AEB"/>
    <a:srgbClr val="73B4C6"/>
    <a:srgbClr val="6DCFDB"/>
    <a:srgbClr val="7B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848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6541477" y="1821341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80815" y="2177008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3405910" y="1929786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78479" y="2155813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45825" y="2294313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6541477" y="380518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1661" y="416963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115695" y="2917767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5422" y="316934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로그인 정보</a:t>
            </a:r>
            <a:endParaRPr lang="ko-KR" altLang="en-US" sz="105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67946" y="4303795"/>
            <a:ext cx="2332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067946" y="2818566"/>
            <a:ext cx="0" cy="1412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896" y="340176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A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-2368032" y="-422538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655" y="1532467"/>
            <a:ext cx="2756486" cy="134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78817" y="251852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총</a:t>
            </a:r>
            <a:r>
              <a:rPr lang="ko-KR" altLang="en-US" sz="1050" smtClean="0"/>
              <a:t> </a:t>
            </a:r>
            <a:r>
              <a:rPr lang="ko-KR" altLang="en-US" sz="1050" smtClean="0"/>
              <a:t>문제</a:t>
            </a:r>
            <a:r>
              <a:rPr lang="ko-KR" altLang="en-US" sz="1050" smtClean="0"/>
              <a:t> </a:t>
            </a:r>
            <a:r>
              <a:rPr lang="ko-KR" altLang="en-US" sz="1050" smtClean="0"/>
              <a:t>수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7914181" y="251852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푼</a:t>
            </a:r>
            <a:r>
              <a:rPr lang="ko-KR" altLang="en-US" sz="1050" smtClean="0"/>
              <a:t> </a:t>
            </a:r>
            <a:r>
              <a:rPr lang="ko-KR" altLang="en-US" sz="1050" smtClean="0"/>
              <a:t>문제</a:t>
            </a:r>
            <a:r>
              <a:rPr lang="ko-KR" altLang="en-US" sz="1050" smtClean="0"/>
              <a:t> </a:t>
            </a:r>
            <a:r>
              <a:rPr lang="ko-KR" altLang="en-US" sz="1050" smtClean="0"/>
              <a:t>수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8607949" y="25185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도달</a:t>
            </a:r>
            <a:r>
              <a:rPr lang="ko-KR" altLang="en-US" sz="1050"/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13876</TotalTime>
  <Words>455</Words>
  <Application>Microsoft Office PowerPoint</Application>
  <PresentationFormat>와이드스크린</PresentationFormat>
  <Paragraphs>171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210 맨발의청춘 B</vt:lpstr>
      <vt:lpstr>210 맨발의청춘 L</vt:lpstr>
      <vt:lpstr>HY수평선M</vt:lpstr>
      <vt:lpstr>HY울릉도M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75</cp:revision>
  <dcterms:created xsi:type="dcterms:W3CDTF">2017-12-02T04:23:16Z</dcterms:created>
  <dcterms:modified xsi:type="dcterms:W3CDTF">2018-01-06T17:58:09Z</dcterms:modified>
</cp:coreProperties>
</file>