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70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F7"/>
    <a:srgbClr val="574897"/>
    <a:srgbClr val="72B060"/>
    <a:srgbClr val="4F9F38"/>
    <a:srgbClr val="EFA008"/>
    <a:srgbClr val="CE5A4A"/>
    <a:srgbClr val="CA4B3A"/>
    <a:srgbClr val="B97325"/>
    <a:srgbClr val="2B6676"/>
    <a:srgbClr val="249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2580362" y="184827"/>
            <a:ext cx="7064679" cy="7064679"/>
          </a:xfrm>
          <a:prstGeom prst="ellipse">
            <a:avLst/>
          </a:prstGeom>
          <a:solidFill>
            <a:schemeClr val="bg1"/>
          </a:solidFill>
          <a:ln w="1016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95" y="1476617"/>
            <a:ext cx="2768812" cy="27688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97992" y="4334348"/>
            <a:ext cx="4429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mtClean="0">
                <a:solidFill>
                  <a:srgbClr val="FF505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UPLOADING</a:t>
            </a:r>
            <a:endParaRPr lang="ko-KR" altLang="en-US" sz="6600" b="1">
              <a:solidFill>
                <a:srgbClr val="FF505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8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2565919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05257" y="298271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7570403" y="2728187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2972" y="2954214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245624" y="3092714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4929448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79632" y="299150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16960" y="3299323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3232" y="290536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로그인 정보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215803" y="280861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819663" y="2780522"/>
            <a:ext cx="951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7391" y="25189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버전 정보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7656" y="3162791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56987" y="3530685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6182" y="3299323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DB </a:t>
            </a:r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816960" y="3553239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앱</a:t>
            </a:r>
            <a:r>
              <a:rPr lang="ko-KR" altLang="en-US" sz="1050" dirty="0" smtClean="0"/>
              <a:t> 토큰 생성</a:t>
            </a:r>
            <a:endParaRPr lang="en-US" altLang="ko-KR" sz="1050" dirty="0" smtClean="0"/>
          </a:p>
        </p:txBody>
      </p:sp>
      <p:sp>
        <p:nvSpPr>
          <p:cNvPr id="13" name="순서도: 자기 디스크 12"/>
          <p:cNvSpPr/>
          <p:nvPr/>
        </p:nvSpPr>
        <p:spPr>
          <a:xfrm>
            <a:off x="6388839" y="4267679"/>
            <a:ext cx="905174" cy="83042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36883" y="464405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86341" y="3807155"/>
            <a:ext cx="0" cy="87573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583150" y="4703851"/>
            <a:ext cx="63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39015" y="4258446"/>
            <a:ext cx="676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최신 </a:t>
            </a:r>
            <a:r>
              <a:rPr lang="en-US" altLang="ko-KR" sz="1050" dirty="0" smtClean="0"/>
              <a:t>DB</a:t>
            </a:r>
          </a:p>
          <a:p>
            <a:pPr algn="ctr"/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4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2" y="560902"/>
            <a:ext cx="2333477" cy="1453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436" y="2593909"/>
            <a:ext cx="2160000" cy="2160000"/>
          </a:xfrm>
          <a:prstGeom prst="rect">
            <a:avLst/>
          </a:prstGeom>
          <a:solidFill>
            <a:srgbClr val="CE5A4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422" y="3245232"/>
            <a:ext cx="742512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</a:t>
            </a:r>
            <a:endParaRPr lang="en-US" altLang="ko-KR" sz="2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4782">
            <a:off x="-2368032" y="-422538"/>
            <a:ext cx="6962775" cy="4962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2" name="직선 연결선 11"/>
          <p:cNvCxnSpPr/>
          <p:nvPr/>
        </p:nvCxnSpPr>
        <p:spPr>
          <a:xfrm flipV="1">
            <a:off x="3291131" y="2789854"/>
            <a:ext cx="2584849" cy="132494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91131" y="4114801"/>
            <a:ext cx="954298" cy="104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078802" y="1873529"/>
            <a:ext cx="0" cy="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0733" y="4096163"/>
            <a:ext cx="576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0655" y="1532467"/>
            <a:ext cx="2756486" cy="134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78817" y="251852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총 문제 수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7914181" y="251852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푼</a:t>
            </a:r>
            <a:r>
              <a:rPr lang="ko-KR" altLang="en-US" sz="1050" smtClean="0"/>
              <a:t> 문제 수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8607949" y="251852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도달</a:t>
            </a:r>
            <a:r>
              <a:rPr lang="ko-KR" altLang="en-US" sz="1050"/>
              <a:t>률</a:t>
            </a: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14769</TotalTime>
  <Words>467</Words>
  <Application>Microsoft Office PowerPoint</Application>
  <PresentationFormat>와이드스크린</PresentationFormat>
  <Paragraphs>178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210 맨발의청춘 B</vt:lpstr>
      <vt:lpstr>210 맨발의청춘 L</vt:lpstr>
      <vt:lpstr>HY수평선M</vt:lpstr>
      <vt:lpstr>HY울릉도M</vt:lpstr>
      <vt:lpstr>HY헤드라인M</vt:lpstr>
      <vt:lpstr>맑은 고딕</vt:lpstr>
      <vt:lpstr>아리따-돋움(TTF)-Light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80</cp:revision>
  <dcterms:created xsi:type="dcterms:W3CDTF">2017-12-02T04:23:16Z</dcterms:created>
  <dcterms:modified xsi:type="dcterms:W3CDTF">2018-01-30T16:11:12Z</dcterms:modified>
</cp:coreProperties>
</file>