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4538"/>
    <a:srgbClr val="3C8C47"/>
    <a:srgbClr val="BA7325"/>
    <a:srgbClr val="FFFFFF"/>
    <a:srgbClr val="66E6F4"/>
    <a:srgbClr val="1FA8DD"/>
    <a:srgbClr val="E6E6E6"/>
    <a:srgbClr val="9191C9"/>
    <a:srgbClr val="5354AA"/>
    <a:srgbClr val="F5A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541477" y="1821341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80815" y="21770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3405910" y="1929786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78479" y="2155813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45825" y="2294313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6541477" y="380518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91661" y="416963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15695" y="2917767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5422" y="316934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로그인 정보</a:t>
            </a:r>
            <a:endParaRPr lang="ko-KR" altLang="en-US" sz="105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6" y="4303795"/>
            <a:ext cx="2332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067946" y="2818566"/>
            <a:ext cx="0" cy="141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6896" y="340176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4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4" y="525119"/>
            <a:ext cx="32099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12893</TotalTime>
  <Words>446</Words>
  <Application>Microsoft Office PowerPoint</Application>
  <PresentationFormat>와이드스크린</PresentationFormat>
  <Paragraphs>167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60</cp:revision>
  <dcterms:created xsi:type="dcterms:W3CDTF">2017-12-02T04:23:16Z</dcterms:created>
  <dcterms:modified xsi:type="dcterms:W3CDTF">2018-01-02T15:33:25Z</dcterms:modified>
</cp:coreProperties>
</file>