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104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模板-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6884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2图2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任意多边形 9"/>
          <p:cNvSpPr/>
          <p:nvPr/>
        </p:nvSpPr>
        <p:spPr>
          <a:xfrm>
            <a:off x="1665898" y="4819406"/>
            <a:ext cx="233363" cy="255588"/>
          </a:xfrm>
          <a:custGeom>
            <a:avLst/>
            <a:gdLst>
              <a:gd name="connsiteX0" fmla="*/ 368431 w 488073"/>
              <a:gd name="connsiteY0" fmla="*/ 621 h 533400"/>
              <a:gd name="connsiteX1" fmla="*/ 368431 w 488073"/>
              <a:gd name="connsiteY1" fmla="*/ 19671 h 533400"/>
              <a:gd name="connsiteX2" fmla="*/ 339856 w 488073"/>
              <a:gd name="connsiteY2" fmla="*/ 19671 h 533400"/>
              <a:gd name="connsiteX3" fmla="*/ 339856 w 488073"/>
              <a:gd name="connsiteY3" fmla="*/ 135876 h 533400"/>
              <a:gd name="connsiteX4" fmla="*/ 341761 w 488073"/>
              <a:gd name="connsiteY4" fmla="*/ 145401 h 533400"/>
              <a:gd name="connsiteX5" fmla="*/ 342713 w 488073"/>
              <a:gd name="connsiteY5" fmla="*/ 147306 h 533400"/>
              <a:gd name="connsiteX6" fmla="*/ 483683 w 488073"/>
              <a:gd name="connsiteY6" fmla="*/ 464489 h 533400"/>
              <a:gd name="connsiteX7" fmla="*/ 484636 w 488073"/>
              <a:gd name="connsiteY7" fmla="*/ 509256 h 533400"/>
              <a:gd name="connsiteX8" fmla="*/ 448441 w 488073"/>
              <a:gd name="connsiteY8" fmla="*/ 534021 h 533400"/>
              <a:gd name="connsiteX9" fmla="*/ 448441 w 488073"/>
              <a:gd name="connsiteY9" fmla="*/ 534021 h 533400"/>
              <a:gd name="connsiteX10" fmla="*/ 40771 w 488073"/>
              <a:gd name="connsiteY10" fmla="*/ 534021 h 533400"/>
              <a:gd name="connsiteX11" fmla="*/ 4576 w 488073"/>
              <a:gd name="connsiteY11" fmla="*/ 509256 h 533400"/>
              <a:gd name="connsiteX12" fmla="*/ 5528 w 488073"/>
              <a:gd name="connsiteY12" fmla="*/ 464489 h 533400"/>
              <a:gd name="connsiteX13" fmla="*/ 5528 w 488073"/>
              <a:gd name="connsiteY13" fmla="*/ 464489 h 533400"/>
              <a:gd name="connsiteX14" fmla="*/ 146498 w 488073"/>
              <a:gd name="connsiteY14" fmla="*/ 147306 h 533400"/>
              <a:gd name="connsiteX15" fmla="*/ 149356 w 488073"/>
              <a:gd name="connsiteY15" fmla="*/ 135876 h 533400"/>
              <a:gd name="connsiteX16" fmla="*/ 149356 w 488073"/>
              <a:gd name="connsiteY16" fmla="*/ 135876 h 533400"/>
              <a:gd name="connsiteX17" fmla="*/ 149356 w 488073"/>
              <a:gd name="connsiteY17" fmla="*/ 19671 h 533400"/>
              <a:gd name="connsiteX18" fmla="*/ 120781 w 488073"/>
              <a:gd name="connsiteY18" fmla="*/ 19671 h 533400"/>
              <a:gd name="connsiteX19" fmla="*/ 120781 w 488073"/>
              <a:gd name="connsiteY19" fmla="*/ 621 h 533400"/>
              <a:gd name="connsiteX20" fmla="*/ 368431 w 488073"/>
              <a:gd name="connsiteY20" fmla="*/ 621 h 533400"/>
              <a:gd name="connsiteX21" fmla="*/ 253178 w 488073"/>
              <a:gd name="connsiteY21" fmla="*/ 415911 h 533400"/>
              <a:gd name="connsiteX22" fmla="*/ 250321 w 488073"/>
              <a:gd name="connsiteY22" fmla="*/ 417816 h 533400"/>
              <a:gd name="connsiteX23" fmla="*/ 51248 w 488073"/>
              <a:gd name="connsiteY23" fmla="*/ 409244 h 533400"/>
              <a:gd name="connsiteX24" fmla="*/ 23626 w 488073"/>
              <a:gd name="connsiteY24" fmla="*/ 471156 h 533400"/>
              <a:gd name="connsiteX25" fmla="*/ 22673 w 488073"/>
              <a:gd name="connsiteY25" fmla="*/ 501636 h 533400"/>
              <a:gd name="connsiteX26" fmla="*/ 40771 w 488073"/>
              <a:gd name="connsiteY26" fmla="*/ 514971 h 533400"/>
              <a:gd name="connsiteX27" fmla="*/ 40771 w 488073"/>
              <a:gd name="connsiteY27" fmla="*/ 514971 h 533400"/>
              <a:gd name="connsiteX28" fmla="*/ 447488 w 488073"/>
              <a:gd name="connsiteY28" fmla="*/ 514971 h 533400"/>
              <a:gd name="connsiteX29" fmla="*/ 465586 w 488073"/>
              <a:gd name="connsiteY29" fmla="*/ 502589 h 533400"/>
              <a:gd name="connsiteX30" fmla="*/ 464633 w 488073"/>
              <a:gd name="connsiteY30" fmla="*/ 472109 h 533400"/>
              <a:gd name="connsiteX31" fmla="*/ 464633 w 488073"/>
              <a:gd name="connsiteY31" fmla="*/ 472109 h 533400"/>
              <a:gd name="connsiteX32" fmla="*/ 436058 w 488073"/>
              <a:gd name="connsiteY32" fmla="*/ 408291 h 533400"/>
              <a:gd name="connsiteX33" fmla="*/ 435106 w 488073"/>
              <a:gd name="connsiteY33" fmla="*/ 408291 h 533400"/>
              <a:gd name="connsiteX34" fmla="*/ 253178 w 488073"/>
              <a:gd name="connsiteY34" fmla="*/ 415911 h 533400"/>
              <a:gd name="connsiteX35" fmla="*/ 320806 w 488073"/>
              <a:gd name="connsiteY35" fmla="*/ 19671 h 533400"/>
              <a:gd name="connsiteX36" fmla="*/ 168406 w 488073"/>
              <a:gd name="connsiteY36" fmla="*/ 19671 h 533400"/>
              <a:gd name="connsiteX37" fmla="*/ 168406 w 488073"/>
              <a:gd name="connsiteY37" fmla="*/ 135876 h 533400"/>
              <a:gd name="connsiteX38" fmla="*/ 165548 w 488073"/>
              <a:gd name="connsiteY38" fmla="*/ 153021 h 533400"/>
              <a:gd name="connsiteX39" fmla="*/ 165548 w 488073"/>
              <a:gd name="connsiteY39" fmla="*/ 153021 h 533400"/>
              <a:gd name="connsiteX40" fmla="*/ 164596 w 488073"/>
              <a:gd name="connsiteY40" fmla="*/ 155878 h 533400"/>
              <a:gd name="connsiteX41" fmla="*/ 58868 w 488073"/>
              <a:gd name="connsiteY41" fmla="*/ 392098 h 533400"/>
              <a:gd name="connsiteX42" fmla="*/ 236033 w 488073"/>
              <a:gd name="connsiteY42" fmla="*/ 404481 h 533400"/>
              <a:gd name="connsiteX43" fmla="*/ 238891 w 488073"/>
              <a:gd name="connsiteY43" fmla="*/ 402576 h 533400"/>
              <a:gd name="connsiteX44" fmla="*/ 425581 w 488073"/>
              <a:gd name="connsiteY44" fmla="*/ 382573 h 533400"/>
              <a:gd name="connsiteX45" fmla="*/ 324616 w 488073"/>
              <a:gd name="connsiteY45" fmla="*/ 154926 h 533400"/>
              <a:gd name="connsiteX46" fmla="*/ 320806 w 488073"/>
              <a:gd name="connsiteY46" fmla="*/ 135876 h 533400"/>
              <a:gd name="connsiteX47" fmla="*/ 320806 w 488073"/>
              <a:gd name="connsiteY47" fmla="*/ 135876 h 533400"/>
              <a:gd name="connsiteX48" fmla="*/ 320806 w 488073"/>
              <a:gd name="connsiteY48" fmla="*/ 19671 h 533400"/>
              <a:gd name="connsiteX49" fmla="*/ 306518 w 488073"/>
              <a:gd name="connsiteY49" fmla="*/ 248271 h 533400"/>
              <a:gd name="connsiteX50" fmla="*/ 349381 w 488073"/>
              <a:gd name="connsiteY50" fmla="*/ 291134 h 533400"/>
              <a:gd name="connsiteX51" fmla="*/ 306518 w 488073"/>
              <a:gd name="connsiteY51" fmla="*/ 333996 h 533400"/>
              <a:gd name="connsiteX52" fmla="*/ 263656 w 488073"/>
              <a:gd name="connsiteY52" fmla="*/ 291134 h 533400"/>
              <a:gd name="connsiteX53" fmla="*/ 306518 w 488073"/>
              <a:gd name="connsiteY53" fmla="*/ 248271 h 533400"/>
              <a:gd name="connsiteX54" fmla="*/ 306518 w 488073"/>
              <a:gd name="connsiteY54" fmla="*/ 267321 h 533400"/>
              <a:gd name="connsiteX55" fmla="*/ 282706 w 488073"/>
              <a:gd name="connsiteY55" fmla="*/ 291134 h 533400"/>
              <a:gd name="connsiteX56" fmla="*/ 306518 w 488073"/>
              <a:gd name="connsiteY56" fmla="*/ 314946 h 533400"/>
              <a:gd name="connsiteX57" fmla="*/ 330331 w 488073"/>
              <a:gd name="connsiteY57" fmla="*/ 291134 h 533400"/>
              <a:gd name="connsiteX58" fmla="*/ 306518 w 488073"/>
              <a:gd name="connsiteY58" fmla="*/ 2673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88073" h="533400">
                <a:moveTo>
                  <a:pt x="368431" y="621"/>
                </a:moveTo>
                <a:lnTo>
                  <a:pt x="368431" y="19671"/>
                </a:lnTo>
                <a:lnTo>
                  <a:pt x="339856" y="19671"/>
                </a:lnTo>
                <a:lnTo>
                  <a:pt x="339856" y="135876"/>
                </a:lnTo>
                <a:cubicBezTo>
                  <a:pt x="339856" y="138734"/>
                  <a:pt x="340808" y="142544"/>
                  <a:pt x="341761" y="145401"/>
                </a:cubicBezTo>
                <a:lnTo>
                  <a:pt x="342713" y="147306"/>
                </a:lnTo>
                <a:lnTo>
                  <a:pt x="483683" y="464489"/>
                </a:lnTo>
                <a:cubicBezTo>
                  <a:pt x="490351" y="478776"/>
                  <a:pt x="490351" y="494969"/>
                  <a:pt x="484636" y="509256"/>
                </a:cubicBezTo>
                <a:cubicBezTo>
                  <a:pt x="478921" y="524496"/>
                  <a:pt x="464633" y="534021"/>
                  <a:pt x="448441" y="534021"/>
                </a:cubicBezTo>
                <a:lnTo>
                  <a:pt x="448441" y="534021"/>
                </a:lnTo>
                <a:lnTo>
                  <a:pt x="40771" y="534021"/>
                </a:lnTo>
                <a:cubicBezTo>
                  <a:pt x="24578" y="534021"/>
                  <a:pt x="10291" y="524496"/>
                  <a:pt x="4576" y="509256"/>
                </a:cubicBezTo>
                <a:cubicBezTo>
                  <a:pt x="-1139" y="494969"/>
                  <a:pt x="-187" y="478776"/>
                  <a:pt x="5528" y="464489"/>
                </a:cubicBezTo>
                <a:lnTo>
                  <a:pt x="5528" y="464489"/>
                </a:lnTo>
                <a:lnTo>
                  <a:pt x="146498" y="147306"/>
                </a:lnTo>
                <a:cubicBezTo>
                  <a:pt x="148403" y="143496"/>
                  <a:pt x="149356" y="139686"/>
                  <a:pt x="149356" y="135876"/>
                </a:cubicBezTo>
                <a:lnTo>
                  <a:pt x="149356" y="135876"/>
                </a:lnTo>
                <a:lnTo>
                  <a:pt x="149356" y="19671"/>
                </a:lnTo>
                <a:lnTo>
                  <a:pt x="120781" y="19671"/>
                </a:lnTo>
                <a:lnTo>
                  <a:pt x="120781" y="621"/>
                </a:lnTo>
                <a:lnTo>
                  <a:pt x="368431" y="621"/>
                </a:lnTo>
                <a:close/>
                <a:moveTo>
                  <a:pt x="253178" y="415911"/>
                </a:moveTo>
                <a:lnTo>
                  <a:pt x="250321" y="417816"/>
                </a:lnTo>
                <a:cubicBezTo>
                  <a:pt x="195076" y="456869"/>
                  <a:pt x="119828" y="453059"/>
                  <a:pt x="51248" y="409244"/>
                </a:cubicBezTo>
                <a:lnTo>
                  <a:pt x="23626" y="471156"/>
                </a:lnTo>
                <a:cubicBezTo>
                  <a:pt x="19816" y="480681"/>
                  <a:pt x="18863" y="491159"/>
                  <a:pt x="22673" y="501636"/>
                </a:cubicBezTo>
                <a:cubicBezTo>
                  <a:pt x="25531" y="510209"/>
                  <a:pt x="33151" y="514971"/>
                  <a:pt x="40771" y="514971"/>
                </a:cubicBezTo>
                <a:lnTo>
                  <a:pt x="40771" y="514971"/>
                </a:lnTo>
                <a:lnTo>
                  <a:pt x="447488" y="514971"/>
                </a:lnTo>
                <a:cubicBezTo>
                  <a:pt x="456061" y="514971"/>
                  <a:pt x="462728" y="510209"/>
                  <a:pt x="465586" y="502589"/>
                </a:cubicBezTo>
                <a:cubicBezTo>
                  <a:pt x="469396" y="493064"/>
                  <a:pt x="469396" y="481634"/>
                  <a:pt x="464633" y="472109"/>
                </a:cubicBezTo>
                <a:lnTo>
                  <a:pt x="464633" y="472109"/>
                </a:lnTo>
                <a:lnTo>
                  <a:pt x="436058" y="408291"/>
                </a:lnTo>
                <a:lnTo>
                  <a:pt x="435106" y="408291"/>
                </a:lnTo>
                <a:cubicBezTo>
                  <a:pt x="375098" y="378764"/>
                  <a:pt x="302708" y="382573"/>
                  <a:pt x="253178" y="415911"/>
                </a:cubicBezTo>
                <a:close/>
                <a:moveTo>
                  <a:pt x="320806" y="19671"/>
                </a:moveTo>
                <a:lnTo>
                  <a:pt x="168406" y="19671"/>
                </a:lnTo>
                <a:lnTo>
                  <a:pt x="168406" y="135876"/>
                </a:lnTo>
                <a:cubicBezTo>
                  <a:pt x="168406" y="141591"/>
                  <a:pt x="167453" y="147306"/>
                  <a:pt x="165548" y="153021"/>
                </a:cubicBezTo>
                <a:lnTo>
                  <a:pt x="165548" y="153021"/>
                </a:lnTo>
                <a:lnTo>
                  <a:pt x="164596" y="155878"/>
                </a:lnTo>
                <a:lnTo>
                  <a:pt x="58868" y="392098"/>
                </a:lnTo>
                <a:cubicBezTo>
                  <a:pt x="120781" y="432103"/>
                  <a:pt x="187456" y="436866"/>
                  <a:pt x="236033" y="404481"/>
                </a:cubicBezTo>
                <a:lnTo>
                  <a:pt x="238891" y="402576"/>
                </a:lnTo>
                <a:cubicBezTo>
                  <a:pt x="290326" y="366381"/>
                  <a:pt x="361763" y="359714"/>
                  <a:pt x="425581" y="382573"/>
                </a:cubicBezTo>
                <a:lnTo>
                  <a:pt x="324616" y="154926"/>
                </a:lnTo>
                <a:cubicBezTo>
                  <a:pt x="321758" y="149211"/>
                  <a:pt x="320806" y="142544"/>
                  <a:pt x="320806" y="135876"/>
                </a:cubicBezTo>
                <a:lnTo>
                  <a:pt x="320806" y="135876"/>
                </a:lnTo>
                <a:lnTo>
                  <a:pt x="320806" y="19671"/>
                </a:lnTo>
                <a:close/>
                <a:moveTo>
                  <a:pt x="306518" y="248271"/>
                </a:moveTo>
                <a:cubicBezTo>
                  <a:pt x="330331" y="248271"/>
                  <a:pt x="349381" y="267321"/>
                  <a:pt x="349381" y="291134"/>
                </a:cubicBezTo>
                <a:cubicBezTo>
                  <a:pt x="349381" y="314946"/>
                  <a:pt x="330331" y="333996"/>
                  <a:pt x="306518" y="333996"/>
                </a:cubicBezTo>
                <a:cubicBezTo>
                  <a:pt x="282706" y="333996"/>
                  <a:pt x="263656" y="314946"/>
                  <a:pt x="263656" y="291134"/>
                </a:cubicBezTo>
                <a:cubicBezTo>
                  <a:pt x="263656" y="267321"/>
                  <a:pt x="282706" y="248271"/>
                  <a:pt x="306518" y="248271"/>
                </a:cubicBezTo>
                <a:close/>
                <a:moveTo>
                  <a:pt x="306518" y="267321"/>
                </a:moveTo>
                <a:cubicBezTo>
                  <a:pt x="293183" y="267321"/>
                  <a:pt x="282706" y="277798"/>
                  <a:pt x="282706" y="291134"/>
                </a:cubicBezTo>
                <a:cubicBezTo>
                  <a:pt x="282706" y="304469"/>
                  <a:pt x="293183" y="314946"/>
                  <a:pt x="306518" y="314946"/>
                </a:cubicBezTo>
                <a:cubicBezTo>
                  <a:pt x="319853" y="314946"/>
                  <a:pt x="330331" y="304469"/>
                  <a:pt x="330331" y="291134"/>
                </a:cubicBezTo>
                <a:cubicBezTo>
                  <a:pt x="330331" y="277798"/>
                  <a:pt x="319853" y="267321"/>
                  <a:pt x="306518" y="2673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2" name="任意多边形 15"/>
          <p:cNvSpPr/>
          <p:nvPr/>
        </p:nvSpPr>
        <p:spPr>
          <a:xfrm>
            <a:off x="6253773" y="4824169"/>
            <a:ext cx="249238" cy="247650"/>
          </a:xfrm>
          <a:custGeom>
            <a:avLst/>
            <a:gdLst>
              <a:gd name="connsiteX0" fmla="*/ 266700 w 533400"/>
              <a:gd name="connsiteY0" fmla="*/ 285750 h 533400"/>
              <a:gd name="connsiteX1" fmla="*/ 409575 w 533400"/>
              <a:gd name="connsiteY1" fmla="*/ 142875 h 533400"/>
              <a:gd name="connsiteX2" fmla="*/ 266700 w 533400"/>
              <a:gd name="connsiteY2" fmla="*/ 0 h 533400"/>
              <a:gd name="connsiteX3" fmla="*/ 123825 w 533400"/>
              <a:gd name="connsiteY3" fmla="*/ 142875 h 533400"/>
              <a:gd name="connsiteX4" fmla="*/ 266700 w 533400"/>
              <a:gd name="connsiteY4" fmla="*/ 285750 h 533400"/>
              <a:gd name="connsiteX5" fmla="*/ 266700 w 533400"/>
              <a:gd name="connsiteY5" fmla="*/ 19050 h 533400"/>
              <a:gd name="connsiteX6" fmla="*/ 390525 w 533400"/>
              <a:gd name="connsiteY6" fmla="*/ 142875 h 533400"/>
              <a:gd name="connsiteX7" fmla="*/ 266700 w 533400"/>
              <a:gd name="connsiteY7" fmla="*/ 266700 h 533400"/>
              <a:gd name="connsiteX8" fmla="*/ 142875 w 533400"/>
              <a:gd name="connsiteY8" fmla="*/ 142875 h 533400"/>
              <a:gd name="connsiteX9" fmla="*/ 266700 w 533400"/>
              <a:gd name="connsiteY9" fmla="*/ 19050 h 533400"/>
              <a:gd name="connsiteX10" fmla="*/ 419100 w 533400"/>
              <a:gd name="connsiteY10" fmla="*/ 333375 h 533400"/>
              <a:gd name="connsiteX11" fmla="*/ 114300 w 533400"/>
              <a:gd name="connsiteY11" fmla="*/ 333375 h 533400"/>
              <a:gd name="connsiteX12" fmla="*/ 0 w 533400"/>
              <a:gd name="connsiteY12" fmla="*/ 447675 h 533400"/>
              <a:gd name="connsiteX13" fmla="*/ 0 w 533400"/>
              <a:gd name="connsiteY13" fmla="*/ 533400 h 533400"/>
              <a:gd name="connsiteX14" fmla="*/ 19050 w 533400"/>
              <a:gd name="connsiteY14" fmla="*/ 533400 h 533400"/>
              <a:gd name="connsiteX15" fmla="*/ 19050 w 533400"/>
              <a:gd name="connsiteY15" fmla="*/ 447675 h 533400"/>
              <a:gd name="connsiteX16" fmla="*/ 114300 w 533400"/>
              <a:gd name="connsiteY16" fmla="*/ 352425 h 533400"/>
              <a:gd name="connsiteX17" fmla="*/ 419100 w 533400"/>
              <a:gd name="connsiteY17" fmla="*/ 352425 h 533400"/>
              <a:gd name="connsiteX18" fmla="*/ 514350 w 533400"/>
              <a:gd name="connsiteY18" fmla="*/ 447675 h 533400"/>
              <a:gd name="connsiteX19" fmla="*/ 514350 w 533400"/>
              <a:gd name="connsiteY19" fmla="*/ 533400 h 533400"/>
              <a:gd name="connsiteX20" fmla="*/ 533400 w 533400"/>
              <a:gd name="connsiteY20" fmla="*/ 533400 h 533400"/>
              <a:gd name="connsiteX21" fmla="*/ 533400 w 533400"/>
              <a:gd name="connsiteY21" fmla="*/ 447675 h 533400"/>
              <a:gd name="connsiteX22" fmla="*/ 419100 w 533400"/>
              <a:gd name="connsiteY22" fmla="*/ 333375 h 533400"/>
              <a:gd name="connsiteX23" fmla="*/ 342900 w 533400"/>
              <a:gd name="connsiteY23" fmla="*/ 466725 h 533400"/>
              <a:gd name="connsiteX24" fmla="*/ 457200 w 533400"/>
              <a:gd name="connsiteY24" fmla="*/ 466725 h 533400"/>
              <a:gd name="connsiteX25" fmla="*/ 457200 w 533400"/>
              <a:gd name="connsiteY25" fmla="*/ 447675 h 533400"/>
              <a:gd name="connsiteX26" fmla="*/ 342900 w 533400"/>
              <a:gd name="connsiteY26" fmla="*/ 447675 h 533400"/>
              <a:gd name="connsiteX27" fmla="*/ 342900 w 533400"/>
              <a:gd name="connsiteY27" fmla="*/ 46672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400" h="533400">
                <a:moveTo>
                  <a:pt x="266700" y="285750"/>
                </a:moveTo>
                <a:cubicBezTo>
                  <a:pt x="345758" y="285750"/>
                  <a:pt x="409575" y="221933"/>
                  <a:pt x="409575" y="142875"/>
                </a:cubicBezTo>
                <a:cubicBezTo>
                  <a:pt x="409575" y="63818"/>
                  <a:pt x="345758" y="0"/>
                  <a:pt x="266700" y="0"/>
                </a:cubicBezTo>
                <a:cubicBezTo>
                  <a:pt x="187643" y="0"/>
                  <a:pt x="123825" y="63818"/>
                  <a:pt x="123825" y="142875"/>
                </a:cubicBezTo>
                <a:cubicBezTo>
                  <a:pt x="123825" y="221933"/>
                  <a:pt x="187643" y="285750"/>
                  <a:pt x="266700" y="285750"/>
                </a:cubicBezTo>
                <a:close/>
                <a:moveTo>
                  <a:pt x="266700" y="19050"/>
                </a:moveTo>
                <a:cubicBezTo>
                  <a:pt x="335280" y="19050"/>
                  <a:pt x="390525" y="74295"/>
                  <a:pt x="390525" y="142875"/>
                </a:cubicBezTo>
                <a:cubicBezTo>
                  <a:pt x="390525" y="211455"/>
                  <a:pt x="335280" y="266700"/>
                  <a:pt x="266700" y="266700"/>
                </a:cubicBezTo>
                <a:cubicBezTo>
                  <a:pt x="198120" y="266700"/>
                  <a:pt x="142875" y="211455"/>
                  <a:pt x="142875" y="142875"/>
                </a:cubicBezTo>
                <a:cubicBezTo>
                  <a:pt x="142875" y="74295"/>
                  <a:pt x="198120" y="19050"/>
                  <a:pt x="266700" y="19050"/>
                </a:cubicBezTo>
                <a:close/>
                <a:moveTo>
                  <a:pt x="419100" y="333375"/>
                </a:moveTo>
                <a:lnTo>
                  <a:pt x="114300" y="333375"/>
                </a:lnTo>
                <a:cubicBezTo>
                  <a:pt x="51435" y="333375"/>
                  <a:pt x="0" y="384810"/>
                  <a:pt x="0" y="447675"/>
                </a:cubicBezTo>
                <a:lnTo>
                  <a:pt x="0" y="533400"/>
                </a:lnTo>
                <a:lnTo>
                  <a:pt x="19050" y="533400"/>
                </a:lnTo>
                <a:lnTo>
                  <a:pt x="19050" y="447675"/>
                </a:lnTo>
                <a:cubicBezTo>
                  <a:pt x="19050" y="395288"/>
                  <a:pt x="61913" y="352425"/>
                  <a:pt x="114300" y="352425"/>
                </a:cubicBezTo>
                <a:lnTo>
                  <a:pt x="419100" y="352425"/>
                </a:lnTo>
                <a:cubicBezTo>
                  <a:pt x="471488" y="352425"/>
                  <a:pt x="514350" y="395288"/>
                  <a:pt x="514350" y="447675"/>
                </a:cubicBezTo>
                <a:lnTo>
                  <a:pt x="514350" y="533400"/>
                </a:lnTo>
                <a:lnTo>
                  <a:pt x="533400" y="533400"/>
                </a:lnTo>
                <a:lnTo>
                  <a:pt x="533400" y="447675"/>
                </a:lnTo>
                <a:cubicBezTo>
                  <a:pt x="533400" y="384810"/>
                  <a:pt x="481965" y="333375"/>
                  <a:pt x="419100" y="333375"/>
                </a:cubicBezTo>
                <a:close/>
                <a:moveTo>
                  <a:pt x="342900" y="466725"/>
                </a:moveTo>
                <a:lnTo>
                  <a:pt x="457200" y="466725"/>
                </a:lnTo>
                <a:lnTo>
                  <a:pt x="457200" y="447675"/>
                </a:lnTo>
                <a:lnTo>
                  <a:pt x="342900" y="447675"/>
                </a:lnTo>
                <a:lnTo>
                  <a:pt x="342900" y="4667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sz="quarter" idx="22" hasCustomPrompt="1"/>
          </p:nvPr>
        </p:nvSpPr>
        <p:spPr>
          <a:xfrm>
            <a:off x="1863053" y="5440754"/>
            <a:ext cx="3995274" cy="39029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6015231" y="5445373"/>
            <a:ext cx="4087217" cy="39029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26"/>
          </p:nvPr>
        </p:nvSpPr>
        <p:spPr>
          <a:xfrm>
            <a:off x="1873225" y="1508834"/>
            <a:ext cx="3995274" cy="393192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27"/>
          </p:nvPr>
        </p:nvSpPr>
        <p:spPr>
          <a:xfrm>
            <a:off x="6015231" y="1508834"/>
            <a:ext cx="4087218" cy="393192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标题2图（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任意多边形 9"/>
          <p:cNvSpPr/>
          <p:nvPr/>
        </p:nvSpPr>
        <p:spPr>
          <a:xfrm>
            <a:off x="1647638" y="4655578"/>
            <a:ext cx="233363" cy="255587"/>
          </a:xfrm>
          <a:custGeom>
            <a:avLst/>
            <a:gdLst>
              <a:gd name="connsiteX0" fmla="*/ 368431 w 488073"/>
              <a:gd name="connsiteY0" fmla="*/ 621 h 533400"/>
              <a:gd name="connsiteX1" fmla="*/ 368431 w 488073"/>
              <a:gd name="connsiteY1" fmla="*/ 19671 h 533400"/>
              <a:gd name="connsiteX2" fmla="*/ 339856 w 488073"/>
              <a:gd name="connsiteY2" fmla="*/ 19671 h 533400"/>
              <a:gd name="connsiteX3" fmla="*/ 339856 w 488073"/>
              <a:gd name="connsiteY3" fmla="*/ 135876 h 533400"/>
              <a:gd name="connsiteX4" fmla="*/ 341761 w 488073"/>
              <a:gd name="connsiteY4" fmla="*/ 145401 h 533400"/>
              <a:gd name="connsiteX5" fmla="*/ 342713 w 488073"/>
              <a:gd name="connsiteY5" fmla="*/ 147306 h 533400"/>
              <a:gd name="connsiteX6" fmla="*/ 483683 w 488073"/>
              <a:gd name="connsiteY6" fmla="*/ 464489 h 533400"/>
              <a:gd name="connsiteX7" fmla="*/ 484636 w 488073"/>
              <a:gd name="connsiteY7" fmla="*/ 509256 h 533400"/>
              <a:gd name="connsiteX8" fmla="*/ 448441 w 488073"/>
              <a:gd name="connsiteY8" fmla="*/ 534021 h 533400"/>
              <a:gd name="connsiteX9" fmla="*/ 448441 w 488073"/>
              <a:gd name="connsiteY9" fmla="*/ 534021 h 533400"/>
              <a:gd name="connsiteX10" fmla="*/ 40771 w 488073"/>
              <a:gd name="connsiteY10" fmla="*/ 534021 h 533400"/>
              <a:gd name="connsiteX11" fmla="*/ 4576 w 488073"/>
              <a:gd name="connsiteY11" fmla="*/ 509256 h 533400"/>
              <a:gd name="connsiteX12" fmla="*/ 5528 w 488073"/>
              <a:gd name="connsiteY12" fmla="*/ 464489 h 533400"/>
              <a:gd name="connsiteX13" fmla="*/ 5528 w 488073"/>
              <a:gd name="connsiteY13" fmla="*/ 464489 h 533400"/>
              <a:gd name="connsiteX14" fmla="*/ 146498 w 488073"/>
              <a:gd name="connsiteY14" fmla="*/ 147306 h 533400"/>
              <a:gd name="connsiteX15" fmla="*/ 149356 w 488073"/>
              <a:gd name="connsiteY15" fmla="*/ 135876 h 533400"/>
              <a:gd name="connsiteX16" fmla="*/ 149356 w 488073"/>
              <a:gd name="connsiteY16" fmla="*/ 135876 h 533400"/>
              <a:gd name="connsiteX17" fmla="*/ 149356 w 488073"/>
              <a:gd name="connsiteY17" fmla="*/ 19671 h 533400"/>
              <a:gd name="connsiteX18" fmla="*/ 120781 w 488073"/>
              <a:gd name="connsiteY18" fmla="*/ 19671 h 533400"/>
              <a:gd name="connsiteX19" fmla="*/ 120781 w 488073"/>
              <a:gd name="connsiteY19" fmla="*/ 621 h 533400"/>
              <a:gd name="connsiteX20" fmla="*/ 368431 w 488073"/>
              <a:gd name="connsiteY20" fmla="*/ 621 h 533400"/>
              <a:gd name="connsiteX21" fmla="*/ 253178 w 488073"/>
              <a:gd name="connsiteY21" fmla="*/ 415911 h 533400"/>
              <a:gd name="connsiteX22" fmla="*/ 250321 w 488073"/>
              <a:gd name="connsiteY22" fmla="*/ 417816 h 533400"/>
              <a:gd name="connsiteX23" fmla="*/ 51248 w 488073"/>
              <a:gd name="connsiteY23" fmla="*/ 409244 h 533400"/>
              <a:gd name="connsiteX24" fmla="*/ 23626 w 488073"/>
              <a:gd name="connsiteY24" fmla="*/ 471156 h 533400"/>
              <a:gd name="connsiteX25" fmla="*/ 22673 w 488073"/>
              <a:gd name="connsiteY25" fmla="*/ 501636 h 533400"/>
              <a:gd name="connsiteX26" fmla="*/ 40771 w 488073"/>
              <a:gd name="connsiteY26" fmla="*/ 514971 h 533400"/>
              <a:gd name="connsiteX27" fmla="*/ 40771 w 488073"/>
              <a:gd name="connsiteY27" fmla="*/ 514971 h 533400"/>
              <a:gd name="connsiteX28" fmla="*/ 447488 w 488073"/>
              <a:gd name="connsiteY28" fmla="*/ 514971 h 533400"/>
              <a:gd name="connsiteX29" fmla="*/ 465586 w 488073"/>
              <a:gd name="connsiteY29" fmla="*/ 502589 h 533400"/>
              <a:gd name="connsiteX30" fmla="*/ 464633 w 488073"/>
              <a:gd name="connsiteY30" fmla="*/ 472109 h 533400"/>
              <a:gd name="connsiteX31" fmla="*/ 464633 w 488073"/>
              <a:gd name="connsiteY31" fmla="*/ 472109 h 533400"/>
              <a:gd name="connsiteX32" fmla="*/ 436058 w 488073"/>
              <a:gd name="connsiteY32" fmla="*/ 408291 h 533400"/>
              <a:gd name="connsiteX33" fmla="*/ 435106 w 488073"/>
              <a:gd name="connsiteY33" fmla="*/ 408291 h 533400"/>
              <a:gd name="connsiteX34" fmla="*/ 253178 w 488073"/>
              <a:gd name="connsiteY34" fmla="*/ 415911 h 533400"/>
              <a:gd name="connsiteX35" fmla="*/ 320806 w 488073"/>
              <a:gd name="connsiteY35" fmla="*/ 19671 h 533400"/>
              <a:gd name="connsiteX36" fmla="*/ 168406 w 488073"/>
              <a:gd name="connsiteY36" fmla="*/ 19671 h 533400"/>
              <a:gd name="connsiteX37" fmla="*/ 168406 w 488073"/>
              <a:gd name="connsiteY37" fmla="*/ 135876 h 533400"/>
              <a:gd name="connsiteX38" fmla="*/ 165548 w 488073"/>
              <a:gd name="connsiteY38" fmla="*/ 153021 h 533400"/>
              <a:gd name="connsiteX39" fmla="*/ 165548 w 488073"/>
              <a:gd name="connsiteY39" fmla="*/ 153021 h 533400"/>
              <a:gd name="connsiteX40" fmla="*/ 164596 w 488073"/>
              <a:gd name="connsiteY40" fmla="*/ 155878 h 533400"/>
              <a:gd name="connsiteX41" fmla="*/ 58868 w 488073"/>
              <a:gd name="connsiteY41" fmla="*/ 392098 h 533400"/>
              <a:gd name="connsiteX42" fmla="*/ 236033 w 488073"/>
              <a:gd name="connsiteY42" fmla="*/ 404481 h 533400"/>
              <a:gd name="connsiteX43" fmla="*/ 238891 w 488073"/>
              <a:gd name="connsiteY43" fmla="*/ 402576 h 533400"/>
              <a:gd name="connsiteX44" fmla="*/ 425581 w 488073"/>
              <a:gd name="connsiteY44" fmla="*/ 382573 h 533400"/>
              <a:gd name="connsiteX45" fmla="*/ 324616 w 488073"/>
              <a:gd name="connsiteY45" fmla="*/ 154926 h 533400"/>
              <a:gd name="connsiteX46" fmla="*/ 320806 w 488073"/>
              <a:gd name="connsiteY46" fmla="*/ 135876 h 533400"/>
              <a:gd name="connsiteX47" fmla="*/ 320806 w 488073"/>
              <a:gd name="connsiteY47" fmla="*/ 135876 h 533400"/>
              <a:gd name="connsiteX48" fmla="*/ 320806 w 488073"/>
              <a:gd name="connsiteY48" fmla="*/ 19671 h 533400"/>
              <a:gd name="connsiteX49" fmla="*/ 306518 w 488073"/>
              <a:gd name="connsiteY49" fmla="*/ 248271 h 533400"/>
              <a:gd name="connsiteX50" fmla="*/ 349381 w 488073"/>
              <a:gd name="connsiteY50" fmla="*/ 291134 h 533400"/>
              <a:gd name="connsiteX51" fmla="*/ 306518 w 488073"/>
              <a:gd name="connsiteY51" fmla="*/ 333996 h 533400"/>
              <a:gd name="connsiteX52" fmla="*/ 263656 w 488073"/>
              <a:gd name="connsiteY52" fmla="*/ 291134 h 533400"/>
              <a:gd name="connsiteX53" fmla="*/ 306518 w 488073"/>
              <a:gd name="connsiteY53" fmla="*/ 248271 h 533400"/>
              <a:gd name="connsiteX54" fmla="*/ 306518 w 488073"/>
              <a:gd name="connsiteY54" fmla="*/ 267321 h 533400"/>
              <a:gd name="connsiteX55" fmla="*/ 282706 w 488073"/>
              <a:gd name="connsiteY55" fmla="*/ 291134 h 533400"/>
              <a:gd name="connsiteX56" fmla="*/ 306518 w 488073"/>
              <a:gd name="connsiteY56" fmla="*/ 314946 h 533400"/>
              <a:gd name="connsiteX57" fmla="*/ 330331 w 488073"/>
              <a:gd name="connsiteY57" fmla="*/ 291134 h 533400"/>
              <a:gd name="connsiteX58" fmla="*/ 306518 w 488073"/>
              <a:gd name="connsiteY58" fmla="*/ 2673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88073" h="533400">
                <a:moveTo>
                  <a:pt x="368431" y="621"/>
                </a:moveTo>
                <a:lnTo>
                  <a:pt x="368431" y="19671"/>
                </a:lnTo>
                <a:lnTo>
                  <a:pt x="339856" y="19671"/>
                </a:lnTo>
                <a:lnTo>
                  <a:pt x="339856" y="135876"/>
                </a:lnTo>
                <a:cubicBezTo>
                  <a:pt x="339856" y="138734"/>
                  <a:pt x="340808" y="142544"/>
                  <a:pt x="341761" y="145401"/>
                </a:cubicBezTo>
                <a:lnTo>
                  <a:pt x="342713" y="147306"/>
                </a:lnTo>
                <a:lnTo>
                  <a:pt x="483683" y="464489"/>
                </a:lnTo>
                <a:cubicBezTo>
                  <a:pt x="490351" y="478776"/>
                  <a:pt x="490351" y="494969"/>
                  <a:pt x="484636" y="509256"/>
                </a:cubicBezTo>
                <a:cubicBezTo>
                  <a:pt x="478921" y="524496"/>
                  <a:pt x="464633" y="534021"/>
                  <a:pt x="448441" y="534021"/>
                </a:cubicBezTo>
                <a:lnTo>
                  <a:pt x="448441" y="534021"/>
                </a:lnTo>
                <a:lnTo>
                  <a:pt x="40771" y="534021"/>
                </a:lnTo>
                <a:cubicBezTo>
                  <a:pt x="24578" y="534021"/>
                  <a:pt x="10291" y="524496"/>
                  <a:pt x="4576" y="509256"/>
                </a:cubicBezTo>
                <a:cubicBezTo>
                  <a:pt x="-1139" y="494969"/>
                  <a:pt x="-187" y="478776"/>
                  <a:pt x="5528" y="464489"/>
                </a:cubicBezTo>
                <a:lnTo>
                  <a:pt x="5528" y="464489"/>
                </a:lnTo>
                <a:lnTo>
                  <a:pt x="146498" y="147306"/>
                </a:lnTo>
                <a:cubicBezTo>
                  <a:pt x="148403" y="143496"/>
                  <a:pt x="149356" y="139686"/>
                  <a:pt x="149356" y="135876"/>
                </a:cubicBezTo>
                <a:lnTo>
                  <a:pt x="149356" y="135876"/>
                </a:lnTo>
                <a:lnTo>
                  <a:pt x="149356" y="19671"/>
                </a:lnTo>
                <a:lnTo>
                  <a:pt x="120781" y="19671"/>
                </a:lnTo>
                <a:lnTo>
                  <a:pt x="120781" y="621"/>
                </a:lnTo>
                <a:lnTo>
                  <a:pt x="368431" y="621"/>
                </a:lnTo>
                <a:close/>
                <a:moveTo>
                  <a:pt x="253178" y="415911"/>
                </a:moveTo>
                <a:lnTo>
                  <a:pt x="250321" y="417816"/>
                </a:lnTo>
                <a:cubicBezTo>
                  <a:pt x="195076" y="456869"/>
                  <a:pt x="119828" y="453059"/>
                  <a:pt x="51248" y="409244"/>
                </a:cubicBezTo>
                <a:lnTo>
                  <a:pt x="23626" y="471156"/>
                </a:lnTo>
                <a:cubicBezTo>
                  <a:pt x="19816" y="480681"/>
                  <a:pt x="18863" y="491159"/>
                  <a:pt x="22673" y="501636"/>
                </a:cubicBezTo>
                <a:cubicBezTo>
                  <a:pt x="25531" y="510209"/>
                  <a:pt x="33151" y="514971"/>
                  <a:pt x="40771" y="514971"/>
                </a:cubicBezTo>
                <a:lnTo>
                  <a:pt x="40771" y="514971"/>
                </a:lnTo>
                <a:lnTo>
                  <a:pt x="447488" y="514971"/>
                </a:lnTo>
                <a:cubicBezTo>
                  <a:pt x="456061" y="514971"/>
                  <a:pt x="462728" y="510209"/>
                  <a:pt x="465586" y="502589"/>
                </a:cubicBezTo>
                <a:cubicBezTo>
                  <a:pt x="469396" y="493064"/>
                  <a:pt x="469396" y="481634"/>
                  <a:pt x="464633" y="472109"/>
                </a:cubicBezTo>
                <a:lnTo>
                  <a:pt x="464633" y="472109"/>
                </a:lnTo>
                <a:lnTo>
                  <a:pt x="436058" y="408291"/>
                </a:lnTo>
                <a:lnTo>
                  <a:pt x="435106" y="408291"/>
                </a:lnTo>
                <a:cubicBezTo>
                  <a:pt x="375098" y="378764"/>
                  <a:pt x="302708" y="382573"/>
                  <a:pt x="253178" y="415911"/>
                </a:cubicBezTo>
                <a:close/>
                <a:moveTo>
                  <a:pt x="320806" y="19671"/>
                </a:moveTo>
                <a:lnTo>
                  <a:pt x="168406" y="19671"/>
                </a:lnTo>
                <a:lnTo>
                  <a:pt x="168406" y="135876"/>
                </a:lnTo>
                <a:cubicBezTo>
                  <a:pt x="168406" y="141591"/>
                  <a:pt x="167453" y="147306"/>
                  <a:pt x="165548" y="153021"/>
                </a:cubicBezTo>
                <a:lnTo>
                  <a:pt x="165548" y="153021"/>
                </a:lnTo>
                <a:lnTo>
                  <a:pt x="164596" y="155878"/>
                </a:lnTo>
                <a:lnTo>
                  <a:pt x="58868" y="392098"/>
                </a:lnTo>
                <a:cubicBezTo>
                  <a:pt x="120781" y="432103"/>
                  <a:pt x="187456" y="436866"/>
                  <a:pt x="236033" y="404481"/>
                </a:cubicBezTo>
                <a:lnTo>
                  <a:pt x="238891" y="402576"/>
                </a:lnTo>
                <a:cubicBezTo>
                  <a:pt x="290326" y="366381"/>
                  <a:pt x="361763" y="359714"/>
                  <a:pt x="425581" y="382573"/>
                </a:cubicBezTo>
                <a:lnTo>
                  <a:pt x="324616" y="154926"/>
                </a:lnTo>
                <a:cubicBezTo>
                  <a:pt x="321758" y="149211"/>
                  <a:pt x="320806" y="142544"/>
                  <a:pt x="320806" y="135876"/>
                </a:cubicBezTo>
                <a:lnTo>
                  <a:pt x="320806" y="135876"/>
                </a:lnTo>
                <a:lnTo>
                  <a:pt x="320806" y="19671"/>
                </a:lnTo>
                <a:close/>
                <a:moveTo>
                  <a:pt x="306518" y="248271"/>
                </a:moveTo>
                <a:cubicBezTo>
                  <a:pt x="330331" y="248271"/>
                  <a:pt x="349381" y="267321"/>
                  <a:pt x="349381" y="291134"/>
                </a:cubicBezTo>
                <a:cubicBezTo>
                  <a:pt x="349381" y="314946"/>
                  <a:pt x="330331" y="333996"/>
                  <a:pt x="306518" y="333996"/>
                </a:cubicBezTo>
                <a:cubicBezTo>
                  <a:pt x="282706" y="333996"/>
                  <a:pt x="263656" y="314946"/>
                  <a:pt x="263656" y="291134"/>
                </a:cubicBezTo>
                <a:cubicBezTo>
                  <a:pt x="263656" y="267321"/>
                  <a:pt x="282706" y="248271"/>
                  <a:pt x="306518" y="248271"/>
                </a:cubicBezTo>
                <a:close/>
                <a:moveTo>
                  <a:pt x="306518" y="267321"/>
                </a:moveTo>
                <a:cubicBezTo>
                  <a:pt x="293183" y="267321"/>
                  <a:pt x="282706" y="277798"/>
                  <a:pt x="282706" y="291134"/>
                </a:cubicBezTo>
                <a:cubicBezTo>
                  <a:pt x="282706" y="304469"/>
                  <a:pt x="293183" y="314946"/>
                  <a:pt x="306518" y="314946"/>
                </a:cubicBezTo>
                <a:cubicBezTo>
                  <a:pt x="319853" y="314946"/>
                  <a:pt x="330331" y="304469"/>
                  <a:pt x="330331" y="291134"/>
                </a:cubicBezTo>
                <a:cubicBezTo>
                  <a:pt x="330331" y="277798"/>
                  <a:pt x="319853" y="267321"/>
                  <a:pt x="306518" y="2673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2" name="任意多边形 15"/>
          <p:cNvSpPr/>
          <p:nvPr/>
        </p:nvSpPr>
        <p:spPr>
          <a:xfrm>
            <a:off x="6235513" y="4660340"/>
            <a:ext cx="249238" cy="247650"/>
          </a:xfrm>
          <a:custGeom>
            <a:avLst/>
            <a:gdLst>
              <a:gd name="connsiteX0" fmla="*/ 266700 w 533400"/>
              <a:gd name="connsiteY0" fmla="*/ 285750 h 533400"/>
              <a:gd name="connsiteX1" fmla="*/ 409575 w 533400"/>
              <a:gd name="connsiteY1" fmla="*/ 142875 h 533400"/>
              <a:gd name="connsiteX2" fmla="*/ 266700 w 533400"/>
              <a:gd name="connsiteY2" fmla="*/ 0 h 533400"/>
              <a:gd name="connsiteX3" fmla="*/ 123825 w 533400"/>
              <a:gd name="connsiteY3" fmla="*/ 142875 h 533400"/>
              <a:gd name="connsiteX4" fmla="*/ 266700 w 533400"/>
              <a:gd name="connsiteY4" fmla="*/ 285750 h 533400"/>
              <a:gd name="connsiteX5" fmla="*/ 266700 w 533400"/>
              <a:gd name="connsiteY5" fmla="*/ 19050 h 533400"/>
              <a:gd name="connsiteX6" fmla="*/ 390525 w 533400"/>
              <a:gd name="connsiteY6" fmla="*/ 142875 h 533400"/>
              <a:gd name="connsiteX7" fmla="*/ 266700 w 533400"/>
              <a:gd name="connsiteY7" fmla="*/ 266700 h 533400"/>
              <a:gd name="connsiteX8" fmla="*/ 142875 w 533400"/>
              <a:gd name="connsiteY8" fmla="*/ 142875 h 533400"/>
              <a:gd name="connsiteX9" fmla="*/ 266700 w 533400"/>
              <a:gd name="connsiteY9" fmla="*/ 19050 h 533400"/>
              <a:gd name="connsiteX10" fmla="*/ 419100 w 533400"/>
              <a:gd name="connsiteY10" fmla="*/ 333375 h 533400"/>
              <a:gd name="connsiteX11" fmla="*/ 114300 w 533400"/>
              <a:gd name="connsiteY11" fmla="*/ 333375 h 533400"/>
              <a:gd name="connsiteX12" fmla="*/ 0 w 533400"/>
              <a:gd name="connsiteY12" fmla="*/ 447675 h 533400"/>
              <a:gd name="connsiteX13" fmla="*/ 0 w 533400"/>
              <a:gd name="connsiteY13" fmla="*/ 533400 h 533400"/>
              <a:gd name="connsiteX14" fmla="*/ 19050 w 533400"/>
              <a:gd name="connsiteY14" fmla="*/ 533400 h 533400"/>
              <a:gd name="connsiteX15" fmla="*/ 19050 w 533400"/>
              <a:gd name="connsiteY15" fmla="*/ 447675 h 533400"/>
              <a:gd name="connsiteX16" fmla="*/ 114300 w 533400"/>
              <a:gd name="connsiteY16" fmla="*/ 352425 h 533400"/>
              <a:gd name="connsiteX17" fmla="*/ 419100 w 533400"/>
              <a:gd name="connsiteY17" fmla="*/ 352425 h 533400"/>
              <a:gd name="connsiteX18" fmla="*/ 514350 w 533400"/>
              <a:gd name="connsiteY18" fmla="*/ 447675 h 533400"/>
              <a:gd name="connsiteX19" fmla="*/ 514350 w 533400"/>
              <a:gd name="connsiteY19" fmla="*/ 533400 h 533400"/>
              <a:gd name="connsiteX20" fmla="*/ 533400 w 533400"/>
              <a:gd name="connsiteY20" fmla="*/ 533400 h 533400"/>
              <a:gd name="connsiteX21" fmla="*/ 533400 w 533400"/>
              <a:gd name="connsiteY21" fmla="*/ 447675 h 533400"/>
              <a:gd name="connsiteX22" fmla="*/ 419100 w 533400"/>
              <a:gd name="connsiteY22" fmla="*/ 333375 h 533400"/>
              <a:gd name="connsiteX23" fmla="*/ 342900 w 533400"/>
              <a:gd name="connsiteY23" fmla="*/ 466725 h 533400"/>
              <a:gd name="connsiteX24" fmla="*/ 457200 w 533400"/>
              <a:gd name="connsiteY24" fmla="*/ 466725 h 533400"/>
              <a:gd name="connsiteX25" fmla="*/ 457200 w 533400"/>
              <a:gd name="connsiteY25" fmla="*/ 447675 h 533400"/>
              <a:gd name="connsiteX26" fmla="*/ 342900 w 533400"/>
              <a:gd name="connsiteY26" fmla="*/ 447675 h 533400"/>
              <a:gd name="connsiteX27" fmla="*/ 342900 w 533400"/>
              <a:gd name="connsiteY27" fmla="*/ 46672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400" h="533400">
                <a:moveTo>
                  <a:pt x="266700" y="285750"/>
                </a:moveTo>
                <a:cubicBezTo>
                  <a:pt x="345758" y="285750"/>
                  <a:pt x="409575" y="221933"/>
                  <a:pt x="409575" y="142875"/>
                </a:cubicBezTo>
                <a:cubicBezTo>
                  <a:pt x="409575" y="63818"/>
                  <a:pt x="345758" y="0"/>
                  <a:pt x="266700" y="0"/>
                </a:cubicBezTo>
                <a:cubicBezTo>
                  <a:pt x="187643" y="0"/>
                  <a:pt x="123825" y="63818"/>
                  <a:pt x="123825" y="142875"/>
                </a:cubicBezTo>
                <a:cubicBezTo>
                  <a:pt x="123825" y="221933"/>
                  <a:pt x="187643" y="285750"/>
                  <a:pt x="266700" y="285750"/>
                </a:cubicBezTo>
                <a:close/>
                <a:moveTo>
                  <a:pt x="266700" y="19050"/>
                </a:moveTo>
                <a:cubicBezTo>
                  <a:pt x="335280" y="19050"/>
                  <a:pt x="390525" y="74295"/>
                  <a:pt x="390525" y="142875"/>
                </a:cubicBezTo>
                <a:cubicBezTo>
                  <a:pt x="390525" y="211455"/>
                  <a:pt x="335280" y="266700"/>
                  <a:pt x="266700" y="266700"/>
                </a:cubicBezTo>
                <a:cubicBezTo>
                  <a:pt x="198120" y="266700"/>
                  <a:pt x="142875" y="211455"/>
                  <a:pt x="142875" y="142875"/>
                </a:cubicBezTo>
                <a:cubicBezTo>
                  <a:pt x="142875" y="74295"/>
                  <a:pt x="198120" y="19050"/>
                  <a:pt x="266700" y="19050"/>
                </a:cubicBezTo>
                <a:close/>
                <a:moveTo>
                  <a:pt x="419100" y="333375"/>
                </a:moveTo>
                <a:lnTo>
                  <a:pt x="114300" y="333375"/>
                </a:lnTo>
                <a:cubicBezTo>
                  <a:pt x="51435" y="333375"/>
                  <a:pt x="0" y="384810"/>
                  <a:pt x="0" y="447675"/>
                </a:cubicBezTo>
                <a:lnTo>
                  <a:pt x="0" y="533400"/>
                </a:lnTo>
                <a:lnTo>
                  <a:pt x="19050" y="533400"/>
                </a:lnTo>
                <a:lnTo>
                  <a:pt x="19050" y="447675"/>
                </a:lnTo>
                <a:cubicBezTo>
                  <a:pt x="19050" y="395288"/>
                  <a:pt x="61913" y="352425"/>
                  <a:pt x="114300" y="352425"/>
                </a:cubicBezTo>
                <a:lnTo>
                  <a:pt x="419100" y="352425"/>
                </a:lnTo>
                <a:cubicBezTo>
                  <a:pt x="471488" y="352425"/>
                  <a:pt x="514350" y="395288"/>
                  <a:pt x="514350" y="447675"/>
                </a:cubicBezTo>
                <a:lnTo>
                  <a:pt x="514350" y="533400"/>
                </a:lnTo>
                <a:lnTo>
                  <a:pt x="533400" y="533400"/>
                </a:lnTo>
                <a:lnTo>
                  <a:pt x="533400" y="447675"/>
                </a:lnTo>
                <a:cubicBezTo>
                  <a:pt x="533400" y="384810"/>
                  <a:pt x="481965" y="333375"/>
                  <a:pt x="419100" y="333375"/>
                </a:cubicBezTo>
                <a:close/>
                <a:moveTo>
                  <a:pt x="342900" y="466725"/>
                </a:moveTo>
                <a:lnTo>
                  <a:pt x="457200" y="466725"/>
                </a:lnTo>
                <a:lnTo>
                  <a:pt x="457200" y="447675"/>
                </a:lnTo>
                <a:lnTo>
                  <a:pt x="342900" y="447675"/>
                </a:lnTo>
                <a:lnTo>
                  <a:pt x="342900" y="4667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sz="quarter" idx="22" hasCustomPrompt="1"/>
          </p:nvPr>
        </p:nvSpPr>
        <p:spPr>
          <a:xfrm>
            <a:off x="1880999" y="5202626"/>
            <a:ext cx="4015536" cy="39029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5997389" y="5207245"/>
            <a:ext cx="4147125" cy="39029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内容占位符 10"/>
          <p:cNvSpPr>
            <a:spLocks noGrp="1"/>
          </p:cNvSpPr>
          <p:nvPr>
            <p:ph sz="quarter" idx="25" hasCustomPrompt="1"/>
          </p:nvPr>
        </p:nvSpPr>
        <p:spPr>
          <a:xfrm>
            <a:off x="1880999" y="1326783"/>
            <a:ext cx="8263513" cy="39029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26"/>
          </p:nvPr>
        </p:nvSpPr>
        <p:spPr>
          <a:xfrm>
            <a:off x="1880999" y="1823735"/>
            <a:ext cx="4015536" cy="3270273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27"/>
          </p:nvPr>
        </p:nvSpPr>
        <p:spPr>
          <a:xfrm>
            <a:off x="5997389" y="1823735"/>
            <a:ext cx="4147124" cy="3270273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标题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任意多边形 9"/>
          <p:cNvSpPr/>
          <p:nvPr/>
        </p:nvSpPr>
        <p:spPr>
          <a:xfrm>
            <a:off x="1824404" y="4768240"/>
            <a:ext cx="233363" cy="255587"/>
          </a:xfrm>
          <a:custGeom>
            <a:avLst/>
            <a:gdLst>
              <a:gd name="connsiteX0" fmla="*/ 368431 w 488073"/>
              <a:gd name="connsiteY0" fmla="*/ 621 h 533400"/>
              <a:gd name="connsiteX1" fmla="*/ 368431 w 488073"/>
              <a:gd name="connsiteY1" fmla="*/ 19671 h 533400"/>
              <a:gd name="connsiteX2" fmla="*/ 339856 w 488073"/>
              <a:gd name="connsiteY2" fmla="*/ 19671 h 533400"/>
              <a:gd name="connsiteX3" fmla="*/ 339856 w 488073"/>
              <a:gd name="connsiteY3" fmla="*/ 135876 h 533400"/>
              <a:gd name="connsiteX4" fmla="*/ 341761 w 488073"/>
              <a:gd name="connsiteY4" fmla="*/ 145401 h 533400"/>
              <a:gd name="connsiteX5" fmla="*/ 342713 w 488073"/>
              <a:gd name="connsiteY5" fmla="*/ 147306 h 533400"/>
              <a:gd name="connsiteX6" fmla="*/ 483683 w 488073"/>
              <a:gd name="connsiteY6" fmla="*/ 464489 h 533400"/>
              <a:gd name="connsiteX7" fmla="*/ 484636 w 488073"/>
              <a:gd name="connsiteY7" fmla="*/ 509256 h 533400"/>
              <a:gd name="connsiteX8" fmla="*/ 448441 w 488073"/>
              <a:gd name="connsiteY8" fmla="*/ 534021 h 533400"/>
              <a:gd name="connsiteX9" fmla="*/ 448441 w 488073"/>
              <a:gd name="connsiteY9" fmla="*/ 534021 h 533400"/>
              <a:gd name="connsiteX10" fmla="*/ 40771 w 488073"/>
              <a:gd name="connsiteY10" fmla="*/ 534021 h 533400"/>
              <a:gd name="connsiteX11" fmla="*/ 4576 w 488073"/>
              <a:gd name="connsiteY11" fmla="*/ 509256 h 533400"/>
              <a:gd name="connsiteX12" fmla="*/ 5528 w 488073"/>
              <a:gd name="connsiteY12" fmla="*/ 464489 h 533400"/>
              <a:gd name="connsiteX13" fmla="*/ 5528 w 488073"/>
              <a:gd name="connsiteY13" fmla="*/ 464489 h 533400"/>
              <a:gd name="connsiteX14" fmla="*/ 146498 w 488073"/>
              <a:gd name="connsiteY14" fmla="*/ 147306 h 533400"/>
              <a:gd name="connsiteX15" fmla="*/ 149356 w 488073"/>
              <a:gd name="connsiteY15" fmla="*/ 135876 h 533400"/>
              <a:gd name="connsiteX16" fmla="*/ 149356 w 488073"/>
              <a:gd name="connsiteY16" fmla="*/ 135876 h 533400"/>
              <a:gd name="connsiteX17" fmla="*/ 149356 w 488073"/>
              <a:gd name="connsiteY17" fmla="*/ 19671 h 533400"/>
              <a:gd name="connsiteX18" fmla="*/ 120781 w 488073"/>
              <a:gd name="connsiteY18" fmla="*/ 19671 h 533400"/>
              <a:gd name="connsiteX19" fmla="*/ 120781 w 488073"/>
              <a:gd name="connsiteY19" fmla="*/ 621 h 533400"/>
              <a:gd name="connsiteX20" fmla="*/ 368431 w 488073"/>
              <a:gd name="connsiteY20" fmla="*/ 621 h 533400"/>
              <a:gd name="connsiteX21" fmla="*/ 253178 w 488073"/>
              <a:gd name="connsiteY21" fmla="*/ 415911 h 533400"/>
              <a:gd name="connsiteX22" fmla="*/ 250321 w 488073"/>
              <a:gd name="connsiteY22" fmla="*/ 417816 h 533400"/>
              <a:gd name="connsiteX23" fmla="*/ 51248 w 488073"/>
              <a:gd name="connsiteY23" fmla="*/ 409244 h 533400"/>
              <a:gd name="connsiteX24" fmla="*/ 23626 w 488073"/>
              <a:gd name="connsiteY24" fmla="*/ 471156 h 533400"/>
              <a:gd name="connsiteX25" fmla="*/ 22673 w 488073"/>
              <a:gd name="connsiteY25" fmla="*/ 501636 h 533400"/>
              <a:gd name="connsiteX26" fmla="*/ 40771 w 488073"/>
              <a:gd name="connsiteY26" fmla="*/ 514971 h 533400"/>
              <a:gd name="connsiteX27" fmla="*/ 40771 w 488073"/>
              <a:gd name="connsiteY27" fmla="*/ 514971 h 533400"/>
              <a:gd name="connsiteX28" fmla="*/ 447488 w 488073"/>
              <a:gd name="connsiteY28" fmla="*/ 514971 h 533400"/>
              <a:gd name="connsiteX29" fmla="*/ 465586 w 488073"/>
              <a:gd name="connsiteY29" fmla="*/ 502589 h 533400"/>
              <a:gd name="connsiteX30" fmla="*/ 464633 w 488073"/>
              <a:gd name="connsiteY30" fmla="*/ 472109 h 533400"/>
              <a:gd name="connsiteX31" fmla="*/ 464633 w 488073"/>
              <a:gd name="connsiteY31" fmla="*/ 472109 h 533400"/>
              <a:gd name="connsiteX32" fmla="*/ 436058 w 488073"/>
              <a:gd name="connsiteY32" fmla="*/ 408291 h 533400"/>
              <a:gd name="connsiteX33" fmla="*/ 435106 w 488073"/>
              <a:gd name="connsiteY33" fmla="*/ 408291 h 533400"/>
              <a:gd name="connsiteX34" fmla="*/ 253178 w 488073"/>
              <a:gd name="connsiteY34" fmla="*/ 415911 h 533400"/>
              <a:gd name="connsiteX35" fmla="*/ 320806 w 488073"/>
              <a:gd name="connsiteY35" fmla="*/ 19671 h 533400"/>
              <a:gd name="connsiteX36" fmla="*/ 168406 w 488073"/>
              <a:gd name="connsiteY36" fmla="*/ 19671 h 533400"/>
              <a:gd name="connsiteX37" fmla="*/ 168406 w 488073"/>
              <a:gd name="connsiteY37" fmla="*/ 135876 h 533400"/>
              <a:gd name="connsiteX38" fmla="*/ 165548 w 488073"/>
              <a:gd name="connsiteY38" fmla="*/ 153021 h 533400"/>
              <a:gd name="connsiteX39" fmla="*/ 165548 w 488073"/>
              <a:gd name="connsiteY39" fmla="*/ 153021 h 533400"/>
              <a:gd name="connsiteX40" fmla="*/ 164596 w 488073"/>
              <a:gd name="connsiteY40" fmla="*/ 155878 h 533400"/>
              <a:gd name="connsiteX41" fmla="*/ 58868 w 488073"/>
              <a:gd name="connsiteY41" fmla="*/ 392098 h 533400"/>
              <a:gd name="connsiteX42" fmla="*/ 236033 w 488073"/>
              <a:gd name="connsiteY42" fmla="*/ 404481 h 533400"/>
              <a:gd name="connsiteX43" fmla="*/ 238891 w 488073"/>
              <a:gd name="connsiteY43" fmla="*/ 402576 h 533400"/>
              <a:gd name="connsiteX44" fmla="*/ 425581 w 488073"/>
              <a:gd name="connsiteY44" fmla="*/ 382573 h 533400"/>
              <a:gd name="connsiteX45" fmla="*/ 324616 w 488073"/>
              <a:gd name="connsiteY45" fmla="*/ 154926 h 533400"/>
              <a:gd name="connsiteX46" fmla="*/ 320806 w 488073"/>
              <a:gd name="connsiteY46" fmla="*/ 135876 h 533400"/>
              <a:gd name="connsiteX47" fmla="*/ 320806 w 488073"/>
              <a:gd name="connsiteY47" fmla="*/ 135876 h 533400"/>
              <a:gd name="connsiteX48" fmla="*/ 320806 w 488073"/>
              <a:gd name="connsiteY48" fmla="*/ 19671 h 533400"/>
              <a:gd name="connsiteX49" fmla="*/ 306518 w 488073"/>
              <a:gd name="connsiteY49" fmla="*/ 248271 h 533400"/>
              <a:gd name="connsiteX50" fmla="*/ 349381 w 488073"/>
              <a:gd name="connsiteY50" fmla="*/ 291134 h 533400"/>
              <a:gd name="connsiteX51" fmla="*/ 306518 w 488073"/>
              <a:gd name="connsiteY51" fmla="*/ 333996 h 533400"/>
              <a:gd name="connsiteX52" fmla="*/ 263656 w 488073"/>
              <a:gd name="connsiteY52" fmla="*/ 291134 h 533400"/>
              <a:gd name="connsiteX53" fmla="*/ 306518 w 488073"/>
              <a:gd name="connsiteY53" fmla="*/ 248271 h 533400"/>
              <a:gd name="connsiteX54" fmla="*/ 306518 w 488073"/>
              <a:gd name="connsiteY54" fmla="*/ 267321 h 533400"/>
              <a:gd name="connsiteX55" fmla="*/ 282706 w 488073"/>
              <a:gd name="connsiteY55" fmla="*/ 291134 h 533400"/>
              <a:gd name="connsiteX56" fmla="*/ 306518 w 488073"/>
              <a:gd name="connsiteY56" fmla="*/ 314946 h 533400"/>
              <a:gd name="connsiteX57" fmla="*/ 330331 w 488073"/>
              <a:gd name="connsiteY57" fmla="*/ 291134 h 533400"/>
              <a:gd name="connsiteX58" fmla="*/ 306518 w 488073"/>
              <a:gd name="connsiteY58" fmla="*/ 2673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88073" h="533400">
                <a:moveTo>
                  <a:pt x="368431" y="621"/>
                </a:moveTo>
                <a:lnTo>
                  <a:pt x="368431" y="19671"/>
                </a:lnTo>
                <a:lnTo>
                  <a:pt x="339856" y="19671"/>
                </a:lnTo>
                <a:lnTo>
                  <a:pt x="339856" y="135876"/>
                </a:lnTo>
                <a:cubicBezTo>
                  <a:pt x="339856" y="138734"/>
                  <a:pt x="340808" y="142544"/>
                  <a:pt x="341761" y="145401"/>
                </a:cubicBezTo>
                <a:lnTo>
                  <a:pt x="342713" y="147306"/>
                </a:lnTo>
                <a:lnTo>
                  <a:pt x="483683" y="464489"/>
                </a:lnTo>
                <a:cubicBezTo>
                  <a:pt x="490351" y="478776"/>
                  <a:pt x="490351" y="494969"/>
                  <a:pt x="484636" y="509256"/>
                </a:cubicBezTo>
                <a:cubicBezTo>
                  <a:pt x="478921" y="524496"/>
                  <a:pt x="464633" y="534021"/>
                  <a:pt x="448441" y="534021"/>
                </a:cubicBezTo>
                <a:lnTo>
                  <a:pt x="448441" y="534021"/>
                </a:lnTo>
                <a:lnTo>
                  <a:pt x="40771" y="534021"/>
                </a:lnTo>
                <a:cubicBezTo>
                  <a:pt x="24578" y="534021"/>
                  <a:pt x="10291" y="524496"/>
                  <a:pt x="4576" y="509256"/>
                </a:cubicBezTo>
                <a:cubicBezTo>
                  <a:pt x="-1139" y="494969"/>
                  <a:pt x="-187" y="478776"/>
                  <a:pt x="5528" y="464489"/>
                </a:cubicBezTo>
                <a:lnTo>
                  <a:pt x="5528" y="464489"/>
                </a:lnTo>
                <a:lnTo>
                  <a:pt x="146498" y="147306"/>
                </a:lnTo>
                <a:cubicBezTo>
                  <a:pt x="148403" y="143496"/>
                  <a:pt x="149356" y="139686"/>
                  <a:pt x="149356" y="135876"/>
                </a:cubicBezTo>
                <a:lnTo>
                  <a:pt x="149356" y="135876"/>
                </a:lnTo>
                <a:lnTo>
                  <a:pt x="149356" y="19671"/>
                </a:lnTo>
                <a:lnTo>
                  <a:pt x="120781" y="19671"/>
                </a:lnTo>
                <a:lnTo>
                  <a:pt x="120781" y="621"/>
                </a:lnTo>
                <a:lnTo>
                  <a:pt x="368431" y="621"/>
                </a:lnTo>
                <a:close/>
                <a:moveTo>
                  <a:pt x="253178" y="415911"/>
                </a:moveTo>
                <a:lnTo>
                  <a:pt x="250321" y="417816"/>
                </a:lnTo>
                <a:cubicBezTo>
                  <a:pt x="195076" y="456869"/>
                  <a:pt x="119828" y="453059"/>
                  <a:pt x="51248" y="409244"/>
                </a:cubicBezTo>
                <a:lnTo>
                  <a:pt x="23626" y="471156"/>
                </a:lnTo>
                <a:cubicBezTo>
                  <a:pt x="19816" y="480681"/>
                  <a:pt x="18863" y="491159"/>
                  <a:pt x="22673" y="501636"/>
                </a:cubicBezTo>
                <a:cubicBezTo>
                  <a:pt x="25531" y="510209"/>
                  <a:pt x="33151" y="514971"/>
                  <a:pt x="40771" y="514971"/>
                </a:cubicBezTo>
                <a:lnTo>
                  <a:pt x="40771" y="514971"/>
                </a:lnTo>
                <a:lnTo>
                  <a:pt x="447488" y="514971"/>
                </a:lnTo>
                <a:cubicBezTo>
                  <a:pt x="456061" y="514971"/>
                  <a:pt x="462728" y="510209"/>
                  <a:pt x="465586" y="502589"/>
                </a:cubicBezTo>
                <a:cubicBezTo>
                  <a:pt x="469396" y="493064"/>
                  <a:pt x="469396" y="481634"/>
                  <a:pt x="464633" y="472109"/>
                </a:cubicBezTo>
                <a:lnTo>
                  <a:pt x="464633" y="472109"/>
                </a:lnTo>
                <a:lnTo>
                  <a:pt x="436058" y="408291"/>
                </a:lnTo>
                <a:lnTo>
                  <a:pt x="435106" y="408291"/>
                </a:lnTo>
                <a:cubicBezTo>
                  <a:pt x="375098" y="378764"/>
                  <a:pt x="302708" y="382573"/>
                  <a:pt x="253178" y="415911"/>
                </a:cubicBezTo>
                <a:close/>
                <a:moveTo>
                  <a:pt x="320806" y="19671"/>
                </a:moveTo>
                <a:lnTo>
                  <a:pt x="168406" y="19671"/>
                </a:lnTo>
                <a:lnTo>
                  <a:pt x="168406" y="135876"/>
                </a:lnTo>
                <a:cubicBezTo>
                  <a:pt x="168406" y="141591"/>
                  <a:pt x="167453" y="147306"/>
                  <a:pt x="165548" y="153021"/>
                </a:cubicBezTo>
                <a:lnTo>
                  <a:pt x="165548" y="153021"/>
                </a:lnTo>
                <a:lnTo>
                  <a:pt x="164596" y="155878"/>
                </a:lnTo>
                <a:lnTo>
                  <a:pt x="58868" y="392098"/>
                </a:lnTo>
                <a:cubicBezTo>
                  <a:pt x="120781" y="432103"/>
                  <a:pt x="187456" y="436866"/>
                  <a:pt x="236033" y="404481"/>
                </a:cubicBezTo>
                <a:lnTo>
                  <a:pt x="238891" y="402576"/>
                </a:lnTo>
                <a:cubicBezTo>
                  <a:pt x="290326" y="366381"/>
                  <a:pt x="361763" y="359714"/>
                  <a:pt x="425581" y="382573"/>
                </a:cubicBezTo>
                <a:lnTo>
                  <a:pt x="324616" y="154926"/>
                </a:lnTo>
                <a:cubicBezTo>
                  <a:pt x="321758" y="149211"/>
                  <a:pt x="320806" y="142544"/>
                  <a:pt x="320806" y="135876"/>
                </a:cubicBezTo>
                <a:lnTo>
                  <a:pt x="320806" y="135876"/>
                </a:lnTo>
                <a:lnTo>
                  <a:pt x="320806" y="19671"/>
                </a:lnTo>
                <a:close/>
                <a:moveTo>
                  <a:pt x="306518" y="248271"/>
                </a:moveTo>
                <a:cubicBezTo>
                  <a:pt x="330331" y="248271"/>
                  <a:pt x="349381" y="267321"/>
                  <a:pt x="349381" y="291134"/>
                </a:cubicBezTo>
                <a:cubicBezTo>
                  <a:pt x="349381" y="314946"/>
                  <a:pt x="330331" y="333996"/>
                  <a:pt x="306518" y="333996"/>
                </a:cubicBezTo>
                <a:cubicBezTo>
                  <a:pt x="282706" y="333996"/>
                  <a:pt x="263656" y="314946"/>
                  <a:pt x="263656" y="291134"/>
                </a:cubicBezTo>
                <a:cubicBezTo>
                  <a:pt x="263656" y="267321"/>
                  <a:pt x="282706" y="248271"/>
                  <a:pt x="306518" y="248271"/>
                </a:cubicBezTo>
                <a:close/>
                <a:moveTo>
                  <a:pt x="306518" y="267321"/>
                </a:moveTo>
                <a:cubicBezTo>
                  <a:pt x="293183" y="267321"/>
                  <a:pt x="282706" y="277798"/>
                  <a:pt x="282706" y="291134"/>
                </a:cubicBezTo>
                <a:cubicBezTo>
                  <a:pt x="282706" y="304469"/>
                  <a:pt x="293183" y="314946"/>
                  <a:pt x="306518" y="314946"/>
                </a:cubicBezTo>
                <a:cubicBezTo>
                  <a:pt x="319853" y="314946"/>
                  <a:pt x="330331" y="304469"/>
                  <a:pt x="330331" y="291134"/>
                </a:cubicBezTo>
                <a:cubicBezTo>
                  <a:pt x="330331" y="277798"/>
                  <a:pt x="319853" y="267321"/>
                  <a:pt x="306518" y="2673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2" name="任意多边形 15"/>
          <p:cNvSpPr/>
          <p:nvPr/>
        </p:nvSpPr>
        <p:spPr>
          <a:xfrm>
            <a:off x="6412279" y="4773002"/>
            <a:ext cx="249238" cy="247650"/>
          </a:xfrm>
          <a:custGeom>
            <a:avLst/>
            <a:gdLst>
              <a:gd name="connsiteX0" fmla="*/ 266700 w 533400"/>
              <a:gd name="connsiteY0" fmla="*/ 285750 h 533400"/>
              <a:gd name="connsiteX1" fmla="*/ 409575 w 533400"/>
              <a:gd name="connsiteY1" fmla="*/ 142875 h 533400"/>
              <a:gd name="connsiteX2" fmla="*/ 266700 w 533400"/>
              <a:gd name="connsiteY2" fmla="*/ 0 h 533400"/>
              <a:gd name="connsiteX3" fmla="*/ 123825 w 533400"/>
              <a:gd name="connsiteY3" fmla="*/ 142875 h 533400"/>
              <a:gd name="connsiteX4" fmla="*/ 266700 w 533400"/>
              <a:gd name="connsiteY4" fmla="*/ 285750 h 533400"/>
              <a:gd name="connsiteX5" fmla="*/ 266700 w 533400"/>
              <a:gd name="connsiteY5" fmla="*/ 19050 h 533400"/>
              <a:gd name="connsiteX6" fmla="*/ 390525 w 533400"/>
              <a:gd name="connsiteY6" fmla="*/ 142875 h 533400"/>
              <a:gd name="connsiteX7" fmla="*/ 266700 w 533400"/>
              <a:gd name="connsiteY7" fmla="*/ 266700 h 533400"/>
              <a:gd name="connsiteX8" fmla="*/ 142875 w 533400"/>
              <a:gd name="connsiteY8" fmla="*/ 142875 h 533400"/>
              <a:gd name="connsiteX9" fmla="*/ 266700 w 533400"/>
              <a:gd name="connsiteY9" fmla="*/ 19050 h 533400"/>
              <a:gd name="connsiteX10" fmla="*/ 419100 w 533400"/>
              <a:gd name="connsiteY10" fmla="*/ 333375 h 533400"/>
              <a:gd name="connsiteX11" fmla="*/ 114300 w 533400"/>
              <a:gd name="connsiteY11" fmla="*/ 333375 h 533400"/>
              <a:gd name="connsiteX12" fmla="*/ 0 w 533400"/>
              <a:gd name="connsiteY12" fmla="*/ 447675 h 533400"/>
              <a:gd name="connsiteX13" fmla="*/ 0 w 533400"/>
              <a:gd name="connsiteY13" fmla="*/ 533400 h 533400"/>
              <a:gd name="connsiteX14" fmla="*/ 19050 w 533400"/>
              <a:gd name="connsiteY14" fmla="*/ 533400 h 533400"/>
              <a:gd name="connsiteX15" fmla="*/ 19050 w 533400"/>
              <a:gd name="connsiteY15" fmla="*/ 447675 h 533400"/>
              <a:gd name="connsiteX16" fmla="*/ 114300 w 533400"/>
              <a:gd name="connsiteY16" fmla="*/ 352425 h 533400"/>
              <a:gd name="connsiteX17" fmla="*/ 419100 w 533400"/>
              <a:gd name="connsiteY17" fmla="*/ 352425 h 533400"/>
              <a:gd name="connsiteX18" fmla="*/ 514350 w 533400"/>
              <a:gd name="connsiteY18" fmla="*/ 447675 h 533400"/>
              <a:gd name="connsiteX19" fmla="*/ 514350 w 533400"/>
              <a:gd name="connsiteY19" fmla="*/ 533400 h 533400"/>
              <a:gd name="connsiteX20" fmla="*/ 533400 w 533400"/>
              <a:gd name="connsiteY20" fmla="*/ 533400 h 533400"/>
              <a:gd name="connsiteX21" fmla="*/ 533400 w 533400"/>
              <a:gd name="connsiteY21" fmla="*/ 447675 h 533400"/>
              <a:gd name="connsiteX22" fmla="*/ 419100 w 533400"/>
              <a:gd name="connsiteY22" fmla="*/ 333375 h 533400"/>
              <a:gd name="connsiteX23" fmla="*/ 342900 w 533400"/>
              <a:gd name="connsiteY23" fmla="*/ 466725 h 533400"/>
              <a:gd name="connsiteX24" fmla="*/ 457200 w 533400"/>
              <a:gd name="connsiteY24" fmla="*/ 466725 h 533400"/>
              <a:gd name="connsiteX25" fmla="*/ 457200 w 533400"/>
              <a:gd name="connsiteY25" fmla="*/ 447675 h 533400"/>
              <a:gd name="connsiteX26" fmla="*/ 342900 w 533400"/>
              <a:gd name="connsiteY26" fmla="*/ 447675 h 533400"/>
              <a:gd name="connsiteX27" fmla="*/ 342900 w 533400"/>
              <a:gd name="connsiteY27" fmla="*/ 46672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400" h="533400">
                <a:moveTo>
                  <a:pt x="266700" y="285750"/>
                </a:moveTo>
                <a:cubicBezTo>
                  <a:pt x="345758" y="285750"/>
                  <a:pt x="409575" y="221933"/>
                  <a:pt x="409575" y="142875"/>
                </a:cubicBezTo>
                <a:cubicBezTo>
                  <a:pt x="409575" y="63818"/>
                  <a:pt x="345758" y="0"/>
                  <a:pt x="266700" y="0"/>
                </a:cubicBezTo>
                <a:cubicBezTo>
                  <a:pt x="187643" y="0"/>
                  <a:pt x="123825" y="63818"/>
                  <a:pt x="123825" y="142875"/>
                </a:cubicBezTo>
                <a:cubicBezTo>
                  <a:pt x="123825" y="221933"/>
                  <a:pt x="187643" y="285750"/>
                  <a:pt x="266700" y="285750"/>
                </a:cubicBezTo>
                <a:close/>
                <a:moveTo>
                  <a:pt x="266700" y="19050"/>
                </a:moveTo>
                <a:cubicBezTo>
                  <a:pt x="335280" y="19050"/>
                  <a:pt x="390525" y="74295"/>
                  <a:pt x="390525" y="142875"/>
                </a:cubicBezTo>
                <a:cubicBezTo>
                  <a:pt x="390525" y="211455"/>
                  <a:pt x="335280" y="266700"/>
                  <a:pt x="266700" y="266700"/>
                </a:cubicBezTo>
                <a:cubicBezTo>
                  <a:pt x="198120" y="266700"/>
                  <a:pt x="142875" y="211455"/>
                  <a:pt x="142875" y="142875"/>
                </a:cubicBezTo>
                <a:cubicBezTo>
                  <a:pt x="142875" y="74295"/>
                  <a:pt x="198120" y="19050"/>
                  <a:pt x="266700" y="19050"/>
                </a:cubicBezTo>
                <a:close/>
                <a:moveTo>
                  <a:pt x="419100" y="333375"/>
                </a:moveTo>
                <a:lnTo>
                  <a:pt x="114300" y="333375"/>
                </a:lnTo>
                <a:cubicBezTo>
                  <a:pt x="51435" y="333375"/>
                  <a:pt x="0" y="384810"/>
                  <a:pt x="0" y="447675"/>
                </a:cubicBezTo>
                <a:lnTo>
                  <a:pt x="0" y="533400"/>
                </a:lnTo>
                <a:lnTo>
                  <a:pt x="19050" y="533400"/>
                </a:lnTo>
                <a:lnTo>
                  <a:pt x="19050" y="447675"/>
                </a:lnTo>
                <a:cubicBezTo>
                  <a:pt x="19050" y="395288"/>
                  <a:pt x="61913" y="352425"/>
                  <a:pt x="114300" y="352425"/>
                </a:cubicBezTo>
                <a:lnTo>
                  <a:pt x="419100" y="352425"/>
                </a:lnTo>
                <a:cubicBezTo>
                  <a:pt x="471488" y="352425"/>
                  <a:pt x="514350" y="395288"/>
                  <a:pt x="514350" y="447675"/>
                </a:cubicBezTo>
                <a:lnTo>
                  <a:pt x="514350" y="533400"/>
                </a:lnTo>
                <a:lnTo>
                  <a:pt x="533400" y="533400"/>
                </a:lnTo>
                <a:lnTo>
                  <a:pt x="533400" y="447675"/>
                </a:lnTo>
                <a:cubicBezTo>
                  <a:pt x="533400" y="384810"/>
                  <a:pt x="481965" y="333375"/>
                  <a:pt x="419100" y="333375"/>
                </a:cubicBezTo>
                <a:close/>
                <a:moveTo>
                  <a:pt x="342900" y="466725"/>
                </a:moveTo>
                <a:lnTo>
                  <a:pt x="457200" y="466725"/>
                </a:lnTo>
                <a:lnTo>
                  <a:pt x="457200" y="447675"/>
                </a:lnTo>
                <a:lnTo>
                  <a:pt x="342900" y="447675"/>
                </a:lnTo>
                <a:lnTo>
                  <a:pt x="342900" y="4667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sz="quarter" idx="25" hasCustomPrompt="1"/>
          </p:nvPr>
        </p:nvSpPr>
        <p:spPr>
          <a:xfrm>
            <a:off x="2057767" y="1282130"/>
            <a:ext cx="8263513" cy="390293"/>
          </a:xfrm>
          <a:prstGeom prst="rect">
            <a:avLst/>
          </a:prstGeom>
          <a:noFill/>
        </p:spPr>
        <p:txBody>
          <a:bodyPr/>
          <a:lstStyle>
            <a:lvl1pPr algn="ctr">
              <a:defRPr lang="zh-CN" altLang="en-US" sz="1800" smtClean="0">
                <a:solidFill>
                  <a:schemeClr val="accent1"/>
                </a:solidFill>
              </a:defRPr>
            </a:lvl1pPr>
            <a:lvl2pPr algn="ctr">
              <a:defRPr lang="zh-CN" altLang="en-US" smtClean="0"/>
            </a:lvl2pPr>
            <a:lvl3pPr algn="ctr">
              <a:defRPr lang="zh-CN" altLang="en-US" smtClean="0"/>
            </a:lvl3pPr>
            <a:lvl4pPr algn="ctr">
              <a:defRPr lang="zh-CN" altLang="en-US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图片占位符 2"/>
          <p:cNvSpPr>
            <a:spLocks noGrp="1"/>
          </p:cNvSpPr>
          <p:nvPr>
            <p:ph type="pic" sz="quarter" idx="26"/>
          </p:nvPr>
        </p:nvSpPr>
        <p:spPr>
          <a:xfrm>
            <a:off x="2057766" y="1789137"/>
            <a:ext cx="3959642" cy="393192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27"/>
          </p:nvPr>
        </p:nvSpPr>
        <p:spPr>
          <a:xfrm>
            <a:off x="6234062" y="1789137"/>
            <a:ext cx="4087218" cy="393192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任意多边形 9"/>
          <p:cNvSpPr/>
          <p:nvPr/>
        </p:nvSpPr>
        <p:spPr>
          <a:xfrm>
            <a:off x="1749273" y="4883635"/>
            <a:ext cx="233363" cy="255588"/>
          </a:xfrm>
          <a:custGeom>
            <a:avLst/>
            <a:gdLst>
              <a:gd name="connsiteX0" fmla="*/ 368431 w 488073"/>
              <a:gd name="connsiteY0" fmla="*/ 621 h 533400"/>
              <a:gd name="connsiteX1" fmla="*/ 368431 w 488073"/>
              <a:gd name="connsiteY1" fmla="*/ 19671 h 533400"/>
              <a:gd name="connsiteX2" fmla="*/ 339856 w 488073"/>
              <a:gd name="connsiteY2" fmla="*/ 19671 h 533400"/>
              <a:gd name="connsiteX3" fmla="*/ 339856 w 488073"/>
              <a:gd name="connsiteY3" fmla="*/ 135876 h 533400"/>
              <a:gd name="connsiteX4" fmla="*/ 341761 w 488073"/>
              <a:gd name="connsiteY4" fmla="*/ 145401 h 533400"/>
              <a:gd name="connsiteX5" fmla="*/ 342713 w 488073"/>
              <a:gd name="connsiteY5" fmla="*/ 147306 h 533400"/>
              <a:gd name="connsiteX6" fmla="*/ 483683 w 488073"/>
              <a:gd name="connsiteY6" fmla="*/ 464489 h 533400"/>
              <a:gd name="connsiteX7" fmla="*/ 484636 w 488073"/>
              <a:gd name="connsiteY7" fmla="*/ 509256 h 533400"/>
              <a:gd name="connsiteX8" fmla="*/ 448441 w 488073"/>
              <a:gd name="connsiteY8" fmla="*/ 534021 h 533400"/>
              <a:gd name="connsiteX9" fmla="*/ 448441 w 488073"/>
              <a:gd name="connsiteY9" fmla="*/ 534021 h 533400"/>
              <a:gd name="connsiteX10" fmla="*/ 40771 w 488073"/>
              <a:gd name="connsiteY10" fmla="*/ 534021 h 533400"/>
              <a:gd name="connsiteX11" fmla="*/ 4576 w 488073"/>
              <a:gd name="connsiteY11" fmla="*/ 509256 h 533400"/>
              <a:gd name="connsiteX12" fmla="*/ 5528 w 488073"/>
              <a:gd name="connsiteY12" fmla="*/ 464489 h 533400"/>
              <a:gd name="connsiteX13" fmla="*/ 5528 w 488073"/>
              <a:gd name="connsiteY13" fmla="*/ 464489 h 533400"/>
              <a:gd name="connsiteX14" fmla="*/ 146498 w 488073"/>
              <a:gd name="connsiteY14" fmla="*/ 147306 h 533400"/>
              <a:gd name="connsiteX15" fmla="*/ 149356 w 488073"/>
              <a:gd name="connsiteY15" fmla="*/ 135876 h 533400"/>
              <a:gd name="connsiteX16" fmla="*/ 149356 w 488073"/>
              <a:gd name="connsiteY16" fmla="*/ 135876 h 533400"/>
              <a:gd name="connsiteX17" fmla="*/ 149356 w 488073"/>
              <a:gd name="connsiteY17" fmla="*/ 19671 h 533400"/>
              <a:gd name="connsiteX18" fmla="*/ 120781 w 488073"/>
              <a:gd name="connsiteY18" fmla="*/ 19671 h 533400"/>
              <a:gd name="connsiteX19" fmla="*/ 120781 w 488073"/>
              <a:gd name="connsiteY19" fmla="*/ 621 h 533400"/>
              <a:gd name="connsiteX20" fmla="*/ 368431 w 488073"/>
              <a:gd name="connsiteY20" fmla="*/ 621 h 533400"/>
              <a:gd name="connsiteX21" fmla="*/ 253178 w 488073"/>
              <a:gd name="connsiteY21" fmla="*/ 415911 h 533400"/>
              <a:gd name="connsiteX22" fmla="*/ 250321 w 488073"/>
              <a:gd name="connsiteY22" fmla="*/ 417816 h 533400"/>
              <a:gd name="connsiteX23" fmla="*/ 51248 w 488073"/>
              <a:gd name="connsiteY23" fmla="*/ 409244 h 533400"/>
              <a:gd name="connsiteX24" fmla="*/ 23626 w 488073"/>
              <a:gd name="connsiteY24" fmla="*/ 471156 h 533400"/>
              <a:gd name="connsiteX25" fmla="*/ 22673 w 488073"/>
              <a:gd name="connsiteY25" fmla="*/ 501636 h 533400"/>
              <a:gd name="connsiteX26" fmla="*/ 40771 w 488073"/>
              <a:gd name="connsiteY26" fmla="*/ 514971 h 533400"/>
              <a:gd name="connsiteX27" fmla="*/ 40771 w 488073"/>
              <a:gd name="connsiteY27" fmla="*/ 514971 h 533400"/>
              <a:gd name="connsiteX28" fmla="*/ 447488 w 488073"/>
              <a:gd name="connsiteY28" fmla="*/ 514971 h 533400"/>
              <a:gd name="connsiteX29" fmla="*/ 465586 w 488073"/>
              <a:gd name="connsiteY29" fmla="*/ 502589 h 533400"/>
              <a:gd name="connsiteX30" fmla="*/ 464633 w 488073"/>
              <a:gd name="connsiteY30" fmla="*/ 472109 h 533400"/>
              <a:gd name="connsiteX31" fmla="*/ 464633 w 488073"/>
              <a:gd name="connsiteY31" fmla="*/ 472109 h 533400"/>
              <a:gd name="connsiteX32" fmla="*/ 436058 w 488073"/>
              <a:gd name="connsiteY32" fmla="*/ 408291 h 533400"/>
              <a:gd name="connsiteX33" fmla="*/ 435106 w 488073"/>
              <a:gd name="connsiteY33" fmla="*/ 408291 h 533400"/>
              <a:gd name="connsiteX34" fmla="*/ 253178 w 488073"/>
              <a:gd name="connsiteY34" fmla="*/ 415911 h 533400"/>
              <a:gd name="connsiteX35" fmla="*/ 320806 w 488073"/>
              <a:gd name="connsiteY35" fmla="*/ 19671 h 533400"/>
              <a:gd name="connsiteX36" fmla="*/ 168406 w 488073"/>
              <a:gd name="connsiteY36" fmla="*/ 19671 h 533400"/>
              <a:gd name="connsiteX37" fmla="*/ 168406 w 488073"/>
              <a:gd name="connsiteY37" fmla="*/ 135876 h 533400"/>
              <a:gd name="connsiteX38" fmla="*/ 165548 w 488073"/>
              <a:gd name="connsiteY38" fmla="*/ 153021 h 533400"/>
              <a:gd name="connsiteX39" fmla="*/ 165548 w 488073"/>
              <a:gd name="connsiteY39" fmla="*/ 153021 h 533400"/>
              <a:gd name="connsiteX40" fmla="*/ 164596 w 488073"/>
              <a:gd name="connsiteY40" fmla="*/ 155878 h 533400"/>
              <a:gd name="connsiteX41" fmla="*/ 58868 w 488073"/>
              <a:gd name="connsiteY41" fmla="*/ 392098 h 533400"/>
              <a:gd name="connsiteX42" fmla="*/ 236033 w 488073"/>
              <a:gd name="connsiteY42" fmla="*/ 404481 h 533400"/>
              <a:gd name="connsiteX43" fmla="*/ 238891 w 488073"/>
              <a:gd name="connsiteY43" fmla="*/ 402576 h 533400"/>
              <a:gd name="connsiteX44" fmla="*/ 425581 w 488073"/>
              <a:gd name="connsiteY44" fmla="*/ 382573 h 533400"/>
              <a:gd name="connsiteX45" fmla="*/ 324616 w 488073"/>
              <a:gd name="connsiteY45" fmla="*/ 154926 h 533400"/>
              <a:gd name="connsiteX46" fmla="*/ 320806 w 488073"/>
              <a:gd name="connsiteY46" fmla="*/ 135876 h 533400"/>
              <a:gd name="connsiteX47" fmla="*/ 320806 w 488073"/>
              <a:gd name="connsiteY47" fmla="*/ 135876 h 533400"/>
              <a:gd name="connsiteX48" fmla="*/ 320806 w 488073"/>
              <a:gd name="connsiteY48" fmla="*/ 19671 h 533400"/>
              <a:gd name="connsiteX49" fmla="*/ 306518 w 488073"/>
              <a:gd name="connsiteY49" fmla="*/ 248271 h 533400"/>
              <a:gd name="connsiteX50" fmla="*/ 349381 w 488073"/>
              <a:gd name="connsiteY50" fmla="*/ 291134 h 533400"/>
              <a:gd name="connsiteX51" fmla="*/ 306518 w 488073"/>
              <a:gd name="connsiteY51" fmla="*/ 333996 h 533400"/>
              <a:gd name="connsiteX52" fmla="*/ 263656 w 488073"/>
              <a:gd name="connsiteY52" fmla="*/ 291134 h 533400"/>
              <a:gd name="connsiteX53" fmla="*/ 306518 w 488073"/>
              <a:gd name="connsiteY53" fmla="*/ 248271 h 533400"/>
              <a:gd name="connsiteX54" fmla="*/ 306518 w 488073"/>
              <a:gd name="connsiteY54" fmla="*/ 267321 h 533400"/>
              <a:gd name="connsiteX55" fmla="*/ 282706 w 488073"/>
              <a:gd name="connsiteY55" fmla="*/ 291134 h 533400"/>
              <a:gd name="connsiteX56" fmla="*/ 306518 w 488073"/>
              <a:gd name="connsiteY56" fmla="*/ 314946 h 533400"/>
              <a:gd name="connsiteX57" fmla="*/ 330331 w 488073"/>
              <a:gd name="connsiteY57" fmla="*/ 291134 h 533400"/>
              <a:gd name="connsiteX58" fmla="*/ 306518 w 488073"/>
              <a:gd name="connsiteY58" fmla="*/ 2673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88073" h="533400">
                <a:moveTo>
                  <a:pt x="368431" y="621"/>
                </a:moveTo>
                <a:lnTo>
                  <a:pt x="368431" y="19671"/>
                </a:lnTo>
                <a:lnTo>
                  <a:pt x="339856" y="19671"/>
                </a:lnTo>
                <a:lnTo>
                  <a:pt x="339856" y="135876"/>
                </a:lnTo>
                <a:cubicBezTo>
                  <a:pt x="339856" y="138734"/>
                  <a:pt x="340808" y="142544"/>
                  <a:pt x="341761" y="145401"/>
                </a:cubicBezTo>
                <a:lnTo>
                  <a:pt x="342713" y="147306"/>
                </a:lnTo>
                <a:lnTo>
                  <a:pt x="483683" y="464489"/>
                </a:lnTo>
                <a:cubicBezTo>
                  <a:pt x="490351" y="478776"/>
                  <a:pt x="490351" y="494969"/>
                  <a:pt x="484636" y="509256"/>
                </a:cubicBezTo>
                <a:cubicBezTo>
                  <a:pt x="478921" y="524496"/>
                  <a:pt x="464633" y="534021"/>
                  <a:pt x="448441" y="534021"/>
                </a:cubicBezTo>
                <a:lnTo>
                  <a:pt x="448441" y="534021"/>
                </a:lnTo>
                <a:lnTo>
                  <a:pt x="40771" y="534021"/>
                </a:lnTo>
                <a:cubicBezTo>
                  <a:pt x="24578" y="534021"/>
                  <a:pt x="10291" y="524496"/>
                  <a:pt x="4576" y="509256"/>
                </a:cubicBezTo>
                <a:cubicBezTo>
                  <a:pt x="-1139" y="494969"/>
                  <a:pt x="-187" y="478776"/>
                  <a:pt x="5528" y="464489"/>
                </a:cubicBezTo>
                <a:lnTo>
                  <a:pt x="5528" y="464489"/>
                </a:lnTo>
                <a:lnTo>
                  <a:pt x="146498" y="147306"/>
                </a:lnTo>
                <a:cubicBezTo>
                  <a:pt x="148403" y="143496"/>
                  <a:pt x="149356" y="139686"/>
                  <a:pt x="149356" y="135876"/>
                </a:cubicBezTo>
                <a:lnTo>
                  <a:pt x="149356" y="135876"/>
                </a:lnTo>
                <a:lnTo>
                  <a:pt x="149356" y="19671"/>
                </a:lnTo>
                <a:lnTo>
                  <a:pt x="120781" y="19671"/>
                </a:lnTo>
                <a:lnTo>
                  <a:pt x="120781" y="621"/>
                </a:lnTo>
                <a:lnTo>
                  <a:pt x="368431" y="621"/>
                </a:lnTo>
                <a:close/>
                <a:moveTo>
                  <a:pt x="253178" y="415911"/>
                </a:moveTo>
                <a:lnTo>
                  <a:pt x="250321" y="417816"/>
                </a:lnTo>
                <a:cubicBezTo>
                  <a:pt x="195076" y="456869"/>
                  <a:pt x="119828" y="453059"/>
                  <a:pt x="51248" y="409244"/>
                </a:cubicBezTo>
                <a:lnTo>
                  <a:pt x="23626" y="471156"/>
                </a:lnTo>
                <a:cubicBezTo>
                  <a:pt x="19816" y="480681"/>
                  <a:pt x="18863" y="491159"/>
                  <a:pt x="22673" y="501636"/>
                </a:cubicBezTo>
                <a:cubicBezTo>
                  <a:pt x="25531" y="510209"/>
                  <a:pt x="33151" y="514971"/>
                  <a:pt x="40771" y="514971"/>
                </a:cubicBezTo>
                <a:lnTo>
                  <a:pt x="40771" y="514971"/>
                </a:lnTo>
                <a:lnTo>
                  <a:pt x="447488" y="514971"/>
                </a:lnTo>
                <a:cubicBezTo>
                  <a:pt x="456061" y="514971"/>
                  <a:pt x="462728" y="510209"/>
                  <a:pt x="465586" y="502589"/>
                </a:cubicBezTo>
                <a:cubicBezTo>
                  <a:pt x="469396" y="493064"/>
                  <a:pt x="469396" y="481634"/>
                  <a:pt x="464633" y="472109"/>
                </a:cubicBezTo>
                <a:lnTo>
                  <a:pt x="464633" y="472109"/>
                </a:lnTo>
                <a:lnTo>
                  <a:pt x="436058" y="408291"/>
                </a:lnTo>
                <a:lnTo>
                  <a:pt x="435106" y="408291"/>
                </a:lnTo>
                <a:cubicBezTo>
                  <a:pt x="375098" y="378764"/>
                  <a:pt x="302708" y="382573"/>
                  <a:pt x="253178" y="415911"/>
                </a:cubicBezTo>
                <a:close/>
                <a:moveTo>
                  <a:pt x="320806" y="19671"/>
                </a:moveTo>
                <a:lnTo>
                  <a:pt x="168406" y="19671"/>
                </a:lnTo>
                <a:lnTo>
                  <a:pt x="168406" y="135876"/>
                </a:lnTo>
                <a:cubicBezTo>
                  <a:pt x="168406" y="141591"/>
                  <a:pt x="167453" y="147306"/>
                  <a:pt x="165548" y="153021"/>
                </a:cubicBezTo>
                <a:lnTo>
                  <a:pt x="165548" y="153021"/>
                </a:lnTo>
                <a:lnTo>
                  <a:pt x="164596" y="155878"/>
                </a:lnTo>
                <a:lnTo>
                  <a:pt x="58868" y="392098"/>
                </a:lnTo>
                <a:cubicBezTo>
                  <a:pt x="120781" y="432103"/>
                  <a:pt x="187456" y="436866"/>
                  <a:pt x="236033" y="404481"/>
                </a:cubicBezTo>
                <a:lnTo>
                  <a:pt x="238891" y="402576"/>
                </a:lnTo>
                <a:cubicBezTo>
                  <a:pt x="290326" y="366381"/>
                  <a:pt x="361763" y="359714"/>
                  <a:pt x="425581" y="382573"/>
                </a:cubicBezTo>
                <a:lnTo>
                  <a:pt x="324616" y="154926"/>
                </a:lnTo>
                <a:cubicBezTo>
                  <a:pt x="321758" y="149211"/>
                  <a:pt x="320806" y="142544"/>
                  <a:pt x="320806" y="135876"/>
                </a:cubicBezTo>
                <a:lnTo>
                  <a:pt x="320806" y="135876"/>
                </a:lnTo>
                <a:lnTo>
                  <a:pt x="320806" y="19671"/>
                </a:lnTo>
                <a:close/>
                <a:moveTo>
                  <a:pt x="306518" y="248271"/>
                </a:moveTo>
                <a:cubicBezTo>
                  <a:pt x="330331" y="248271"/>
                  <a:pt x="349381" y="267321"/>
                  <a:pt x="349381" y="291134"/>
                </a:cubicBezTo>
                <a:cubicBezTo>
                  <a:pt x="349381" y="314946"/>
                  <a:pt x="330331" y="333996"/>
                  <a:pt x="306518" y="333996"/>
                </a:cubicBezTo>
                <a:cubicBezTo>
                  <a:pt x="282706" y="333996"/>
                  <a:pt x="263656" y="314946"/>
                  <a:pt x="263656" y="291134"/>
                </a:cubicBezTo>
                <a:cubicBezTo>
                  <a:pt x="263656" y="267321"/>
                  <a:pt x="282706" y="248271"/>
                  <a:pt x="306518" y="248271"/>
                </a:cubicBezTo>
                <a:close/>
                <a:moveTo>
                  <a:pt x="306518" y="267321"/>
                </a:moveTo>
                <a:cubicBezTo>
                  <a:pt x="293183" y="267321"/>
                  <a:pt x="282706" y="277798"/>
                  <a:pt x="282706" y="291134"/>
                </a:cubicBezTo>
                <a:cubicBezTo>
                  <a:pt x="282706" y="304469"/>
                  <a:pt x="293183" y="314946"/>
                  <a:pt x="306518" y="314946"/>
                </a:cubicBezTo>
                <a:cubicBezTo>
                  <a:pt x="319853" y="314946"/>
                  <a:pt x="330331" y="304469"/>
                  <a:pt x="330331" y="291134"/>
                </a:cubicBezTo>
                <a:cubicBezTo>
                  <a:pt x="330331" y="277798"/>
                  <a:pt x="319853" y="267321"/>
                  <a:pt x="306518" y="2673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2" name="任意多边形 15"/>
          <p:cNvSpPr/>
          <p:nvPr/>
        </p:nvSpPr>
        <p:spPr>
          <a:xfrm>
            <a:off x="6337148" y="4888398"/>
            <a:ext cx="249238" cy="247650"/>
          </a:xfrm>
          <a:custGeom>
            <a:avLst/>
            <a:gdLst>
              <a:gd name="connsiteX0" fmla="*/ 266700 w 533400"/>
              <a:gd name="connsiteY0" fmla="*/ 285750 h 533400"/>
              <a:gd name="connsiteX1" fmla="*/ 409575 w 533400"/>
              <a:gd name="connsiteY1" fmla="*/ 142875 h 533400"/>
              <a:gd name="connsiteX2" fmla="*/ 266700 w 533400"/>
              <a:gd name="connsiteY2" fmla="*/ 0 h 533400"/>
              <a:gd name="connsiteX3" fmla="*/ 123825 w 533400"/>
              <a:gd name="connsiteY3" fmla="*/ 142875 h 533400"/>
              <a:gd name="connsiteX4" fmla="*/ 266700 w 533400"/>
              <a:gd name="connsiteY4" fmla="*/ 285750 h 533400"/>
              <a:gd name="connsiteX5" fmla="*/ 266700 w 533400"/>
              <a:gd name="connsiteY5" fmla="*/ 19050 h 533400"/>
              <a:gd name="connsiteX6" fmla="*/ 390525 w 533400"/>
              <a:gd name="connsiteY6" fmla="*/ 142875 h 533400"/>
              <a:gd name="connsiteX7" fmla="*/ 266700 w 533400"/>
              <a:gd name="connsiteY7" fmla="*/ 266700 h 533400"/>
              <a:gd name="connsiteX8" fmla="*/ 142875 w 533400"/>
              <a:gd name="connsiteY8" fmla="*/ 142875 h 533400"/>
              <a:gd name="connsiteX9" fmla="*/ 266700 w 533400"/>
              <a:gd name="connsiteY9" fmla="*/ 19050 h 533400"/>
              <a:gd name="connsiteX10" fmla="*/ 419100 w 533400"/>
              <a:gd name="connsiteY10" fmla="*/ 333375 h 533400"/>
              <a:gd name="connsiteX11" fmla="*/ 114300 w 533400"/>
              <a:gd name="connsiteY11" fmla="*/ 333375 h 533400"/>
              <a:gd name="connsiteX12" fmla="*/ 0 w 533400"/>
              <a:gd name="connsiteY12" fmla="*/ 447675 h 533400"/>
              <a:gd name="connsiteX13" fmla="*/ 0 w 533400"/>
              <a:gd name="connsiteY13" fmla="*/ 533400 h 533400"/>
              <a:gd name="connsiteX14" fmla="*/ 19050 w 533400"/>
              <a:gd name="connsiteY14" fmla="*/ 533400 h 533400"/>
              <a:gd name="connsiteX15" fmla="*/ 19050 w 533400"/>
              <a:gd name="connsiteY15" fmla="*/ 447675 h 533400"/>
              <a:gd name="connsiteX16" fmla="*/ 114300 w 533400"/>
              <a:gd name="connsiteY16" fmla="*/ 352425 h 533400"/>
              <a:gd name="connsiteX17" fmla="*/ 419100 w 533400"/>
              <a:gd name="connsiteY17" fmla="*/ 352425 h 533400"/>
              <a:gd name="connsiteX18" fmla="*/ 514350 w 533400"/>
              <a:gd name="connsiteY18" fmla="*/ 447675 h 533400"/>
              <a:gd name="connsiteX19" fmla="*/ 514350 w 533400"/>
              <a:gd name="connsiteY19" fmla="*/ 533400 h 533400"/>
              <a:gd name="connsiteX20" fmla="*/ 533400 w 533400"/>
              <a:gd name="connsiteY20" fmla="*/ 533400 h 533400"/>
              <a:gd name="connsiteX21" fmla="*/ 533400 w 533400"/>
              <a:gd name="connsiteY21" fmla="*/ 447675 h 533400"/>
              <a:gd name="connsiteX22" fmla="*/ 419100 w 533400"/>
              <a:gd name="connsiteY22" fmla="*/ 333375 h 533400"/>
              <a:gd name="connsiteX23" fmla="*/ 342900 w 533400"/>
              <a:gd name="connsiteY23" fmla="*/ 466725 h 533400"/>
              <a:gd name="connsiteX24" fmla="*/ 457200 w 533400"/>
              <a:gd name="connsiteY24" fmla="*/ 466725 h 533400"/>
              <a:gd name="connsiteX25" fmla="*/ 457200 w 533400"/>
              <a:gd name="connsiteY25" fmla="*/ 447675 h 533400"/>
              <a:gd name="connsiteX26" fmla="*/ 342900 w 533400"/>
              <a:gd name="connsiteY26" fmla="*/ 447675 h 533400"/>
              <a:gd name="connsiteX27" fmla="*/ 342900 w 533400"/>
              <a:gd name="connsiteY27" fmla="*/ 46672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400" h="533400">
                <a:moveTo>
                  <a:pt x="266700" y="285750"/>
                </a:moveTo>
                <a:cubicBezTo>
                  <a:pt x="345758" y="285750"/>
                  <a:pt x="409575" y="221933"/>
                  <a:pt x="409575" y="142875"/>
                </a:cubicBezTo>
                <a:cubicBezTo>
                  <a:pt x="409575" y="63818"/>
                  <a:pt x="345758" y="0"/>
                  <a:pt x="266700" y="0"/>
                </a:cubicBezTo>
                <a:cubicBezTo>
                  <a:pt x="187643" y="0"/>
                  <a:pt x="123825" y="63818"/>
                  <a:pt x="123825" y="142875"/>
                </a:cubicBezTo>
                <a:cubicBezTo>
                  <a:pt x="123825" y="221933"/>
                  <a:pt x="187643" y="285750"/>
                  <a:pt x="266700" y="285750"/>
                </a:cubicBezTo>
                <a:close/>
                <a:moveTo>
                  <a:pt x="266700" y="19050"/>
                </a:moveTo>
                <a:cubicBezTo>
                  <a:pt x="335280" y="19050"/>
                  <a:pt x="390525" y="74295"/>
                  <a:pt x="390525" y="142875"/>
                </a:cubicBezTo>
                <a:cubicBezTo>
                  <a:pt x="390525" y="211455"/>
                  <a:pt x="335280" y="266700"/>
                  <a:pt x="266700" y="266700"/>
                </a:cubicBezTo>
                <a:cubicBezTo>
                  <a:pt x="198120" y="266700"/>
                  <a:pt x="142875" y="211455"/>
                  <a:pt x="142875" y="142875"/>
                </a:cubicBezTo>
                <a:cubicBezTo>
                  <a:pt x="142875" y="74295"/>
                  <a:pt x="198120" y="19050"/>
                  <a:pt x="266700" y="19050"/>
                </a:cubicBezTo>
                <a:close/>
                <a:moveTo>
                  <a:pt x="419100" y="333375"/>
                </a:moveTo>
                <a:lnTo>
                  <a:pt x="114300" y="333375"/>
                </a:lnTo>
                <a:cubicBezTo>
                  <a:pt x="51435" y="333375"/>
                  <a:pt x="0" y="384810"/>
                  <a:pt x="0" y="447675"/>
                </a:cubicBezTo>
                <a:lnTo>
                  <a:pt x="0" y="533400"/>
                </a:lnTo>
                <a:lnTo>
                  <a:pt x="19050" y="533400"/>
                </a:lnTo>
                <a:lnTo>
                  <a:pt x="19050" y="447675"/>
                </a:lnTo>
                <a:cubicBezTo>
                  <a:pt x="19050" y="395288"/>
                  <a:pt x="61913" y="352425"/>
                  <a:pt x="114300" y="352425"/>
                </a:cubicBezTo>
                <a:lnTo>
                  <a:pt x="419100" y="352425"/>
                </a:lnTo>
                <a:cubicBezTo>
                  <a:pt x="471488" y="352425"/>
                  <a:pt x="514350" y="395288"/>
                  <a:pt x="514350" y="447675"/>
                </a:cubicBezTo>
                <a:lnTo>
                  <a:pt x="514350" y="533400"/>
                </a:lnTo>
                <a:lnTo>
                  <a:pt x="533400" y="533400"/>
                </a:lnTo>
                <a:lnTo>
                  <a:pt x="533400" y="447675"/>
                </a:lnTo>
                <a:cubicBezTo>
                  <a:pt x="533400" y="384810"/>
                  <a:pt x="481965" y="333375"/>
                  <a:pt x="419100" y="333375"/>
                </a:cubicBezTo>
                <a:close/>
                <a:moveTo>
                  <a:pt x="342900" y="466725"/>
                </a:moveTo>
                <a:lnTo>
                  <a:pt x="457200" y="466725"/>
                </a:lnTo>
                <a:lnTo>
                  <a:pt x="457200" y="447675"/>
                </a:lnTo>
                <a:lnTo>
                  <a:pt x="342900" y="447675"/>
                </a:lnTo>
                <a:lnTo>
                  <a:pt x="342900" y="4667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sz="quarter" idx="22" hasCustomPrompt="1"/>
          </p:nvPr>
        </p:nvSpPr>
        <p:spPr>
          <a:xfrm>
            <a:off x="1946428" y="5504053"/>
            <a:ext cx="3995274" cy="39029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6098607" y="5508672"/>
            <a:ext cx="4146966" cy="39029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5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1946427" y="1251305"/>
            <a:ext cx="8239397" cy="656204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26"/>
          </p:nvPr>
        </p:nvSpPr>
        <p:spPr>
          <a:xfrm>
            <a:off x="1956600" y="2023594"/>
            <a:ext cx="3959642" cy="3368993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27"/>
          </p:nvPr>
        </p:nvSpPr>
        <p:spPr>
          <a:xfrm>
            <a:off x="6098606" y="2023594"/>
            <a:ext cx="4087218" cy="3368993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-2图2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296742" y="4529262"/>
            <a:ext cx="311191" cy="255068"/>
          </a:xfrm>
          <a:custGeom>
            <a:avLst/>
            <a:gdLst>
              <a:gd name="connsiteX0" fmla="*/ 368431 w 488073"/>
              <a:gd name="connsiteY0" fmla="*/ 621 h 533400"/>
              <a:gd name="connsiteX1" fmla="*/ 368431 w 488073"/>
              <a:gd name="connsiteY1" fmla="*/ 19671 h 533400"/>
              <a:gd name="connsiteX2" fmla="*/ 339856 w 488073"/>
              <a:gd name="connsiteY2" fmla="*/ 19671 h 533400"/>
              <a:gd name="connsiteX3" fmla="*/ 339856 w 488073"/>
              <a:gd name="connsiteY3" fmla="*/ 135876 h 533400"/>
              <a:gd name="connsiteX4" fmla="*/ 341761 w 488073"/>
              <a:gd name="connsiteY4" fmla="*/ 145401 h 533400"/>
              <a:gd name="connsiteX5" fmla="*/ 342713 w 488073"/>
              <a:gd name="connsiteY5" fmla="*/ 147306 h 533400"/>
              <a:gd name="connsiteX6" fmla="*/ 483683 w 488073"/>
              <a:gd name="connsiteY6" fmla="*/ 464489 h 533400"/>
              <a:gd name="connsiteX7" fmla="*/ 484636 w 488073"/>
              <a:gd name="connsiteY7" fmla="*/ 509256 h 533400"/>
              <a:gd name="connsiteX8" fmla="*/ 448441 w 488073"/>
              <a:gd name="connsiteY8" fmla="*/ 534021 h 533400"/>
              <a:gd name="connsiteX9" fmla="*/ 448441 w 488073"/>
              <a:gd name="connsiteY9" fmla="*/ 534021 h 533400"/>
              <a:gd name="connsiteX10" fmla="*/ 40771 w 488073"/>
              <a:gd name="connsiteY10" fmla="*/ 534021 h 533400"/>
              <a:gd name="connsiteX11" fmla="*/ 4576 w 488073"/>
              <a:gd name="connsiteY11" fmla="*/ 509256 h 533400"/>
              <a:gd name="connsiteX12" fmla="*/ 5528 w 488073"/>
              <a:gd name="connsiteY12" fmla="*/ 464489 h 533400"/>
              <a:gd name="connsiteX13" fmla="*/ 5528 w 488073"/>
              <a:gd name="connsiteY13" fmla="*/ 464489 h 533400"/>
              <a:gd name="connsiteX14" fmla="*/ 146498 w 488073"/>
              <a:gd name="connsiteY14" fmla="*/ 147306 h 533400"/>
              <a:gd name="connsiteX15" fmla="*/ 149356 w 488073"/>
              <a:gd name="connsiteY15" fmla="*/ 135876 h 533400"/>
              <a:gd name="connsiteX16" fmla="*/ 149356 w 488073"/>
              <a:gd name="connsiteY16" fmla="*/ 135876 h 533400"/>
              <a:gd name="connsiteX17" fmla="*/ 149356 w 488073"/>
              <a:gd name="connsiteY17" fmla="*/ 19671 h 533400"/>
              <a:gd name="connsiteX18" fmla="*/ 120781 w 488073"/>
              <a:gd name="connsiteY18" fmla="*/ 19671 h 533400"/>
              <a:gd name="connsiteX19" fmla="*/ 120781 w 488073"/>
              <a:gd name="connsiteY19" fmla="*/ 621 h 533400"/>
              <a:gd name="connsiteX20" fmla="*/ 368431 w 488073"/>
              <a:gd name="connsiteY20" fmla="*/ 621 h 533400"/>
              <a:gd name="connsiteX21" fmla="*/ 253178 w 488073"/>
              <a:gd name="connsiteY21" fmla="*/ 415911 h 533400"/>
              <a:gd name="connsiteX22" fmla="*/ 250321 w 488073"/>
              <a:gd name="connsiteY22" fmla="*/ 417816 h 533400"/>
              <a:gd name="connsiteX23" fmla="*/ 51248 w 488073"/>
              <a:gd name="connsiteY23" fmla="*/ 409244 h 533400"/>
              <a:gd name="connsiteX24" fmla="*/ 23626 w 488073"/>
              <a:gd name="connsiteY24" fmla="*/ 471156 h 533400"/>
              <a:gd name="connsiteX25" fmla="*/ 22673 w 488073"/>
              <a:gd name="connsiteY25" fmla="*/ 501636 h 533400"/>
              <a:gd name="connsiteX26" fmla="*/ 40771 w 488073"/>
              <a:gd name="connsiteY26" fmla="*/ 514971 h 533400"/>
              <a:gd name="connsiteX27" fmla="*/ 40771 w 488073"/>
              <a:gd name="connsiteY27" fmla="*/ 514971 h 533400"/>
              <a:gd name="connsiteX28" fmla="*/ 447488 w 488073"/>
              <a:gd name="connsiteY28" fmla="*/ 514971 h 533400"/>
              <a:gd name="connsiteX29" fmla="*/ 465586 w 488073"/>
              <a:gd name="connsiteY29" fmla="*/ 502589 h 533400"/>
              <a:gd name="connsiteX30" fmla="*/ 464633 w 488073"/>
              <a:gd name="connsiteY30" fmla="*/ 472109 h 533400"/>
              <a:gd name="connsiteX31" fmla="*/ 464633 w 488073"/>
              <a:gd name="connsiteY31" fmla="*/ 472109 h 533400"/>
              <a:gd name="connsiteX32" fmla="*/ 436058 w 488073"/>
              <a:gd name="connsiteY32" fmla="*/ 408291 h 533400"/>
              <a:gd name="connsiteX33" fmla="*/ 435106 w 488073"/>
              <a:gd name="connsiteY33" fmla="*/ 408291 h 533400"/>
              <a:gd name="connsiteX34" fmla="*/ 253178 w 488073"/>
              <a:gd name="connsiteY34" fmla="*/ 415911 h 533400"/>
              <a:gd name="connsiteX35" fmla="*/ 320806 w 488073"/>
              <a:gd name="connsiteY35" fmla="*/ 19671 h 533400"/>
              <a:gd name="connsiteX36" fmla="*/ 168406 w 488073"/>
              <a:gd name="connsiteY36" fmla="*/ 19671 h 533400"/>
              <a:gd name="connsiteX37" fmla="*/ 168406 w 488073"/>
              <a:gd name="connsiteY37" fmla="*/ 135876 h 533400"/>
              <a:gd name="connsiteX38" fmla="*/ 165548 w 488073"/>
              <a:gd name="connsiteY38" fmla="*/ 153021 h 533400"/>
              <a:gd name="connsiteX39" fmla="*/ 165548 w 488073"/>
              <a:gd name="connsiteY39" fmla="*/ 153021 h 533400"/>
              <a:gd name="connsiteX40" fmla="*/ 164596 w 488073"/>
              <a:gd name="connsiteY40" fmla="*/ 155878 h 533400"/>
              <a:gd name="connsiteX41" fmla="*/ 58868 w 488073"/>
              <a:gd name="connsiteY41" fmla="*/ 392098 h 533400"/>
              <a:gd name="connsiteX42" fmla="*/ 236033 w 488073"/>
              <a:gd name="connsiteY42" fmla="*/ 404481 h 533400"/>
              <a:gd name="connsiteX43" fmla="*/ 238891 w 488073"/>
              <a:gd name="connsiteY43" fmla="*/ 402576 h 533400"/>
              <a:gd name="connsiteX44" fmla="*/ 425581 w 488073"/>
              <a:gd name="connsiteY44" fmla="*/ 382573 h 533400"/>
              <a:gd name="connsiteX45" fmla="*/ 324616 w 488073"/>
              <a:gd name="connsiteY45" fmla="*/ 154926 h 533400"/>
              <a:gd name="connsiteX46" fmla="*/ 320806 w 488073"/>
              <a:gd name="connsiteY46" fmla="*/ 135876 h 533400"/>
              <a:gd name="connsiteX47" fmla="*/ 320806 w 488073"/>
              <a:gd name="connsiteY47" fmla="*/ 135876 h 533400"/>
              <a:gd name="connsiteX48" fmla="*/ 320806 w 488073"/>
              <a:gd name="connsiteY48" fmla="*/ 19671 h 533400"/>
              <a:gd name="connsiteX49" fmla="*/ 306518 w 488073"/>
              <a:gd name="connsiteY49" fmla="*/ 248271 h 533400"/>
              <a:gd name="connsiteX50" fmla="*/ 349381 w 488073"/>
              <a:gd name="connsiteY50" fmla="*/ 291134 h 533400"/>
              <a:gd name="connsiteX51" fmla="*/ 306518 w 488073"/>
              <a:gd name="connsiteY51" fmla="*/ 333996 h 533400"/>
              <a:gd name="connsiteX52" fmla="*/ 263656 w 488073"/>
              <a:gd name="connsiteY52" fmla="*/ 291134 h 533400"/>
              <a:gd name="connsiteX53" fmla="*/ 306518 w 488073"/>
              <a:gd name="connsiteY53" fmla="*/ 248271 h 533400"/>
              <a:gd name="connsiteX54" fmla="*/ 306518 w 488073"/>
              <a:gd name="connsiteY54" fmla="*/ 267321 h 533400"/>
              <a:gd name="connsiteX55" fmla="*/ 282706 w 488073"/>
              <a:gd name="connsiteY55" fmla="*/ 291134 h 533400"/>
              <a:gd name="connsiteX56" fmla="*/ 306518 w 488073"/>
              <a:gd name="connsiteY56" fmla="*/ 314946 h 533400"/>
              <a:gd name="connsiteX57" fmla="*/ 330331 w 488073"/>
              <a:gd name="connsiteY57" fmla="*/ 291134 h 533400"/>
              <a:gd name="connsiteX58" fmla="*/ 306518 w 488073"/>
              <a:gd name="connsiteY58" fmla="*/ 26732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88073" h="533400">
                <a:moveTo>
                  <a:pt x="368431" y="621"/>
                </a:moveTo>
                <a:lnTo>
                  <a:pt x="368431" y="19671"/>
                </a:lnTo>
                <a:lnTo>
                  <a:pt x="339856" y="19671"/>
                </a:lnTo>
                <a:lnTo>
                  <a:pt x="339856" y="135876"/>
                </a:lnTo>
                <a:cubicBezTo>
                  <a:pt x="339856" y="138734"/>
                  <a:pt x="340808" y="142544"/>
                  <a:pt x="341761" y="145401"/>
                </a:cubicBezTo>
                <a:lnTo>
                  <a:pt x="342713" y="147306"/>
                </a:lnTo>
                <a:lnTo>
                  <a:pt x="483683" y="464489"/>
                </a:lnTo>
                <a:cubicBezTo>
                  <a:pt x="490351" y="478776"/>
                  <a:pt x="490351" y="494969"/>
                  <a:pt x="484636" y="509256"/>
                </a:cubicBezTo>
                <a:cubicBezTo>
                  <a:pt x="478921" y="524496"/>
                  <a:pt x="464633" y="534021"/>
                  <a:pt x="448441" y="534021"/>
                </a:cubicBezTo>
                <a:lnTo>
                  <a:pt x="448441" y="534021"/>
                </a:lnTo>
                <a:lnTo>
                  <a:pt x="40771" y="534021"/>
                </a:lnTo>
                <a:cubicBezTo>
                  <a:pt x="24578" y="534021"/>
                  <a:pt x="10291" y="524496"/>
                  <a:pt x="4576" y="509256"/>
                </a:cubicBezTo>
                <a:cubicBezTo>
                  <a:pt x="-1139" y="494969"/>
                  <a:pt x="-187" y="478776"/>
                  <a:pt x="5528" y="464489"/>
                </a:cubicBezTo>
                <a:lnTo>
                  <a:pt x="5528" y="464489"/>
                </a:lnTo>
                <a:lnTo>
                  <a:pt x="146498" y="147306"/>
                </a:lnTo>
                <a:cubicBezTo>
                  <a:pt x="148403" y="143496"/>
                  <a:pt x="149356" y="139686"/>
                  <a:pt x="149356" y="135876"/>
                </a:cubicBezTo>
                <a:lnTo>
                  <a:pt x="149356" y="135876"/>
                </a:lnTo>
                <a:lnTo>
                  <a:pt x="149356" y="19671"/>
                </a:lnTo>
                <a:lnTo>
                  <a:pt x="120781" y="19671"/>
                </a:lnTo>
                <a:lnTo>
                  <a:pt x="120781" y="621"/>
                </a:lnTo>
                <a:lnTo>
                  <a:pt x="368431" y="621"/>
                </a:lnTo>
                <a:close/>
                <a:moveTo>
                  <a:pt x="253178" y="415911"/>
                </a:moveTo>
                <a:lnTo>
                  <a:pt x="250321" y="417816"/>
                </a:lnTo>
                <a:cubicBezTo>
                  <a:pt x="195076" y="456869"/>
                  <a:pt x="119828" y="453059"/>
                  <a:pt x="51248" y="409244"/>
                </a:cubicBezTo>
                <a:lnTo>
                  <a:pt x="23626" y="471156"/>
                </a:lnTo>
                <a:cubicBezTo>
                  <a:pt x="19816" y="480681"/>
                  <a:pt x="18863" y="491159"/>
                  <a:pt x="22673" y="501636"/>
                </a:cubicBezTo>
                <a:cubicBezTo>
                  <a:pt x="25531" y="510209"/>
                  <a:pt x="33151" y="514971"/>
                  <a:pt x="40771" y="514971"/>
                </a:cubicBezTo>
                <a:lnTo>
                  <a:pt x="40771" y="514971"/>
                </a:lnTo>
                <a:lnTo>
                  <a:pt x="447488" y="514971"/>
                </a:lnTo>
                <a:cubicBezTo>
                  <a:pt x="456061" y="514971"/>
                  <a:pt x="462728" y="510209"/>
                  <a:pt x="465586" y="502589"/>
                </a:cubicBezTo>
                <a:cubicBezTo>
                  <a:pt x="469396" y="493064"/>
                  <a:pt x="469396" y="481634"/>
                  <a:pt x="464633" y="472109"/>
                </a:cubicBezTo>
                <a:lnTo>
                  <a:pt x="464633" y="472109"/>
                </a:lnTo>
                <a:lnTo>
                  <a:pt x="436058" y="408291"/>
                </a:lnTo>
                <a:lnTo>
                  <a:pt x="435106" y="408291"/>
                </a:lnTo>
                <a:cubicBezTo>
                  <a:pt x="375098" y="378764"/>
                  <a:pt x="302708" y="382573"/>
                  <a:pt x="253178" y="415911"/>
                </a:cubicBezTo>
                <a:close/>
                <a:moveTo>
                  <a:pt x="320806" y="19671"/>
                </a:moveTo>
                <a:lnTo>
                  <a:pt x="168406" y="19671"/>
                </a:lnTo>
                <a:lnTo>
                  <a:pt x="168406" y="135876"/>
                </a:lnTo>
                <a:cubicBezTo>
                  <a:pt x="168406" y="141591"/>
                  <a:pt x="167453" y="147306"/>
                  <a:pt x="165548" y="153021"/>
                </a:cubicBezTo>
                <a:lnTo>
                  <a:pt x="165548" y="153021"/>
                </a:lnTo>
                <a:lnTo>
                  <a:pt x="164596" y="155878"/>
                </a:lnTo>
                <a:lnTo>
                  <a:pt x="58868" y="392098"/>
                </a:lnTo>
                <a:cubicBezTo>
                  <a:pt x="120781" y="432103"/>
                  <a:pt x="187456" y="436866"/>
                  <a:pt x="236033" y="404481"/>
                </a:cubicBezTo>
                <a:lnTo>
                  <a:pt x="238891" y="402576"/>
                </a:lnTo>
                <a:cubicBezTo>
                  <a:pt x="290326" y="366381"/>
                  <a:pt x="361763" y="359714"/>
                  <a:pt x="425581" y="382573"/>
                </a:cubicBezTo>
                <a:lnTo>
                  <a:pt x="324616" y="154926"/>
                </a:lnTo>
                <a:cubicBezTo>
                  <a:pt x="321758" y="149211"/>
                  <a:pt x="320806" y="142544"/>
                  <a:pt x="320806" y="135876"/>
                </a:cubicBezTo>
                <a:lnTo>
                  <a:pt x="320806" y="135876"/>
                </a:lnTo>
                <a:lnTo>
                  <a:pt x="320806" y="19671"/>
                </a:lnTo>
                <a:close/>
                <a:moveTo>
                  <a:pt x="306518" y="248271"/>
                </a:moveTo>
                <a:cubicBezTo>
                  <a:pt x="330331" y="248271"/>
                  <a:pt x="349381" y="267321"/>
                  <a:pt x="349381" y="291134"/>
                </a:cubicBezTo>
                <a:cubicBezTo>
                  <a:pt x="349381" y="314946"/>
                  <a:pt x="330331" y="333996"/>
                  <a:pt x="306518" y="333996"/>
                </a:cubicBezTo>
                <a:cubicBezTo>
                  <a:pt x="282706" y="333996"/>
                  <a:pt x="263656" y="314946"/>
                  <a:pt x="263656" y="291134"/>
                </a:cubicBezTo>
                <a:cubicBezTo>
                  <a:pt x="263656" y="267321"/>
                  <a:pt x="282706" y="248271"/>
                  <a:pt x="306518" y="248271"/>
                </a:cubicBezTo>
                <a:close/>
                <a:moveTo>
                  <a:pt x="306518" y="267321"/>
                </a:moveTo>
                <a:cubicBezTo>
                  <a:pt x="293183" y="267321"/>
                  <a:pt x="282706" y="277798"/>
                  <a:pt x="282706" y="291134"/>
                </a:cubicBezTo>
                <a:cubicBezTo>
                  <a:pt x="282706" y="304469"/>
                  <a:pt x="293183" y="314946"/>
                  <a:pt x="306518" y="314946"/>
                </a:cubicBezTo>
                <a:cubicBezTo>
                  <a:pt x="319853" y="314946"/>
                  <a:pt x="330331" y="304469"/>
                  <a:pt x="330331" y="291134"/>
                </a:cubicBezTo>
                <a:cubicBezTo>
                  <a:pt x="330331" y="277798"/>
                  <a:pt x="319853" y="267321"/>
                  <a:pt x="306518" y="2673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7" name="任意多边形 15"/>
          <p:cNvSpPr/>
          <p:nvPr/>
        </p:nvSpPr>
        <p:spPr>
          <a:xfrm>
            <a:off x="6413335" y="4532978"/>
            <a:ext cx="331621" cy="248716"/>
          </a:xfrm>
          <a:custGeom>
            <a:avLst/>
            <a:gdLst>
              <a:gd name="connsiteX0" fmla="*/ 266700 w 533400"/>
              <a:gd name="connsiteY0" fmla="*/ 285750 h 533400"/>
              <a:gd name="connsiteX1" fmla="*/ 409575 w 533400"/>
              <a:gd name="connsiteY1" fmla="*/ 142875 h 533400"/>
              <a:gd name="connsiteX2" fmla="*/ 266700 w 533400"/>
              <a:gd name="connsiteY2" fmla="*/ 0 h 533400"/>
              <a:gd name="connsiteX3" fmla="*/ 123825 w 533400"/>
              <a:gd name="connsiteY3" fmla="*/ 142875 h 533400"/>
              <a:gd name="connsiteX4" fmla="*/ 266700 w 533400"/>
              <a:gd name="connsiteY4" fmla="*/ 285750 h 533400"/>
              <a:gd name="connsiteX5" fmla="*/ 266700 w 533400"/>
              <a:gd name="connsiteY5" fmla="*/ 19050 h 533400"/>
              <a:gd name="connsiteX6" fmla="*/ 390525 w 533400"/>
              <a:gd name="connsiteY6" fmla="*/ 142875 h 533400"/>
              <a:gd name="connsiteX7" fmla="*/ 266700 w 533400"/>
              <a:gd name="connsiteY7" fmla="*/ 266700 h 533400"/>
              <a:gd name="connsiteX8" fmla="*/ 142875 w 533400"/>
              <a:gd name="connsiteY8" fmla="*/ 142875 h 533400"/>
              <a:gd name="connsiteX9" fmla="*/ 266700 w 533400"/>
              <a:gd name="connsiteY9" fmla="*/ 19050 h 533400"/>
              <a:gd name="connsiteX10" fmla="*/ 419100 w 533400"/>
              <a:gd name="connsiteY10" fmla="*/ 333375 h 533400"/>
              <a:gd name="connsiteX11" fmla="*/ 114300 w 533400"/>
              <a:gd name="connsiteY11" fmla="*/ 333375 h 533400"/>
              <a:gd name="connsiteX12" fmla="*/ 0 w 533400"/>
              <a:gd name="connsiteY12" fmla="*/ 447675 h 533400"/>
              <a:gd name="connsiteX13" fmla="*/ 0 w 533400"/>
              <a:gd name="connsiteY13" fmla="*/ 533400 h 533400"/>
              <a:gd name="connsiteX14" fmla="*/ 19050 w 533400"/>
              <a:gd name="connsiteY14" fmla="*/ 533400 h 533400"/>
              <a:gd name="connsiteX15" fmla="*/ 19050 w 533400"/>
              <a:gd name="connsiteY15" fmla="*/ 447675 h 533400"/>
              <a:gd name="connsiteX16" fmla="*/ 114300 w 533400"/>
              <a:gd name="connsiteY16" fmla="*/ 352425 h 533400"/>
              <a:gd name="connsiteX17" fmla="*/ 419100 w 533400"/>
              <a:gd name="connsiteY17" fmla="*/ 352425 h 533400"/>
              <a:gd name="connsiteX18" fmla="*/ 514350 w 533400"/>
              <a:gd name="connsiteY18" fmla="*/ 447675 h 533400"/>
              <a:gd name="connsiteX19" fmla="*/ 514350 w 533400"/>
              <a:gd name="connsiteY19" fmla="*/ 533400 h 533400"/>
              <a:gd name="connsiteX20" fmla="*/ 533400 w 533400"/>
              <a:gd name="connsiteY20" fmla="*/ 533400 h 533400"/>
              <a:gd name="connsiteX21" fmla="*/ 533400 w 533400"/>
              <a:gd name="connsiteY21" fmla="*/ 447675 h 533400"/>
              <a:gd name="connsiteX22" fmla="*/ 419100 w 533400"/>
              <a:gd name="connsiteY22" fmla="*/ 333375 h 533400"/>
              <a:gd name="connsiteX23" fmla="*/ 342900 w 533400"/>
              <a:gd name="connsiteY23" fmla="*/ 466725 h 533400"/>
              <a:gd name="connsiteX24" fmla="*/ 457200 w 533400"/>
              <a:gd name="connsiteY24" fmla="*/ 466725 h 533400"/>
              <a:gd name="connsiteX25" fmla="*/ 457200 w 533400"/>
              <a:gd name="connsiteY25" fmla="*/ 447675 h 533400"/>
              <a:gd name="connsiteX26" fmla="*/ 342900 w 533400"/>
              <a:gd name="connsiteY26" fmla="*/ 447675 h 533400"/>
              <a:gd name="connsiteX27" fmla="*/ 342900 w 533400"/>
              <a:gd name="connsiteY27" fmla="*/ 46672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3400" h="533400">
                <a:moveTo>
                  <a:pt x="266700" y="285750"/>
                </a:moveTo>
                <a:cubicBezTo>
                  <a:pt x="345758" y="285750"/>
                  <a:pt x="409575" y="221933"/>
                  <a:pt x="409575" y="142875"/>
                </a:cubicBezTo>
                <a:cubicBezTo>
                  <a:pt x="409575" y="63818"/>
                  <a:pt x="345758" y="0"/>
                  <a:pt x="266700" y="0"/>
                </a:cubicBezTo>
                <a:cubicBezTo>
                  <a:pt x="187643" y="0"/>
                  <a:pt x="123825" y="63818"/>
                  <a:pt x="123825" y="142875"/>
                </a:cubicBezTo>
                <a:cubicBezTo>
                  <a:pt x="123825" y="221933"/>
                  <a:pt x="187643" y="285750"/>
                  <a:pt x="266700" y="285750"/>
                </a:cubicBezTo>
                <a:close/>
                <a:moveTo>
                  <a:pt x="266700" y="19050"/>
                </a:moveTo>
                <a:cubicBezTo>
                  <a:pt x="335280" y="19050"/>
                  <a:pt x="390525" y="74295"/>
                  <a:pt x="390525" y="142875"/>
                </a:cubicBezTo>
                <a:cubicBezTo>
                  <a:pt x="390525" y="211455"/>
                  <a:pt x="335280" y="266700"/>
                  <a:pt x="266700" y="266700"/>
                </a:cubicBezTo>
                <a:cubicBezTo>
                  <a:pt x="198120" y="266700"/>
                  <a:pt x="142875" y="211455"/>
                  <a:pt x="142875" y="142875"/>
                </a:cubicBezTo>
                <a:cubicBezTo>
                  <a:pt x="142875" y="74295"/>
                  <a:pt x="198120" y="19050"/>
                  <a:pt x="266700" y="19050"/>
                </a:cubicBezTo>
                <a:close/>
                <a:moveTo>
                  <a:pt x="419100" y="333375"/>
                </a:moveTo>
                <a:lnTo>
                  <a:pt x="114300" y="333375"/>
                </a:lnTo>
                <a:cubicBezTo>
                  <a:pt x="51435" y="333375"/>
                  <a:pt x="0" y="384810"/>
                  <a:pt x="0" y="447675"/>
                </a:cubicBezTo>
                <a:lnTo>
                  <a:pt x="0" y="533400"/>
                </a:lnTo>
                <a:lnTo>
                  <a:pt x="19050" y="533400"/>
                </a:lnTo>
                <a:lnTo>
                  <a:pt x="19050" y="447675"/>
                </a:lnTo>
                <a:cubicBezTo>
                  <a:pt x="19050" y="395288"/>
                  <a:pt x="61913" y="352425"/>
                  <a:pt x="114300" y="352425"/>
                </a:cubicBezTo>
                <a:lnTo>
                  <a:pt x="419100" y="352425"/>
                </a:lnTo>
                <a:cubicBezTo>
                  <a:pt x="471488" y="352425"/>
                  <a:pt x="514350" y="395288"/>
                  <a:pt x="514350" y="447675"/>
                </a:cubicBezTo>
                <a:lnTo>
                  <a:pt x="514350" y="533400"/>
                </a:lnTo>
                <a:lnTo>
                  <a:pt x="533400" y="533400"/>
                </a:lnTo>
                <a:lnTo>
                  <a:pt x="533400" y="447675"/>
                </a:lnTo>
                <a:cubicBezTo>
                  <a:pt x="533400" y="384810"/>
                  <a:pt x="481965" y="333375"/>
                  <a:pt x="419100" y="333375"/>
                </a:cubicBezTo>
                <a:close/>
                <a:moveTo>
                  <a:pt x="342900" y="466725"/>
                </a:moveTo>
                <a:lnTo>
                  <a:pt x="457200" y="466725"/>
                </a:lnTo>
                <a:lnTo>
                  <a:pt x="457200" y="447675"/>
                </a:lnTo>
                <a:lnTo>
                  <a:pt x="342900" y="447675"/>
                </a:lnTo>
                <a:lnTo>
                  <a:pt x="342900" y="46672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9" hasCustomPrompt="1"/>
          </p:nvPr>
        </p:nvSpPr>
        <p:spPr>
          <a:xfrm>
            <a:off x="559973" y="1443131"/>
            <a:ext cx="5327032" cy="3523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6298469" y="1443130"/>
            <a:ext cx="5327032" cy="3523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22" hasCustomPrompt="1"/>
          </p:nvPr>
        </p:nvSpPr>
        <p:spPr>
          <a:xfrm>
            <a:off x="559975" y="5149456"/>
            <a:ext cx="5327032" cy="390293"/>
          </a:xfrm>
        </p:spPr>
        <p:txBody>
          <a:bodyPr/>
          <a:lstStyle/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6298469" y="5154075"/>
            <a:ext cx="5327032" cy="390293"/>
          </a:xfrm>
        </p:spPr>
        <p:txBody>
          <a:bodyPr/>
          <a:lstStyle/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-2图2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263370" y="1218823"/>
            <a:ext cx="3477167" cy="4524827"/>
            <a:chOff x="4500779" y="1987291"/>
            <a:chExt cx="4226159" cy="3987050"/>
          </a:xfrm>
          <a:solidFill>
            <a:schemeClr val="bg2"/>
          </a:solidFill>
        </p:grpSpPr>
        <p:sp>
          <p:nvSpPr>
            <p:cNvPr id="13" name="矩形 12"/>
            <p:cNvSpPr/>
            <p:nvPr/>
          </p:nvSpPr>
          <p:spPr>
            <a:xfrm rot="10800000">
              <a:off x="4500779" y="2168895"/>
              <a:ext cx="4226159" cy="3805444"/>
            </a:xfrm>
            <a:prstGeom prst="rect">
              <a:avLst/>
            </a:prstGeom>
            <a:grp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defTabSz="913765">
                <a:defRPr/>
              </a:pP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53668" y="1987291"/>
              <a:ext cx="2383930" cy="1202480"/>
            </a:xfrm>
            <a:prstGeom prst="rect">
              <a:avLst/>
            </a:prstGeom>
            <a:noFill/>
          </p:spPr>
          <p:txBody>
            <a:bodyPr lIns="90000" tIns="46800" rIns="90000" bIns="46800" anchor="b">
              <a:spAutoFit/>
            </a:bodyPr>
            <a:lstStyle/>
            <a:p>
              <a:pPr>
                <a:defRPr/>
              </a:pPr>
              <a:r>
                <a:rPr lang="en-US" altLang="zh-CN" sz="7200" dirty="0">
                  <a:solidFill>
                    <a:schemeClr val="tx1">
                      <a:alpha val="10000"/>
                    </a:schemeClr>
                  </a:solidFill>
                  <a:latin typeface="+mj-lt"/>
                </a:rPr>
                <a:t>01</a:t>
              </a:r>
              <a:endParaRPr lang="zh-CN" altLang="en-US" sz="7200" dirty="0">
                <a:solidFill>
                  <a:schemeClr val="tx1">
                    <a:alpha val="10000"/>
                  </a:schemeClr>
                </a:solidFill>
                <a:latin typeface="+mj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4504901" y="2168894"/>
              <a:ext cx="0" cy="3805447"/>
            </a:xfrm>
            <a:prstGeom prst="line">
              <a:avLst/>
            </a:prstGeom>
            <a:grp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 rot="10800000">
            <a:off x="6190585" y="1419561"/>
            <a:ext cx="3477846" cy="4319007"/>
          </a:xfrm>
          <a:prstGeom prst="rect">
            <a:avLst/>
          </a:prstGeom>
          <a:solidFill>
            <a:schemeClr val="bg2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defTabSz="913765">
              <a:defRPr/>
            </a:pP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27874" y="1319977"/>
            <a:ext cx="1961431" cy="1202510"/>
          </a:xfrm>
          <a:prstGeom prst="rect">
            <a:avLst/>
          </a:prstGeom>
          <a:noFill/>
        </p:spPr>
        <p:txBody>
          <a:bodyPr wrap="square" lIns="90000" tIns="46800" rIns="90000" bIns="46800" anchor="b">
            <a:spAutoFit/>
          </a:bodyPr>
          <a:lstStyle/>
          <a:p>
            <a:pPr>
              <a:defRPr/>
            </a:pPr>
            <a:r>
              <a:rPr lang="en-US" altLang="zh-CN" sz="7200" b="1" dirty="0">
                <a:solidFill>
                  <a:schemeClr val="tx1">
                    <a:alpha val="10000"/>
                  </a:schemeClr>
                </a:solidFill>
                <a:latin typeface="+mj-lt"/>
              </a:rPr>
              <a:t>02</a:t>
            </a:r>
            <a:endParaRPr lang="zh-CN" altLang="en-US" sz="7200" b="1" dirty="0">
              <a:solidFill>
                <a:schemeClr val="tx1">
                  <a:alpha val="10000"/>
                </a:schemeClr>
              </a:solidFill>
              <a:latin typeface="+mj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190585" y="1419648"/>
            <a:ext cx="3483" cy="4318920"/>
          </a:xfrm>
          <a:prstGeom prst="line">
            <a:avLst/>
          </a:prstGeom>
          <a:solidFill>
            <a:schemeClr val="bg2"/>
          </a:solidFill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2413188" y="2574727"/>
            <a:ext cx="3288587" cy="3032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6341117" y="2574727"/>
            <a:ext cx="3309419" cy="30321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左右-两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3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815254" y="1373496"/>
            <a:ext cx="5215465" cy="30322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0"/>
          <p:cNvSpPr>
            <a:spLocks noGrp="1"/>
          </p:cNvSpPr>
          <p:nvPr>
            <p:ph sz="quarter" idx="28" hasCustomPrompt="1"/>
          </p:nvPr>
        </p:nvSpPr>
        <p:spPr>
          <a:xfrm>
            <a:off x="6199595" y="1373494"/>
            <a:ext cx="5215465" cy="303224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827206" y="4525813"/>
            <a:ext cx="5215465" cy="119855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内容占位符 10"/>
          <p:cNvSpPr>
            <a:spLocks noGrp="1"/>
          </p:cNvSpPr>
          <p:nvPr>
            <p:ph sz="quarter" idx="31" hasCustomPrompt="1"/>
          </p:nvPr>
        </p:nvSpPr>
        <p:spPr>
          <a:xfrm>
            <a:off x="6211547" y="4525813"/>
            <a:ext cx="5215465" cy="119855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1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内容占位符 10"/>
          <p:cNvSpPr>
            <a:spLocks noGrp="1"/>
          </p:cNvSpPr>
          <p:nvPr>
            <p:ph sz="quarter" idx="19" hasCustomPrompt="1"/>
          </p:nvPr>
        </p:nvSpPr>
        <p:spPr>
          <a:xfrm>
            <a:off x="749047" y="1664411"/>
            <a:ext cx="5239375" cy="18531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737097" y="3909419"/>
            <a:ext cx="5239375" cy="18531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1" hasCustomPrompt="1"/>
          </p:nvPr>
        </p:nvSpPr>
        <p:spPr>
          <a:xfrm>
            <a:off x="6210546" y="1661980"/>
            <a:ext cx="5239375" cy="41006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2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1098138" y="1554521"/>
            <a:ext cx="5054567" cy="219353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sz="quarter" idx="25" hasCustomPrompt="1"/>
          </p:nvPr>
        </p:nvSpPr>
        <p:spPr>
          <a:xfrm>
            <a:off x="1098140" y="3921616"/>
            <a:ext cx="5074692" cy="21990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sz="quarter" idx="26" hasCustomPrompt="1"/>
          </p:nvPr>
        </p:nvSpPr>
        <p:spPr>
          <a:xfrm>
            <a:off x="6325176" y="1554514"/>
            <a:ext cx="4682561" cy="21935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内容占位符 10"/>
          <p:cNvSpPr>
            <a:spLocks noGrp="1"/>
          </p:cNvSpPr>
          <p:nvPr>
            <p:ph sz="quarter" idx="27" hasCustomPrompt="1"/>
          </p:nvPr>
        </p:nvSpPr>
        <p:spPr>
          <a:xfrm>
            <a:off x="6331336" y="3927589"/>
            <a:ext cx="4682561" cy="21935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两组-2小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6367" y="1778433"/>
            <a:ext cx="4170949" cy="42149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2000" b="1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5128" y="1774525"/>
            <a:ext cx="4170949" cy="605143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631" y="1747630"/>
            <a:ext cx="4170949" cy="42524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2000" b="1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rPr>
              <a:t>                 </a:t>
            </a:r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59631" y="1774525"/>
            <a:ext cx="4170949" cy="605143"/>
          </a:xfrm>
          <a:prstGeom prst="rect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6054329" y="1880650"/>
            <a:ext cx="4010825" cy="43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16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6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1604708" y="1868949"/>
            <a:ext cx="4010825" cy="4358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16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6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2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1573803" y="2482533"/>
            <a:ext cx="4139704" cy="3200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21" hasCustomPrompt="1"/>
          </p:nvPr>
        </p:nvSpPr>
        <p:spPr>
          <a:xfrm>
            <a:off x="5981752" y="2482531"/>
            <a:ext cx="4139704" cy="32005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9"/>
          <a:stretch>
            <a:fillRect/>
          </a:stretch>
        </p:blipFill>
        <p:spPr>
          <a:xfrm>
            <a:off x="-1" y="0"/>
            <a:ext cx="12275888" cy="6893959"/>
          </a:xfrm>
          <a:prstGeom prst="rect">
            <a:avLst/>
          </a:prstGeom>
        </p:spPr>
      </p:pic>
      <p:sp>
        <p:nvSpPr>
          <p:cNvPr id="33" name="直角三角形 32"/>
          <p:cNvSpPr/>
          <p:nvPr/>
        </p:nvSpPr>
        <p:spPr>
          <a:xfrm flipV="1">
            <a:off x="0" y="0"/>
            <a:ext cx="5029200" cy="5029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HelveticaNeueLT Pro 55 Roman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2" y="0"/>
            <a:ext cx="8722759" cy="6893959"/>
          </a:xfrm>
          <a:custGeom>
            <a:avLst/>
            <a:gdLst>
              <a:gd name="connsiteX0" fmla="*/ 0 w 8722759"/>
              <a:gd name="connsiteY0" fmla="*/ 3174714 h 6893959"/>
              <a:gd name="connsiteX1" fmla="*/ 3462391 w 8722759"/>
              <a:gd name="connsiteY1" fmla="*/ 6883685 h 6893959"/>
              <a:gd name="connsiteX2" fmla="*/ 8722759 w 8722759"/>
              <a:gd name="connsiteY2" fmla="*/ 6893959 h 6893959"/>
              <a:gd name="connsiteX3" fmla="*/ 2085654 w 8722759"/>
              <a:gd name="connsiteY3" fmla="*/ 20548 h 6893959"/>
              <a:gd name="connsiteX4" fmla="*/ 10274 w 8722759"/>
              <a:gd name="connsiteY4" fmla="*/ 0 h 6893959"/>
              <a:gd name="connsiteX5" fmla="*/ 0 w 8722759"/>
              <a:gd name="connsiteY5" fmla="*/ 3174714 h 6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2759" h="6893959">
                <a:moveTo>
                  <a:pt x="0" y="3174714"/>
                </a:moveTo>
                <a:lnTo>
                  <a:pt x="3462391" y="6883685"/>
                </a:lnTo>
                <a:lnTo>
                  <a:pt x="8722759" y="6893959"/>
                </a:lnTo>
                <a:lnTo>
                  <a:pt x="2085654" y="20548"/>
                </a:lnTo>
                <a:lnTo>
                  <a:pt x="10274" y="0"/>
                </a:lnTo>
                <a:cubicBezTo>
                  <a:pt x="13699" y="1065088"/>
                  <a:pt x="17123" y="2130175"/>
                  <a:pt x="0" y="3174714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endParaRPr lang="en-US" sz="1400">
              <a:solidFill>
                <a:schemeClr val="bg1"/>
              </a:solidFill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11136" y="2312255"/>
            <a:ext cx="4904629" cy="126020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3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10513" y="3605478"/>
            <a:ext cx="4847080" cy="67718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3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45764" y="4605130"/>
            <a:ext cx="279717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Source Han Sans CN Regular" panose="020B0500000000000000" charset="-122"/>
                <a:ea typeface="Source Han Sans CN Regular" panose="020B05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245764" y="4853501"/>
            <a:ext cx="279717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Source Han Sans CN Regular" panose="020B0500000000000000" charset="-122"/>
                <a:ea typeface="Source Han Sans CN Regular" panose="020B05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511137" y="2415419"/>
            <a:ext cx="1771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2" y="814331"/>
            <a:ext cx="1841152" cy="3596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3图-3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8"/>
          <p:cNvSpPr/>
          <p:nvPr/>
        </p:nvSpPr>
        <p:spPr>
          <a:xfrm>
            <a:off x="6830658" y="4018198"/>
            <a:ext cx="299264" cy="257040"/>
          </a:xfrm>
          <a:custGeom>
            <a:avLst/>
            <a:gdLst>
              <a:gd name="connsiteX0" fmla="*/ 267948 w 400050"/>
              <a:gd name="connsiteY0" fmla="*/ 621 h 533400"/>
              <a:gd name="connsiteX1" fmla="*/ 296523 w 400050"/>
              <a:gd name="connsiteY1" fmla="*/ 27291 h 533400"/>
              <a:gd name="connsiteX2" fmla="*/ 296523 w 400050"/>
              <a:gd name="connsiteY2" fmla="*/ 29196 h 533400"/>
              <a:gd name="connsiteX3" fmla="*/ 296523 w 400050"/>
              <a:gd name="connsiteY3" fmla="*/ 38721 h 533400"/>
              <a:gd name="connsiteX4" fmla="*/ 363198 w 400050"/>
              <a:gd name="connsiteY4" fmla="*/ 38721 h 533400"/>
              <a:gd name="connsiteX5" fmla="*/ 401298 w 400050"/>
              <a:gd name="connsiteY5" fmla="*/ 74916 h 533400"/>
              <a:gd name="connsiteX6" fmla="*/ 401298 w 400050"/>
              <a:gd name="connsiteY6" fmla="*/ 76821 h 533400"/>
              <a:gd name="connsiteX7" fmla="*/ 401298 w 400050"/>
              <a:gd name="connsiteY7" fmla="*/ 495921 h 533400"/>
              <a:gd name="connsiteX8" fmla="*/ 365103 w 400050"/>
              <a:gd name="connsiteY8" fmla="*/ 534021 h 533400"/>
              <a:gd name="connsiteX9" fmla="*/ 363198 w 400050"/>
              <a:gd name="connsiteY9" fmla="*/ 534021 h 533400"/>
              <a:gd name="connsiteX10" fmla="*/ 39348 w 400050"/>
              <a:gd name="connsiteY10" fmla="*/ 534021 h 533400"/>
              <a:gd name="connsiteX11" fmla="*/ 1248 w 400050"/>
              <a:gd name="connsiteY11" fmla="*/ 497826 h 533400"/>
              <a:gd name="connsiteX12" fmla="*/ 1248 w 400050"/>
              <a:gd name="connsiteY12" fmla="*/ 495921 h 533400"/>
              <a:gd name="connsiteX13" fmla="*/ 1248 w 400050"/>
              <a:gd name="connsiteY13" fmla="*/ 76821 h 533400"/>
              <a:gd name="connsiteX14" fmla="*/ 37443 w 400050"/>
              <a:gd name="connsiteY14" fmla="*/ 38721 h 533400"/>
              <a:gd name="connsiteX15" fmla="*/ 39348 w 400050"/>
              <a:gd name="connsiteY15" fmla="*/ 38721 h 533400"/>
              <a:gd name="connsiteX16" fmla="*/ 106023 w 400050"/>
              <a:gd name="connsiteY16" fmla="*/ 38721 h 533400"/>
              <a:gd name="connsiteX17" fmla="*/ 106023 w 400050"/>
              <a:gd name="connsiteY17" fmla="*/ 29196 h 533400"/>
              <a:gd name="connsiteX18" fmla="*/ 132693 w 400050"/>
              <a:gd name="connsiteY18" fmla="*/ 621 h 533400"/>
              <a:gd name="connsiteX19" fmla="*/ 134598 w 400050"/>
              <a:gd name="connsiteY19" fmla="*/ 621 h 533400"/>
              <a:gd name="connsiteX20" fmla="*/ 267948 w 400050"/>
              <a:gd name="connsiteY20" fmla="*/ 621 h 533400"/>
              <a:gd name="connsiteX21" fmla="*/ 106023 w 400050"/>
              <a:gd name="connsiteY21" fmla="*/ 57771 h 533400"/>
              <a:gd name="connsiteX22" fmla="*/ 39348 w 400050"/>
              <a:gd name="connsiteY22" fmla="*/ 57771 h 533400"/>
              <a:gd name="connsiteX23" fmla="*/ 20298 w 400050"/>
              <a:gd name="connsiteY23" fmla="*/ 75869 h 533400"/>
              <a:gd name="connsiteX24" fmla="*/ 20298 w 400050"/>
              <a:gd name="connsiteY24" fmla="*/ 76821 h 533400"/>
              <a:gd name="connsiteX25" fmla="*/ 20298 w 400050"/>
              <a:gd name="connsiteY25" fmla="*/ 495921 h 533400"/>
              <a:gd name="connsiteX26" fmla="*/ 38395 w 400050"/>
              <a:gd name="connsiteY26" fmla="*/ 514971 h 533400"/>
              <a:gd name="connsiteX27" fmla="*/ 39348 w 400050"/>
              <a:gd name="connsiteY27" fmla="*/ 514971 h 533400"/>
              <a:gd name="connsiteX28" fmla="*/ 363198 w 400050"/>
              <a:gd name="connsiteY28" fmla="*/ 514971 h 533400"/>
              <a:gd name="connsiteX29" fmla="*/ 382248 w 400050"/>
              <a:gd name="connsiteY29" fmla="*/ 496873 h 533400"/>
              <a:gd name="connsiteX30" fmla="*/ 382248 w 400050"/>
              <a:gd name="connsiteY30" fmla="*/ 495921 h 533400"/>
              <a:gd name="connsiteX31" fmla="*/ 382248 w 400050"/>
              <a:gd name="connsiteY31" fmla="*/ 76821 h 533400"/>
              <a:gd name="connsiteX32" fmla="*/ 364151 w 400050"/>
              <a:gd name="connsiteY32" fmla="*/ 57771 h 533400"/>
              <a:gd name="connsiteX33" fmla="*/ 363198 w 400050"/>
              <a:gd name="connsiteY33" fmla="*/ 57771 h 533400"/>
              <a:gd name="connsiteX34" fmla="*/ 296523 w 400050"/>
              <a:gd name="connsiteY34" fmla="*/ 57771 h 533400"/>
              <a:gd name="connsiteX35" fmla="*/ 296523 w 400050"/>
              <a:gd name="connsiteY35" fmla="*/ 67296 h 533400"/>
              <a:gd name="connsiteX36" fmla="*/ 269853 w 400050"/>
              <a:gd name="connsiteY36" fmla="*/ 95871 h 533400"/>
              <a:gd name="connsiteX37" fmla="*/ 267948 w 400050"/>
              <a:gd name="connsiteY37" fmla="*/ 95871 h 533400"/>
              <a:gd name="connsiteX38" fmla="*/ 134598 w 400050"/>
              <a:gd name="connsiteY38" fmla="*/ 95871 h 533400"/>
              <a:gd name="connsiteX39" fmla="*/ 106023 w 400050"/>
              <a:gd name="connsiteY39" fmla="*/ 69201 h 533400"/>
              <a:gd name="connsiteX40" fmla="*/ 106023 w 400050"/>
              <a:gd name="connsiteY40" fmla="*/ 67296 h 533400"/>
              <a:gd name="connsiteX41" fmla="*/ 106023 w 400050"/>
              <a:gd name="connsiteY41" fmla="*/ 57771 h 533400"/>
              <a:gd name="connsiteX42" fmla="*/ 201273 w 400050"/>
              <a:gd name="connsiteY42" fmla="*/ 343521 h 533400"/>
              <a:gd name="connsiteX43" fmla="*/ 201273 w 400050"/>
              <a:gd name="connsiteY43" fmla="*/ 362571 h 533400"/>
              <a:gd name="connsiteX44" fmla="*/ 86973 w 400050"/>
              <a:gd name="connsiteY44" fmla="*/ 362571 h 533400"/>
              <a:gd name="connsiteX45" fmla="*/ 86973 w 400050"/>
              <a:gd name="connsiteY45" fmla="*/ 343521 h 533400"/>
              <a:gd name="connsiteX46" fmla="*/ 201273 w 400050"/>
              <a:gd name="connsiteY46" fmla="*/ 343521 h 533400"/>
              <a:gd name="connsiteX47" fmla="*/ 315573 w 400050"/>
              <a:gd name="connsiteY47" fmla="*/ 267321 h 533400"/>
              <a:gd name="connsiteX48" fmla="*/ 315573 w 400050"/>
              <a:gd name="connsiteY48" fmla="*/ 286371 h 533400"/>
              <a:gd name="connsiteX49" fmla="*/ 86973 w 400050"/>
              <a:gd name="connsiteY49" fmla="*/ 286371 h 533400"/>
              <a:gd name="connsiteX50" fmla="*/ 86973 w 400050"/>
              <a:gd name="connsiteY50" fmla="*/ 267321 h 533400"/>
              <a:gd name="connsiteX51" fmla="*/ 315573 w 400050"/>
              <a:gd name="connsiteY51" fmla="*/ 267321 h 533400"/>
              <a:gd name="connsiteX52" fmla="*/ 315573 w 400050"/>
              <a:gd name="connsiteY52" fmla="*/ 191121 h 533400"/>
              <a:gd name="connsiteX53" fmla="*/ 315573 w 400050"/>
              <a:gd name="connsiteY53" fmla="*/ 210171 h 533400"/>
              <a:gd name="connsiteX54" fmla="*/ 86973 w 400050"/>
              <a:gd name="connsiteY54" fmla="*/ 210171 h 533400"/>
              <a:gd name="connsiteX55" fmla="*/ 86973 w 400050"/>
              <a:gd name="connsiteY55" fmla="*/ 191121 h 533400"/>
              <a:gd name="connsiteX56" fmla="*/ 315573 w 400050"/>
              <a:gd name="connsiteY56" fmla="*/ 191121 h 533400"/>
              <a:gd name="connsiteX57" fmla="*/ 267948 w 400050"/>
              <a:gd name="connsiteY57" fmla="*/ 19671 h 533400"/>
              <a:gd name="connsiteX58" fmla="*/ 134598 w 400050"/>
              <a:gd name="connsiteY58" fmla="*/ 19671 h 533400"/>
              <a:gd name="connsiteX59" fmla="*/ 125073 w 400050"/>
              <a:gd name="connsiteY59" fmla="*/ 28244 h 533400"/>
              <a:gd name="connsiteX60" fmla="*/ 125073 w 400050"/>
              <a:gd name="connsiteY60" fmla="*/ 29196 h 533400"/>
              <a:gd name="connsiteX61" fmla="*/ 125073 w 400050"/>
              <a:gd name="connsiteY61" fmla="*/ 67296 h 533400"/>
              <a:gd name="connsiteX62" fmla="*/ 133645 w 400050"/>
              <a:gd name="connsiteY62" fmla="*/ 76821 h 533400"/>
              <a:gd name="connsiteX63" fmla="*/ 134598 w 400050"/>
              <a:gd name="connsiteY63" fmla="*/ 76821 h 533400"/>
              <a:gd name="connsiteX64" fmla="*/ 267948 w 400050"/>
              <a:gd name="connsiteY64" fmla="*/ 76821 h 533400"/>
              <a:gd name="connsiteX65" fmla="*/ 277473 w 400050"/>
              <a:gd name="connsiteY65" fmla="*/ 68248 h 533400"/>
              <a:gd name="connsiteX66" fmla="*/ 277473 w 400050"/>
              <a:gd name="connsiteY66" fmla="*/ 67296 h 533400"/>
              <a:gd name="connsiteX67" fmla="*/ 277473 w 400050"/>
              <a:gd name="connsiteY67" fmla="*/ 29196 h 533400"/>
              <a:gd name="connsiteX68" fmla="*/ 267948 w 400050"/>
              <a:gd name="connsiteY68" fmla="*/ 1967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0050" h="533400">
                <a:moveTo>
                  <a:pt x="267948" y="621"/>
                </a:moveTo>
                <a:cubicBezTo>
                  <a:pt x="283188" y="621"/>
                  <a:pt x="295570" y="12051"/>
                  <a:pt x="296523" y="27291"/>
                </a:cubicBezTo>
                <a:lnTo>
                  <a:pt x="296523" y="29196"/>
                </a:lnTo>
                <a:lnTo>
                  <a:pt x="296523" y="38721"/>
                </a:lnTo>
                <a:lnTo>
                  <a:pt x="363198" y="38721"/>
                </a:lnTo>
                <a:cubicBezTo>
                  <a:pt x="383201" y="38721"/>
                  <a:pt x="400345" y="54914"/>
                  <a:pt x="401298" y="74916"/>
                </a:cubicBezTo>
                <a:lnTo>
                  <a:pt x="401298" y="76821"/>
                </a:lnTo>
                <a:lnTo>
                  <a:pt x="401298" y="495921"/>
                </a:lnTo>
                <a:cubicBezTo>
                  <a:pt x="401298" y="515923"/>
                  <a:pt x="385105" y="533069"/>
                  <a:pt x="365103" y="534021"/>
                </a:cubicBezTo>
                <a:lnTo>
                  <a:pt x="363198" y="534021"/>
                </a:lnTo>
                <a:lnTo>
                  <a:pt x="39348" y="534021"/>
                </a:lnTo>
                <a:cubicBezTo>
                  <a:pt x="19345" y="534021"/>
                  <a:pt x="2201" y="517828"/>
                  <a:pt x="1248" y="497826"/>
                </a:cubicBezTo>
                <a:lnTo>
                  <a:pt x="1248" y="495921"/>
                </a:lnTo>
                <a:lnTo>
                  <a:pt x="1248" y="76821"/>
                </a:lnTo>
                <a:cubicBezTo>
                  <a:pt x="1248" y="56819"/>
                  <a:pt x="17441" y="39673"/>
                  <a:pt x="37443" y="38721"/>
                </a:cubicBezTo>
                <a:lnTo>
                  <a:pt x="39348" y="38721"/>
                </a:lnTo>
                <a:lnTo>
                  <a:pt x="106023" y="38721"/>
                </a:lnTo>
                <a:lnTo>
                  <a:pt x="106023" y="29196"/>
                </a:lnTo>
                <a:cubicBezTo>
                  <a:pt x="106023" y="13956"/>
                  <a:pt x="117453" y="1573"/>
                  <a:pt x="132693" y="621"/>
                </a:cubicBezTo>
                <a:lnTo>
                  <a:pt x="134598" y="621"/>
                </a:lnTo>
                <a:lnTo>
                  <a:pt x="267948" y="621"/>
                </a:lnTo>
                <a:close/>
                <a:moveTo>
                  <a:pt x="106023" y="57771"/>
                </a:moveTo>
                <a:lnTo>
                  <a:pt x="39348" y="57771"/>
                </a:lnTo>
                <a:cubicBezTo>
                  <a:pt x="28870" y="57771"/>
                  <a:pt x="21251" y="65391"/>
                  <a:pt x="20298" y="75869"/>
                </a:cubicBezTo>
                <a:lnTo>
                  <a:pt x="20298" y="76821"/>
                </a:lnTo>
                <a:lnTo>
                  <a:pt x="20298" y="495921"/>
                </a:lnTo>
                <a:cubicBezTo>
                  <a:pt x="20298" y="506398"/>
                  <a:pt x="27918" y="514019"/>
                  <a:pt x="38395" y="514971"/>
                </a:cubicBezTo>
                <a:lnTo>
                  <a:pt x="39348" y="514971"/>
                </a:lnTo>
                <a:lnTo>
                  <a:pt x="363198" y="514971"/>
                </a:lnTo>
                <a:cubicBezTo>
                  <a:pt x="373676" y="514971"/>
                  <a:pt x="381295" y="507351"/>
                  <a:pt x="382248" y="496873"/>
                </a:cubicBezTo>
                <a:lnTo>
                  <a:pt x="382248" y="495921"/>
                </a:lnTo>
                <a:lnTo>
                  <a:pt x="382248" y="76821"/>
                </a:lnTo>
                <a:cubicBezTo>
                  <a:pt x="382248" y="66344"/>
                  <a:pt x="374628" y="58723"/>
                  <a:pt x="364151" y="57771"/>
                </a:cubicBezTo>
                <a:lnTo>
                  <a:pt x="363198" y="57771"/>
                </a:lnTo>
                <a:lnTo>
                  <a:pt x="296523" y="57771"/>
                </a:lnTo>
                <a:lnTo>
                  <a:pt x="296523" y="67296"/>
                </a:lnTo>
                <a:cubicBezTo>
                  <a:pt x="296523" y="82536"/>
                  <a:pt x="285093" y="94919"/>
                  <a:pt x="269853" y="95871"/>
                </a:cubicBezTo>
                <a:lnTo>
                  <a:pt x="267948" y="95871"/>
                </a:lnTo>
                <a:lnTo>
                  <a:pt x="134598" y="95871"/>
                </a:lnTo>
                <a:cubicBezTo>
                  <a:pt x="119358" y="95871"/>
                  <a:pt x="106976" y="84441"/>
                  <a:pt x="106023" y="69201"/>
                </a:cubicBezTo>
                <a:lnTo>
                  <a:pt x="106023" y="67296"/>
                </a:lnTo>
                <a:lnTo>
                  <a:pt x="106023" y="57771"/>
                </a:lnTo>
                <a:close/>
                <a:moveTo>
                  <a:pt x="201273" y="343521"/>
                </a:moveTo>
                <a:lnTo>
                  <a:pt x="201273" y="362571"/>
                </a:lnTo>
                <a:lnTo>
                  <a:pt x="86973" y="362571"/>
                </a:lnTo>
                <a:lnTo>
                  <a:pt x="86973" y="343521"/>
                </a:lnTo>
                <a:lnTo>
                  <a:pt x="201273" y="343521"/>
                </a:lnTo>
                <a:close/>
                <a:moveTo>
                  <a:pt x="315573" y="267321"/>
                </a:moveTo>
                <a:lnTo>
                  <a:pt x="315573" y="286371"/>
                </a:lnTo>
                <a:lnTo>
                  <a:pt x="86973" y="286371"/>
                </a:lnTo>
                <a:lnTo>
                  <a:pt x="86973" y="267321"/>
                </a:lnTo>
                <a:lnTo>
                  <a:pt x="315573" y="267321"/>
                </a:lnTo>
                <a:close/>
                <a:moveTo>
                  <a:pt x="315573" y="191121"/>
                </a:moveTo>
                <a:lnTo>
                  <a:pt x="315573" y="210171"/>
                </a:lnTo>
                <a:lnTo>
                  <a:pt x="86973" y="210171"/>
                </a:lnTo>
                <a:lnTo>
                  <a:pt x="86973" y="191121"/>
                </a:lnTo>
                <a:lnTo>
                  <a:pt x="315573" y="191121"/>
                </a:lnTo>
                <a:close/>
                <a:moveTo>
                  <a:pt x="267948" y="19671"/>
                </a:moveTo>
                <a:lnTo>
                  <a:pt x="134598" y="19671"/>
                </a:lnTo>
                <a:cubicBezTo>
                  <a:pt x="129836" y="19671"/>
                  <a:pt x="126026" y="23481"/>
                  <a:pt x="125073" y="28244"/>
                </a:cubicBezTo>
                <a:lnTo>
                  <a:pt x="125073" y="29196"/>
                </a:lnTo>
                <a:lnTo>
                  <a:pt x="125073" y="67296"/>
                </a:lnTo>
                <a:cubicBezTo>
                  <a:pt x="125073" y="72059"/>
                  <a:pt x="128883" y="75869"/>
                  <a:pt x="133645" y="76821"/>
                </a:cubicBezTo>
                <a:lnTo>
                  <a:pt x="134598" y="76821"/>
                </a:lnTo>
                <a:lnTo>
                  <a:pt x="267948" y="76821"/>
                </a:lnTo>
                <a:cubicBezTo>
                  <a:pt x="272711" y="76821"/>
                  <a:pt x="276520" y="73011"/>
                  <a:pt x="277473" y="68248"/>
                </a:cubicBezTo>
                <a:lnTo>
                  <a:pt x="277473" y="67296"/>
                </a:lnTo>
                <a:lnTo>
                  <a:pt x="277473" y="29196"/>
                </a:lnTo>
                <a:cubicBezTo>
                  <a:pt x="277473" y="23481"/>
                  <a:pt x="273663" y="19671"/>
                  <a:pt x="267948" y="196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6091360" y="1502659"/>
            <a:ext cx="4700671" cy="1439875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>
                <a:solidFill>
                  <a:schemeClr val="accent1"/>
                </a:solidFill>
              </a:defRPr>
            </a:lvl1pPr>
            <a:lvl2pPr algn="l">
              <a:lnSpc>
                <a:spcPct val="120000"/>
              </a:lnSpc>
              <a:defRPr/>
            </a:lvl2pPr>
            <a:lvl3pPr algn="l">
              <a:lnSpc>
                <a:spcPct val="120000"/>
              </a:lnSpc>
              <a:defRPr/>
            </a:lvl3pPr>
            <a:lvl4pPr algn="l">
              <a:lnSpc>
                <a:spcPct val="120000"/>
              </a:lnSpc>
              <a:defRPr/>
            </a:lvl4pPr>
            <a:lvl5pPr algn="l"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4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1496177" y="1494922"/>
            <a:ext cx="4426569" cy="14655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0"/>
          <p:cNvSpPr>
            <a:spLocks noGrp="1"/>
          </p:cNvSpPr>
          <p:nvPr>
            <p:ph sz="quarter" idx="25" hasCustomPrompt="1"/>
          </p:nvPr>
        </p:nvSpPr>
        <p:spPr>
          <a:xfrm>
            <a:off x="1487585" y="3122172"/>
            <a:ext cx="4426569" cy="14655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内容占位符 10"/>
          <p:cNvSpPr>
            <a:spLocks noGrp="1"/>
          </p:cNvSpPr>
          <p:nvPr>
            <p:ph sz="quarter" idx="26" hasCustomPrompt="1"/>
          </p:nvPr>
        </p:nvSpPr>
        <p:spPr>
          <a:xfrm>
            <a:off x="1487588" y="4723638"/>
            <a:ext cx="4426569" cy="14655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6070810" y="3103014"/>
            <a:ext cx="4700671" cy="1439874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>
                <a:solidFill>
                  <a:schemeClr val="accent1"/>
                </a:solidFill>
              </a:defRPr>
            </a:lvl1pPr>
            <a:lvl2pPr algn="l">
              <a:lnSpc>
                <a:spcPct val="120000"/>
              </a:lnSpc>
              <a:defRPr/>
            </a:lvl2pPr>
            <a:lvl3pPr algn="l">
              <a:lnSpc>
                <a:spcPct val="120000"/>
              </a:lnSpc>
              <a:defRPr/>
            </a:lvl3pPr>
            <a:lvl4pPr algn="l">
              <a:lnSpc>
                <a:spcPct val="120000"/>
              </a:lnSpc>
              <a:defRPr/>
            </a:lvl4pPr>
            <a:lvl5pPr algn="l"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6070812" y="4711330"/>
            <a:ext cx="4700671" cy="1481582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>
                <a:solidFill>
                  <a:schemeClr val="accent1"/>
                </a:solidFill>
              </a:defRPr>
            </a:lvl1pPr>
            <a:lvl2pPr algn="l">
              <a:lnSpc>
                <a:spcPct val="120000"/>
              </a:lnSpc>
              <a:defRPr/>
            </a:lvl2pPr>
            <a:lvl3pPr algn="l">
              <a:lnSpc>
                <a:spcPct val="120000"/>
              </a:lnSpc>
              <a:defRPr/>
            </a:lvl3pPr>
            <a:lvl4pPr algn="l">
              <a:lnSpc>
                <a:spcPct val="120000"/>
              </a:lnSpc>
              <a:defRPr/>
            </a:lvl4pPr>
            <a:lvl5pPr algn="l"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-3图3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31" name="内容占位符 10"/>
          <p:cNvSpPr>
            <a:spLocks noGrp="1"/>
          </p:cNvSpPr>
          <p:nvPr>
            <p:ph sz="quarter" idx="19" hasCustomPrompt="1"/>
          </p:nvPr>
        </p:nvSpPr>
        <p:spPr>
          <a:xfrm>
            <a:off x="824754" y="1792942"/>
            <a:ext cx="3239247" cy="1452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内容占位符 10"/>
          <p:cNvSpPr>
            <a:spLocks noGrp="1"/>
          </p:cNvSpPr>
          <p:nvPr>
            <p:ph sz="quarter" idx="25" hasCustomPrompt="1"/>
          </p:nvPr>
        </p:nvSpPr>
        <p:spPr>
          <a:xfrm>
            <a:off x="4482356" y="1801905"/>
            <a:ext cx="3239247" cy="1452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内容占位符 10"/>
          <p:cNvSpPr>
            <a:spLocks noGrp="1"/>
          </p:cNvSpPr>
          <p:nvPr>
            <p:ph sz="quarter" idx="26" hasCustomPrompt="1"/>
          </p:nvPr>
        </p:nvSpPr>
        <p:spPr>
          <a:xfrm>
            <a:off x="8163857" y="1783976"/>
            <a:ext cx="3239247" cy="1452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836707" y="3406588"/>
            <a:ext cx="3239248" cy="205291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" name="内容占位符 10"/>
          <p:cNvSpPr>
            <a:spLocks noGrp="1"/>
          </p:cNvSpPr>
          <p:nvPr>
            <p:ph sz="quarter" idx="27" hasCustomPrompt="1"/>
          </p:nvPr>
        </p:nvSpPr>
        <p:spPr>
          <a:xfrm>
            <a:off x="4506261" y="3406588"/>
            <a:ext cx="3239248" cy="205291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" name="内容占位符 10"/>
          <p:cNvSpPr>
            <a:spLocks noGrp="1"/>
          </p:cNvSpPr>
          <p:nvPr>
            <p:ph sz="quarter" idx="28" hasCustomPrompt="1"/>
          </p:nvPr>
        </p:nvSpPr>
        <p:spPr>
          <a:xfrm>
            <a:off x="8151904" y="3406589"/>
            <a:ext cx="3239248" cy="205291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-3图一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70089" y="329551"/>
            <a:ext cx="9210296" cy="343276"/>
          </a:xfrm>
        </p:spPr>
        <p:txBody>
          <a:bodyPr>
            <a:noAutofit/>
          </a:bodyPr>
          <a:lstStyle>
            <a:lvl1pPr>
              <a:defRPr sz="2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"/>
            <a:ext cx="12192000" cy="288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zh-CN" altLang="en-US" sz="1800">
              <a:latin typeface="HelveticaNeueLT Pro 55 Roman" panose="020B0604020202020204" pitchFamily="34" charset="0"/>
              <a:ea typeface="Source Han Sans CN Regular" panose="020B0500000000000000" charset="-122"/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165286" y="481951"/>
            <a:ext cx="5087765" cy="3432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1" kern="1200" spc="0" baseline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2000">
                <a:solidFill>
                  <a:schemeClr val="bg1"/>
                </a:solidFill>
                <a:cs typeface="HelveticaNeueLT Pro 55 Roman" panose="020B0604020202020204" pitchFamily="34" charset="0"/>
              </a:rPr>
              <a:t>单击此处编辑母版标题样式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2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483381" y="3419856"/>
            <a:ext cx="3637516" cy="20848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4295413" y="3425952"/>
            <a:ext cx="3637516" cy="20848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10"/>
          <p:cNvSpPr>
            <a:spLocks noGrp="1"/>
          </p:cNvSpPr>
          <p:nvPr>
            <p:ph sz="quarter" idx="31" hasCustomPrompt="1"/>
          </p:nvPr>
        </p:nvSpPr>
        <p:spPr>
          <a:xfrm>
            <a:off x="8070869" y="3432048"/>
            <a:ext cx="3637516" cy="20848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内容占位符 10"/>
          <p:cNvSpPr>
            <a:spLocks noGrp="1"/>
          </p:cNvSpPr>
          <p:nvPr>
            <p:ph sz="quarter" idx="32" hasCustomPrompt="1"/>
          </p:nvPr>
        </p:nvSpPr>
        <p:spPr>
          <a:xfrm>
            <a:off x="503701" y="993648"/>
            <a:ext cx="11197233" cy="190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ïŝḻiďé"/>
          <p:cNvSpPr/>
          <p:nvPr/>
        </p:nvSpPr>
        <p:spPr>
          <a:xfrm flipH="1">
            <a:off x="5755423" y="1388711"/>
            <a:ext cx="587737" cy="578108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800" b="1" dirty="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5" name="îšḻîḋé"/>
          <p:cNvSpPr/>
          <p:nvPr/>
        </p:nvSpPr>
        <p:spPr>
          <a:xfrm flipH="1">
            <a:off x="5755423" y="3019136"/>
            <a:ext cx="587737" cy="5781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6" name="ïsľïḍé"/>
          <p:cNvSpPr/>
          <p:nvPr/>
        </p:nvSpPr>
        <p:spPr>
          <a:xfrm flipH="1">
            <a:off x="5755423" y="4643751"/>
            <a:ext cx="587737" cy="578108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800" b="1" dirty="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7" name="ïśḻiḓè"/>
          <p:cNvSpPr/>
          <p:nvPr/>
        </p:nvSpPr>
        <p:spPr>
          <a:xfrm>
            <a:off x="5999209" y="4149179"/>
            <a:ext cx="107524" cy="806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8" name="îşḷïḓe"/>
          <p:cNvSpPr/>
          <p:nvPr/>
        </p:nvSpPr>
        <p:spPr>
          <a:xfrm>
            <a:off x="5999209" y="5813071"/>
            <a:ext cx="107524" cy="806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9" name="iṧ1ïḍê"/>
          <p:cNvSpPr/>
          <p:nvPr/>
        </p:nvSpPr>
        <p:spPr>
          <a:xfrm>
            <a:off x="5999209" y="2485286"/>
            <a:ext cx="107524" cy="806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30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829300" y="1509992"/>
            <a:ext cx="431800" cy="323850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1" name="图片占位符 4"/>
          <p:cNvSpPr>
            <a:spLocks noGrp="1"/>
          </p:cNvSpPr>
          <p:nvPr>
            <p:ph type="pic" sz="quarter" idx="11"/>
          </p:nvPr>
        </p:nvSpPr>
        <p:spPr>
          <a:xfrm>
            <a:off x="5829300" y="3157817"/>
            <a:ext cx="431800" cy="323850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2" name="图片占位符 4"/>
          <p:cNvSpPr>
            <a:spLocks noGrp="1"/>
          </p:cNvSpPr>
          <p:nvPr>
            <p:ph type="pic" sz="quarter" idx="12"/>
          </p:nvPr>
        </p:nvSpPr>
        <p:spPr>
          <a:xfrm>
            <a:off x="5842000" y="4777067"/>
            <a:ext cx="431800" cy="323850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6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6621929" y="1380565"/>
            <a:ext cx="4446495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内容占位符 10"/>
          <p:cNvSpPr>
            <a:spLocks noGrp="1"/>
          </p:cNvSpPr>
          <p:nvPr>
            <p:ph sz="quarter" idx="28" hasCustomPrompt="1"/>
          </p:nvPr>
        </p:nvSpPr>
        <p:spPr>
          <a:xfrm>
            <a:off x="1016001" y="3021108"/>
            <a:ext cx="4446495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6621930" y="4652685"/>
            <a:ext cx="4446495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-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ïṣḷiďé"/>
          <p:cNvSpPr/>
          <p:nvPr/>
        </p:nvSpPr>
        <p:spPr>
          <a:xfrm>
            <a:off x="506620" y="2077916"/>
            <a:ext cx="2631979" cy="34577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4" name="iṥ1iḋê"/>
          <p:cNvSpPr/>
          <p:nvPr/>
        </p:nvSpPr>
        <p:spPr>
          <a:xfrm>
            <a:off x="3368661" y="2077916"/>
            <a:ext cx="2631979" cy="3457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51" name="ïṣḷiďé"/>
          <p:cNvSpPr/>
          <p:nvPr/>
        </p:nvSpPr>
        <p:spPr>
          <a:xfrm>
            <a:off x="6221272" y="2080004"/>
            <a:ext cx="2631979" cy="34556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52" name="iṥ1iḋê"/>
          <p:cNvSpPr/>
          <p:nvPr/>
        </p:nvSpPr>
        <p:spPr>
          <a:xfrm>
            <a:off x="9066612" y="2080004"/>
            <a:ext cx="2631979" cy="3457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sz="quarter" idx="20" hasCustomPrompt="1"/>
          </p:nvPr>
        </p:nvSpPr>
        <p:spPr>
          <a:xfrm>
            <a:off x="520059" y="2136618"/>
            <a:ext cx="2582263" cy="3409734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quarter" idx="21" hasCustomPrompt="1"/>
          </p:nvPr>
        </p:nvSpPr>
        <p:spPr>
          <a:xfrm>
            <a:off x="3366875" y="2144166"/>
            <a:ext cx="2582263" cy="339302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quarter" idx="22" hasCustomPrompt="1"/>
          </p:nvPr>
        </p:nvSpPr>
        <p:spPr>
          <a:xfrm>
            <a:off x="6251918" y="2135111"/>
            <a:ext cx="2582263" cy="354649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sz="quarter" idx="23" hasCustomPrompt="1"/>
          </p:nvPr>
        </p:nvSpPr>
        <p:spPr>
          <a:xfrm>
            <a:off x="9098734" y="2142659"/>
            <a:ext cx="2582263" cy="339302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2312" y="-802888"/>
            <a:ext cx="1219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20000"/>
              </a:lnSpc>
              <a:spcBef>
                <a:spcPts val="500"/>
              </a:spcBef>
            </a:pPr>
            <a:endParaRPr lang="zh-CN" altLang="en-US" sz="1100">
              <a:latin typeface="+mn-ea"/>
              <a:cs typeface="HelveticaNeueLT Pro 55 Roman" panose="020B0604020202020204" pitchFamily="34" charset="0"/>
            </a:endParaRPr>
          </a:p>
        </p:txBody>
      </p:sp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14664" y="1735416"/>
            <a:ext cx="1978286" cy="3891661"/>
            <a:chOff x="4884630" y="1535136"/>
            <a:chExt cx="2194530" cy="4459619"/>
          </a:xfrm>
        </p:grpSpPr>
        <p:grpSp>
          <p:nvGrpSpPr>
            <p:cNvPr id="5" name="组合 4"/>
            <p:cNvGrpSpPr/>
            <p:nvPr/>
          </p:nvGrpSpPr>
          <p:grpSpPr>
            <a:xfrm>
              <a:off x="5616140" y="4531743"/>
              <a:ext cx="1463020" cy="1463012"/>
              <a:chOff x="6210321" y="3708796"/>
              <a:chExt cx="1463020" cy="146301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210321" y="3708796"/>
                <a:ext cx="1463020" cy="1463012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/>
                <a:r>
                  <a:rPr lang="en-US" altLang="zh-CN" sz="1800" b="1" dirty="0">
                    <a:noFill/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03</a:t>
                </a:r>
                <a:endParaRPr lang="zh-CN" altLang="en-US" sz="1800" b="1" dirty="0">
                  <a:noFill/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587163" y="4152302"/>
                <a:ext cx="576005" cy="576000"/>
              </a:xfrm>
              <a:prstGeom prst="ellipse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bg1"/>
                    </a:solidFill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884630" y="3530780"/>
              <a:ext cx="1463020" cy="1463012"/>
              <a:chOff x="6210321" y="3708796"/>
              <a:chExt cx="1463020" cy="146301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10321" y="3708796"/>
                <a:ext cx="1463020" cy="1463012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/>
                <a:r>
                  <a:rPr lang="en-US" altLang="zh-CN" sz="1800" b="1" dirty="0">
                    <a:noFill/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03</a:t>
                </a:r>
                <a:endParaRPr lang="zh-CN" altLang="en-US" sz="1800" b="1" dirty="0">
                  <a:noFill/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587163" y="4152302"/>
                <a:ext cx="576005" cy="576000"/>
              </a:xfrm>
              <a:prstGeom prst="ellips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bg1"/>
                    </a:solidFill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616140" y="2488396"/>
              <a:ext cx="1463020" cy="1463012"/>
              <a:chOff x="2687342" y="2369995"/>
              <a:chExt cx="1463020" cy="146301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87342" y="2369995"/>
                <a:ext cx="1463020" cy="1463012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/>
                <a:r>
                  <a:rPr lang="en-US" altLang="zh-CN" sz="1800" b="1" dirty="0">
                    <a:noFill/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02</a:t>
                </a:r>
                <a:endParaRPr lang="zh-CN" altLang="en-US" sz="1800" b="1" dirty="0">
                  <a:noFill/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130850" y="2813501"/>
                <a:ext cx="576005" cy="576000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bg1"/>
                    </a:solidFill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884630" y="1535136"/>
              <a:ext cx="1463020" cy="1463012"/>
              <a:chOff x="5994420" y="1421349"/>
              <a:chExt cx="1463020" cy="1463012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994420" y="1421349"/>
                <a:ext cx="1463020" cy="1463012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/>
                <a:r>
                  <a:rPr lang="en-US" altLang="zh-CN" sz="1800" b="1" dirty="0">
                    <a:noFill/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01</a:t>
                </a:r>
                <a:endParaRPr lang="zh-CN" altLang="en-US" sz="1800" b="1" dirty="0">
                  <a:noFill/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437928" y="1864855"/>
                <a:ext cx="576005" cy="57600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chemeClr val="bg1"/>
                    </a:solidFill>
                    <a:ea typeface="Source Han Sans CN Regular" panose="020B0500000000000000" charset="-122"/>
                    <a:cs typeface="HelveticaNeueLT Pro 55 Roman" panose="020B0604020202020204" pitchFamily="34" charset="0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ea typeface="Source Han Sans CN Regular" panose="020B0500000000000000" charset="-122"/>
                  <a:cs typeface="HelveticaNeueLT Pro 55 Roman" panose="020B0604020202020204" pitchFamily="34" charset="0"/>
                </a:endParaRPr>
              </a:p>
            </p:txBody>
          </p:sp>
        </p:grpSp>
      </p:grpSp>
      <p:sp>
        <p:nvSpPr>
          <p:cNvPr id="20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2" name="内容占位符 10"/>
          <p:cNvSpPr>
            <a:spLocks noGrp="1"/>
          </p:cNvSpPr>
          <p:nvPr>
            <p:ph sz="quarter" idx="28" hasCustomPrompt="1"/>
          </p:nvPr>
        </p:nvSpPr>
        <p:spPr>
          <a:xfrm>
            <a:off x="490070" y="1532965"/>
            <a:ext cx="4099860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7590113" y="2465296"/>
            <a:ext cx="4099860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490070" y="3541060"/>
            <a:ext cx="4099860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" name="内容占位符 10"/>
          <p:cNvSpPr>
            <a:spLocks noGrp="1"/>
          </p:cNvSpPr>
          <p:nvPr>
            <p:ph sz="quarter" idx="31" hasCustomPrompt="1"/>
          </p:nvPr>
        </p:nvSpPr>
        <p:spPr>
          <a:xfrm>
            <a:off x="7602074" y="4509249"/>
            <a:ext cx="4099860" cy="129988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-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内容占位符 10"/>
          <p:cNvSpPr>
            <a:spLocks noGrp="1"/>
          </p:cNvSpPr>
          <p:nvPr>
            <p:ph sz="quarter" idx="28" hasCustomPrompt="1"/>
          </p:nvPr>
        </p:nvSpPr>
        <p:spPr>
          <a:xfrm>
            <a:off x="1506072" y="1546367"/>
            <a:ext cx="4386729" cy="220531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6143814" y="1546367"/>
            <a:ext cx="4386729" cy="220531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1518021" y="3910295"/>
            <a:ext cx="4386729" cy="220531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31" hasCustomPrompt="1"/>
          </p:nvPr>
        </p:nvSpPr>
        <p:spPr>
          <a:xfrm>
            <a:off x="6155764" y="3910295"/>
            <a:ext cx="4386729" cy="220531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474662" y="747581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版式-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131043" y="336478"/>
            <a:ext cx="60959" cy="265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0551" y="6193938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0837" y="2131814"/>
            <a:ext cx="4680096" cy="26835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5pPr>
              <a:lnSpc>
                <a:spcPct val="120000"/>
              </a:lnSpc>
              <a:buNone/>
              <a:defRPr sz="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009126" y="2451814"/>
            <a:ext cx="4691809" cy="397980"/>
          </a:xfrm>
        </p:spPr>
        <p:txBody>
          <a:bodyPr anchor="b">
            <a:noAutofit/>
          </a:bodyPr>
          <a:lstStyle>
            <a:lvl1pPr marL="0" indent="0">
              <a:lnSpc>
                <a:spcPct val="12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0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820764" y="1503164"/>
            <a:ext cx="5741401" cy="32584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内容占位符 10"/>
          <p:cNvSpPr>
            <a:spLocks noGrp="1"/>
          </p:cNvSpPr>
          <p:nvPr>
            <p:ph sz="quarter" idx="21" hasCustomPrompt="1"/>
          </p:nvPr>
        </p:nvSpPr>
        <p:spPr>
          <a:xfrm>
            <a:off x="7012383" y="2915296"/>
            <a:ext cx="4688551" cy="2949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内容占位符 10"/>
          <p:cNvSpPr>
            <a:spLocks noGrp="1"/>
          </p:cNvSpPr>
          <p:nvPr>
            <p:ph sz="quarter" idx="25" hasCustomPrompt="1"/>
          </p:nvPr>
        </p:nvSpPr>
        <p:spPr>
          <a:xfrm>
            <a:off x="808820" y="4767622"/>
            <a:ext cx="5753345" cy="1096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474662" y="747581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两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8"/>
          <p:cNvSpPr/>
          <p:nvPr/>
        </p:nvSpPr>
        <p:spPr>
          <a:xfrm>
            <a:off x="6723432" y="3978829"/>
            <a:ext cx="299264" cy="299264"/>
          </a:xfrm>
          <a:custGeom>
            <a:avLst/>
            <a:gdLst>
              <a:gd name="connsiteX0" fmla="*/ 267948 w 400050"/>
              <a:gd name="connsiteY0" fmla="*/ 621 h 533400"/>
              <a:gd name="connsiteX1" fmla="*/ 296523 w 400050"/>
              <a:gd name="connsiteY1" fmla="*/ 27291 h 533400"/>
              <a:gd name="connsiteX2" fmla="*/ 296523 w 400050"/>
              <a:gd name="connsiteY2" fmla="*/ 29196 h 533400"/>
              <a:gd name="connsiteX3" fmla="*/ 296523 w 400050"/>
              <a:gd name="connsiteY3" fmla="*/ 38721 h 533400"/>
              <a:gd name="connsiteX4" fmla="*/ 363198 w 400050"/>
              <a:gd name="connsiteY4" fmla="*/ 38721 h 533400"/>
              <a:gd name="connsiteX5" fmla="*/ 401298 w 400050"/>
              <a:gd name="connsiteY5" fmla="*/ 74916 h 533400"/>
              <a:gd name="connsiteX6" fmla="*/ 401298 w 400050"/>
              <a:gd name="connsiteY6" fmla="*/ 76821 h 533400"/>
              <a:gd name="connsiteX7" fmla="*/ 401298 w 400050"/>
              <a:gd name="connsiteY7" fmla="*/ 495921 h 533400"/>
              <a:gd name="connsiteX8" fmla="*/ 365103 w 400050"/>
              <a:gd name="connsiteY8" fmla="*/ 534021 h 533400"/>
              <a:gd name="connsiteX9" fmla="*/ 363198 w 400050"/>
              <a:gd name="connsiteY9" fmla="*/ 534021 h 533400"/>
              <a:gd name="connsiteX10" fmla="*/ 39348 w 400050"/>
              <a:gd name="connsiteY10" fmla="*/ 534021 h 533400"/>
              <a:gd name="connsiteX11" fmla="*/ 1248 w 400050"/>
              <a:gd name="connsiteY11" fmla="*/ 497826 h 533400"/>
              <a:gd name="connsiteX12" fmla="*/ 1248 w 400050"/>
              <a:gd name="connsiteY12" fmla="*/ 495921 h 533400"/>
              <a:gd name="connsiteX13" fmla="*/ 1248 w 400050"/>
              <a:gd name="connsiteY13" fmla="*/ 76821 h 533400"/>
              <a:gd name="connsiteX14" fmla="*/ 37443 w 400050"/>
              <a:gd name="connsiteY14" fmla="*/ 38721 h 533400"/>
              <a:gd name="connsiteX15" fmla="*/ 39348 w 400050"/>
              <a:gd name="connsiteY15" fmla="*/ 38721 h 533400"/>
              <a:gd name="connsiteX16" fmla="*/ 106023 w 400050"/>
              <a:gd name="connsiteY16" fmla="*/ 38721 h 533400"/>
              <a:gd name="connsiteX17" fmla="*/ 106023 w 400050"/>
              <a:gd name="connsiteY17" fmla="*/ 29196 h 533400"/>
              <a:gd name="connsiteX18" fmla="*/ 132693 w 400050"/>
              <a:gd name="connsiteY18" fmla="*/ 621 h 533400"/>
              <a:gd name="connsiteX19" fmla="*/ 134598 w 400050"/>
              <a:gd name="connsiteY19" fmla="*/ 621 h 533400"/>
              <a:gd name="connsiteX20" fmla="*/ 267948 w 400050"/>
              <a:gd name="connsiteY20" fmla="*/ 621 h 533400"/>
              <a:gd name="connsiteX21" fmla="*/ 106023 w 400050"/>
              <a:gd name="connsiteY21" fmla="*/ 57771 h 533400"/>
              <a:gd name="connsiteX22" fmla="*/ 39348 w 400050"/>
              <a:gd name="connsiteY22" fmla="*/ 57771 h 533400"/>
              <a:gd name="connsiteX23" fmla="*/ 20298 w 400050"/>
              <a:gd name="connsiteY23" fmla="*/ 75869 h 533400"/>
              <a:gd name="connsiteX24" fmla="*/ 20298 w 400050"/>
              <a:gd name="connsiteY24" fmla="*/ 76821 h 533400"/>
              <a:gd name="connsiteX25" fmla="*/ 20298 w 400050"/>
              <a:gd name="connsiteY25" fmla="*/ 495921 h 533400"/>
              <a:gd name="connsiteX26" fmla="*/ 38395 w 400050"/>
              <a:gd name="connsiteY26" fmla="*/ 514971 h 533400"/>
              <a:gd name="connsiteX27" fmla="*/ 39348 w 400050"/>
              <a:gd name="connsiteY27" fmla="*/ 514971 h 533400"/>
              <a:gd name="connsiteX28" fmla="*/ 363198 w 400050"/>
              <a:gd name="connsiteY28" fmla="*/ 514971 h 533400"/>
              <a:gd name="connsiteX29" fmla="*/ 382248 w 400050"/>
              <a:gd name="connsiteY29" fmla="*/ 496873 h 533400"/>
              <a:gd name="connsiteX30" fmla="*/ 382248 w 400050"/>
              <a:gd name="connsiteY30" fmla="*/ 495921 h 533400"/>
              <a:gd name="connsiteX31" fmla="*/ 382248 w 400050"/>
              <a:gd name="connsiteY31" fmla="*/ 76821 h 533400"/>
              <a:gd name="connsiteX32" fmla="*/ 364151 w 400050"/>
              <a:gd name="connsiteY32" fmla="*/ 57771 h 533400"/>
              <a:gd name="connsiteX33" fmla="*/ 363198 w 400050"/>
              <a:gd name="connsiteY33" fmla="*/ 57771 h 533400"/>
              <a:gd name="connsiteX34" fmla="*/ 296523 w 400050"/>
              <a:gd name="connsiteY34" fmla="*/ 57771 h 533400"/>
              <a:gd name="connsiteX35" fmla="*/ 296523 w 400050"/>
              <a:gd name="connsiteY35" fmla="*/ 67296 h 533400"/>
              <a:gd name="connsiteX36" fmla="*/ 269853 w 400050"/>
              <a:gd name="connsiteY36" fmla="*/ 95871 h 533400"/>
              <a:gd name="connsiteX37" fmla="*/ 267948 w 400050"/>
              <a:gd name="connsiteY37" fmla="*/ 95871 h 533400"/>
              <a:gd name="connsiteX38" fmla="*/ 134598 w 400050"/>
              <a:gd name="connsiteY38" fmla="*/ 95871 h 533400"/>
              <a:gd name="connsiteX39" fmla="*/ 106023 w 400050"/>
              <a:gd name="connsiteY39" fmla="*/ 69201 h 533400"/>
              <a:gd name="connsiteX40" fmla="*/ 106023 w 400050"/>
              <a:gd name="connsiteY40" fmla="*/ 67296 h 533400"/>
              <a:gd name="connsiteX41" fmla="*/ 106023 w 400050"/>
              <a:gd name="connsiteY41" fmla="*/ 57771 h 533400"/>
              <a:gd name="connsiteX42" fmla="*/ 201273 w 400050"/>
              <a:gd name="connsiteY42" fmla="*/ 343521 h 533400"/>
              <a:gd name="connsiteX43" fmla="*/ 201273 w 400050"/>
              <a:gd name="connsiteY43" fmla="*/ 362571 h 533400"/>
              <a:gd name="connsiteX44" fmla="*/ 86973 w 400050"/>
              <a:gd name="connsiteY44" fmla="*/ 362571 h 533400"/>
              <a:gd name="connsiteX45" fmla="*/ 86973 w 400050"/>
              <a:gd name="connsiteY45" fmla="*/ 343521 h 533400"/>
              <a:gd name="connsiteX46" fmla="*/ 201273 w 400050"/>
              <a:gd name="connsiteY46" fmla="*/ 343521 h 533400"/>
              <a:gd name="connsiteX47" fmla="*/ 315573 w 400050"/>
              <a:gd name="connsiteY47" fmla="*/ 267321 h 533400"/>
              <a:gd name="connsiteX48" fmla="*/ 315573 w 400050"/>
              <a:gd name="connsiteY48" fmla="*/ 286371 h 533400"/>
              <a:gd name="connsiteX49" fmla="*/ 86973 w 400050"/>
              <a:gd name="connsiteY49" fmla="*/ 286371 h 533400"/>
              <a:gd name="connsiteX50" fmla="*/ 86973 w 400050"/>
              <a:gd name="connsiteY50" fmla="*/ 267321 h 533400"/>
              <a:gd name="connsiteX51" fmla="*/ 315573 w 400050"/>
              <a:gd name="connsiteY51" fmla="*/ 267321 h 533400"/>
              <a:gd name="connsiteX52" fmla="*/ 315573 w 400050"/>
              <a:gd name="connsiteY52" fmla="*/ 191121 h 533400"/>
              <a:gd name="connsiteX53" fmla="*/ 315573 w 400050"/>
              <a:gd name="connsiteY53" fmla="*/ 210171 h 533400"/>
              <a:gd name="connsiteX54" fmla="*/ 86973 w 400050"/>
              <a:gd name="connsiteY54" fmla="*/ 210171 h 533400"/>
              <a:gd name="connsiteX55" fmla="*/ 86973 w 400050"/>
              <a:gd name="connsiteY55" fmla="*/ 191121 h 533400"/>
              <a:gd name="connsiteX56" fmla="*/ 315573 w 400050"/>
              <a:gd name="connsiteY56" fmla="*/ 191121 h 533400"/>
              <a:gd name="connsiteX57" fmla="*/ 267948 w 400050"/>
              <a:gd name="connsiteY57" fmla="*/ 19671 h 533400"/>
              <a:gd name="connsiteX58" fmla="*/ 134598 w 400050"/>
              <a:gd name="connsiteY58" fmla="*/ 19671 h 533400"/>
              <a:gd name="connsiteX59" fmla="*/ 125073 w 400050"/>
              <a:gd name="connsiteY59" fmla="*/ 28244 h 533400"/>
              <a:gd name="connsiteX60" fmla="*/ 125073 w 400050"/>
              <a:gd name="connsiteY60" fmla="*/ 29196 h 533400"/>
              <a:gd name="connsiteX61" fmla="*/ 125073 w 400050"/>
              <a:gd name="connsiteY61" fmla="*/ 67296 h 533400"/>
              <a:gd name="connsiteX62" fmla="*/ 133645 w 400050"/>
              <a:gd name="connsiteY62" fmla="*/ 76821 h 533400"/>
              <a:gd name="connsiteX63" fmla="*/ 134598 w 400050"/>
              <a:gd name="connsiteY63" fmla="*/ 76821 h 533400"/>
              <a:gd name="connsiteX64" fmla="*/ 267948 w 400050"/>
              <a:gd name="connsiteY64" fmla="*/ 76821 h 533400"/>
              <a:gd name="connsiteX65" fmla="*/ 277473 w 400050"/>
              <a:gd name="connsiteY65" fmla="*/ 68248 h 533400"/>
              <a:gd name="connsiteX66" fmla="*/ 277473 w 400050"/>
              <a:gd name="connsiteY66" fmla="*/ 67296 h 533400"/>
              <a:gd name="connsiteX67" fmla="*/ 277473 w 400050"/>
              <a:gd name="connsiteY67" fmla="*/ 29196 h 533400"/>
              <a:gd name="connsiteX68" fmla="*/ 267948 w 400050"/>
              <a:gd name="connsiteY68" fmla="*/ 1967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0050" h="533400">
                <a:moveTo>
                  <a:pt x="267948" y="621"/>
                </a:moveTo>
                <a:cubicBezTo>
                  <a:pt x="283188" y="621"/>
                  <a:pt x="295570" y="12051"/>
                  <a:pt x="296523" y="27291"/>
                </a:cubicBezTo>
                <a:lnTo>
                  <a:pt x="296523" y="29196"/>
                </a:lnTo>
                <a:lnTo>
                  <a:pt x="296523" y="38721"/>
                </a:lnTo>
                <a:lnTo>
                  <a:pt x="363198" y="38721"/>
                </a:lnTo>
                <a:cubicBezTo>
                  <a:pt x="383201" y="38721"/>
                  <a:pt x="400345" y="54914"/>
                  <a:pt x="401298" y="74916"/>
                </a:cubicBezTo>
                <a:lnTo>
                  <a:pt x="401298" y="76821"/>
                </a:lnTo>
                <a:lnTo>
                  <a:pt x="401298" y="495921"/>
                </a:lnTo>
                <a:cubicBezTo>
                  <a:pt x="401298" y="515923"/>
                  <a:pt x="385105" y="533069"/>
                  <a:pt x="365103" y="534021"/>
                </a:cubicBezTo>
                <a:lnTo>
                  <a:pt x="363198" y="534021"/>
                </a:lnTo>
                <a:lnTo>
                  <a:pt x="39348" y="534021"/>
                </a:lnTo>
                <a:cubicBezTo>
                  <a:pt x="19345" y="534021"/>
                  <a:pt x="2201" y="517828"/>
                  <a:pt x="1248" y="497826"/>
                </a:cubicBezTo>
                <a:lnTo>
                  <a:pt x="1248" y="495921"/>
                </a:lnTo>
                <a:lnTo>
                  <a:pt x="1248" y="76821"/>
                </a:lnTo>
                <a:cubicBezTo>
                  <a:pt x="1248" y="56819"/>
                  <a:pt x="17441" y="39673"/>
                  <a:pt x="37443" y="38721"/>
                </a:cubicBezTo>
                <a:lnTo>
                  <a:pt x="39348" y="38721"/>
                </a:lnTo>
                <a:lnTo>
                  <a:pt x="106023" y="38721"/>
                </a:lnTo>
                <a:lnTo>
                  <a:pt x="106023" y="29196"/>
                </a:lnTo>
                <a:cubicBezTo>
                  <a:pt x="106023" y="13956"/>
                  <a:pt x="117453" y="1573"/>
                  <a:pt x="132693" y="621"/>
                </a:cubicBezTo>
                <a:lnTo>
                  <a:pt x="134598" y="621"/>
                </a:lnTo>
                <a:lnTo>
                  <a:pt x="267948" y="621"/>
                </a:lnTo>
                <a:close/>
                <a:moveTo>
                  <a:pt x="106023" y="57771"/>
                </a:moveTo>
                <a:lnTo>
                  <a:pt x="39348" y="57771"/>
                </a:lnTo>
                <a:cubicBezTo>
                  <a:pt x="28870" y="57771"/>
                  <a:pt x="21251" y="65391"/>
                  <a:pt x="20298" y="75869"/>
                </a:cubicBezTo>
                <a:lnTo>
                  <a:pt x="20298" y="76821"/>
                </a:lnTo>
                <a:lnTo>
                  <a:pt x="20298" y="495921"/>
                </a:lnTo>
                <a:cubicBezTo>
                  <a:pt x="20298" y="506398"/>
                  <a:pt x="27918" y="514019"/>
                  <a:pt x="38395" y="514971"/>
                </a:cubicBezTo>
                <a:lnTo>
                  <a:pt x="39348" y="514971"/>
                </a:lnTo>
                <a:lnTo>
                  <a:pt x="363198" y="514971"/>
                </a:lnTo>
                <a:cubicBezTo>
                  <a:pt x="373676" y="514971"/>
                  <a:pt x="381295" y="507351"/>
                  <a:pt x="382248" y="496873"/>
                </a:cubicBezTo>
                <a:lnTo>
                  <a:pt x="382248" y="495921"/>
                </a:lnTo>
                <a:lnTo>
                  <a:pt x="382248" y="76821"/>
                </a:lnTo>
                <a:cubicBezTo>
                  <a:pt x="382248" y="66344"/>
                  <a:pt x="374628" y="58723"/>
                  <a:pt x="364151" y="57771"/>
                </a:cubicBezTo>
                <a:lnTo>
                  <a:pt x="363198" y="57771"/>
                </a:lnTo>
                <a:lnTo>
                  <a:pt x="296523" y="57771"/>
                </a:lnTo>
                <a:lnTo>
                  <a:pt x="296523" y="67296"/>
                </a:lnTo>
                <a:cubicBezTo>
                  <a:pt x="296523" y="82536"/>
                  <a:pt x="285093" y="94919"/>
                  <a:pt x="269853" y="95871"/>
                </a:cubicBezTo>
                <a:lnTo>
                  <a:pt x="267948" y="95871"/>
                </a:lnTo>
                <a:lnTo>
                  <a:pt x="134598" y="95871"/>
                </a:lnTo>
                <a:cubicBezTo>
                  <a:pt x="119358" y="95871"/>
                  <a:pt x="106976" y="84441"/>
                  <a:pt x="106023" y="69201"/>
                </a:cubicBezTo>
                <a:lnTo>
                  <a:pt x="106023" y="67296"/>
                </a:lnTo>
                <a:lnTo>
                  <a:pt x="106023" y="57771"/>
                </a:lnTo>
                <a:close/>
                <a:moveTo>
                  <a:pt x="201273" y="343521"/>
                </a:moveTo>
                <a:lnTo>
                  <a:pt x="201273" y="362571"/>
                </a:lnTo>
                <a:lnTo>
                  <a:pt x="86973" y="362571"/>
                </a:lnTo>
                <a:lnTo>
                  <a:pt x="86973" y="343521"/>
                </a:lnTo>
                <a:lnTo>
                  <a:pt x="201273" y="343521"/>
                </a:lnTo>
                <a:close/>
                <a:moveTo>
                  <a:pt x="315573" y="267321"/>
                </a:moveTo>
                <a:lnTo>
                  <a:pt x="315573" y="286371"/>
                </a:lnTo>
                <a:lnTo>
                  <a:pt x="86973" y="286371"/>
                </a:lnTo>
                <a:lnTo>
                  <a:pt x="86973" y="267321"/>
                </a:lnTo>
                <a:lnTo>
                  <a:pt x="315573" y="267321"/>
                </a:lnTo>
                <a:close/>
                <a:moveTo>
                  <a:pt x="315573" y="191121"/>
                </a:moveTo>
                <a:lnTo>
                  <a:pt x="315573" y="210171"/>
                </a:lnTo>
                <a:lnTo>
                  <a:pt x="86973" y="210171"/>
                </a:lnTo>
                <a:lnTo>
                  <a:pt x="86973" y="191121"/>
                </a:lnTo>
                <a:lnTo>
                  <a:pt x="315573" y="191121"/>
                </a:lnTo>
                <a:close/>
                <a:moveTo>
                  <a:pt x="267948" y="19671"/>
                </a:moveTo>
                <a:lnTo>
                  <a:pt x="134598" y="19671"/>
                </a:lnTo>
                <a:cubicBezTo>
                  <a:pt x="129836" y="19671"/>
                  <a:pt x="126026" y="23481"/>
                  <a:pt x="125073" y="28244"/>
                </a:cubicBezTo>
                <a:lnTo>
                  <a:pt x="125073" y="29196"/>
                </a:lnTo>
                <a:lnTo>
                  <a:pt x="125073" y="67296"/>
                </a:lnTo>
                <a:cubicBezTo>
                  <a:pt x="125073" y="72059"/>
                  <a:pt x="128883" y="75869"/>
                  <a:pt x="133645" y="76821"/>
                </a:cubicBezTo>
                <a:lnTo>
                  <a:pt x="134598" y="76821"/>
                </a:lnTo>
                <a:lnTo>
                  <a:pt x="267948" y="76821"/>
                </a:lnTo>
                <a:cubicBezTo>
                  <a:pt x="272711" y="76821"/>
                  <a:pt x="276520" y="73011"/>
                  <a:pt x="277473" y="68248"/>
                </a:cubicBezTo>
                <a:lnTo>
                  <a:pt x="277473" y="67296"/>
                </a:lnTo>
                <a:lnTo>
                  <a:pt x="277473" y="29196"/>
                </a:lnTo>
                <a:cubicBezTo>
                  <a:pt x="277473" y="23481"/>
                  <a:pt x="273663" y="19671"/>
                  <a:pt x="267948" y="196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928343" y="1326590"/>
            <a:ext cx="5250133" cy="3496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6418733" y="1326777"/>
            <a:ext cx="4793127" cy="184673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6430685" y="3325907"/>
            <a:ext cx="4793127" cy="19453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19" hasCustomPrompt="1"/>
          </p:nvPr>
        </p:nvSpPr>
        <p:spPr>
          <a:xfrm>
            <a:off x="892485" y="4813862"/>
            <a:ext cx="5299140" cy="466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右-两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8"/>
          <p:cNvSpPr/>
          <p:nvPr/>
        </p:nvSpPr>
        <p:spPr>
          <a:xfrm>
            <a:off x="6905744" y="5183787"/>
            <a:ext cx="299264" cy="299264"/>
          </a:xfrm>
          <a:custGeom>
            <a:avLst/>
            <a:gdLst>
              <a:gd name="connsiteX0" fmla="*/ 267948 w 400050"/>
              <a:gd name="connsiteY0" fmla="*/ 621 h 533400"/>
              <a:gd name="connsiteX1" fmla="*/ 296523 w 400050"/>
              <a:gd name="connsiteY1" fmla="*/ 27291 h 533400"/>
              <a:gd name="connsiteX2" fmla="*/ 296523 w 400050"/>
              <a:gd name="connsiteY2" fmla="*/ 29196 h 533400"/>
              <a:gd name="connsiteX3" fmla="*/ 296523 w 400050"/>
              <a:gd name="connsiteY3" fmla="*/ 38721 h 533400"/>
              <a:gd name="connsiteX4" fmla="*/ 363198 w 400050"/>
              <a:gd name="connsiteY4" fmla="*/ 38721 h 533400"/>
              <a:gd name="connsiteX5" fmla="*/ 401298 w 400050"/>
              <a:gd name="connsiteY5" fmla="*/ 74916 h 533400"/>
              <a:gd name="connsiteX6" fmla="*/ 401298 w 400050"/>
              <a:gd name="connsiteY6" fmla="*/ 76821 h 533400"/>
              <a:gd name="connsiteX7" fmla="*/ 401298 w 400050"/>
              <a:gd name="connsiteY7" fmla="*/ 495921 h 533400"/>
              <a:gd name="connsiteX8" fmla="*/ 365103 w 400050"/>
              <a:gd name="connsiteY8" fmla="*/ 534021 h 533400"/>
              <a:gd name="connsiteX9" fmla="*/ 363198 w 400050"/>
              <a:gd name="connsiteY9" fmla="*/ 534021 h 533400"/>
              <a:gd name="connsiteX10" fmla="*/ 39348 w 400050"/>
              <a:gd name="connsiteY10" fmla="*/ 534021 h 533400"/>
              <a:gd name="connsiteX11" fmla="*/ 1248 w 400050"/>
              <a:gd name="connsiteY11" fmla="*/ 497826 h 533400"/>
              <a:gd name="connsiteX12" fmla="*/ 1248 w 400050"/>
              <a:gd name="connsiteY12" fmla="*/ 495921 h 533400"/>
              <a:gd name="connsiteX13" fmla="*/ 1248 w 400050"/>
              <a:gd name="connsiteY13" fmla="*/ 76821 h 533400"/>
              <a:gd name="connsiteX14" fmla="*/ 37443 w 400050"/>
              <a:gd name="connsiteY14" fmla="*/ 38721 h 533400"/>
              <a:gd name="connsiteX15" fmla="*/ 39348 w 400050"/>
              <a:gd name="connsiteY15" fmla="*/ 38721 h 533400"/>
              <a:gd name="connsiteX16" fmla="*/ 106023 w 400050"/>
              <a:gd name="connsiteY16" fmla="*/ 38721 h 533400"/>
              <a:gd name="connsiteX17" fmla="*/ 106023 w 400050"/>
              <a:gd name="connsiteY17" fmla="*/ 29196 h 533400"/>
              <a:gd name="connsiteX18" fmla="*/ 132693 w 400050"/>
              <a:gd name="connsiteY18" fmla="*/ 621 h 533400"/>
              <a:gd name="connsiteX19" fmla="*/ 134598 w 400050"/>
              <a:gd name="connsiteY19" fmla="*/ 621 h 533400"/>
              <a:gd name="connsiteX20" fmla="*/ 267948 w 400050"/>
              <a:gd name="connsiteY20" fmla="*/ 621 h 533400"/>
              <a:gd name="connsiteX21" fmla="*/ 106023 w 400050"/>
              <a:gd name="connsiteY21" fmla="*/ 57771 h 533400"/>
              <a:gd name="connsiteX22" fmla="*/ 39348 w 400050"/>
              <a:gd name="connsiteY22" fmla="*/ 57771 h 533400"/>
              <a:gd name="connsiteX23" fmla="*/ 20298 w 400050"/>
              <a:gd name="connsiteY23" fmla="*/ 75869 h 533400"/>
              <a:gd name="connsiteX24" fmla="*/ 20298 w 400050"/>
              <a:gd name="connsiteY24" fmla="*/ 76821 h 533400"/>
              <a:gd name="connsiteX25" fmla="*/ 20298 w 400050"/>
              <a:gd name="connsiteY25" fmla="*/ 495921 h 533400"/>
              <a:gd name="connsiteX26" fmla="*/ 38395 w 400050"/>
              <a:gd name="connsiteY26" fmla="*/ 514971 h 533400"/>
              <a:gd name="connsiteX27" fmla="*/ 39348 w 400050"/>
              <a:gd name="connsiteY27" fmla="*/ 514971 h 533400"/>
              <a:gd name="connsiteX28" fmla="*/ 363198 w 400050"/>
              <a:gd name="connsiteY28" fmla="*/ 514971 h 533400"/>
              <a:gd name="connsiteX29" fmla="*/ 382248 w 400050"/>
              <a:gd name="connsiteY29" fmla="*/ 496873 h 533400"/>
              <a:gd name="connsiteX30" fmla="*/ 382248 w 400050"/>
              <a:gd name="connsiteY30" fmla="*/ 495921 h 533400"/>
              <a:gd name="connsiteX31" fmla="*/ 382248 w 400050"/>
              <a:gd name="connsiteY31" fmla="*/ 76821 h 533400"/>
              <a:gd name="connsiteX32" fmla="*/ 364151 w 400050"/>
              <a:gd name="connsiteY32" fmla="*/ 57771 h 533400"/>
              <a:gd name="connsiteX33" fmla="*/ 363198 w 400050"/>
              <a:gd name="connsiteY33" fmla="*/ 57771 h 533400"/>
              <a:gd name="connsiteX34" fmla="*/ 296523 w 400050"/>
              <a:gd name="connsiteY34" fmla="*/ 57771 h 533400"/>
              <a:gd name="connsiteX35" fmla="*/ 296523 w 400050"/>
              <a:gd name="connsiteY35" fmla="*/ 67296 h 533400"/>
              <a:gd name="connsiteX36" fmla="*/ 269853 w 400050"/>
              <a:gd name="connsiteY36" fmla="*/ 95871 h 533400"/>
              <a:gd name="connsiteX37" fmla="*/ 267948 w 400050"/>
              <a:gd name="connsiteY37" fmla="*/ 95871 h 533400"/>
              <a:gd name="connsiteX38" fmla="*/ 134598 w 400050"/>
              <a:gd name="connsiteY38" fmla="*/ 95871 h 533400"/>
              <a:gd name="connsiteX39" fmla="*/ 106023 w 400050"/>
              <a:gd name="connsiteY39" fmla="*/ 69201 h 533400"/>
              <a:gd name="connsiteX40" fmla="*/ 106023 w 400050"/>
              <a:gd name="connsiteY40" fmla="*/ 67296 h 533400"/>
              <a:gd name="connsiteX41" fmla="*/ 106023 w 400050"/>
              <a:gd name="connsiteY41" fmla="*/ 57771 h 533400"/>
              <a:gd name="connsiteX42" fmla="*/ 201273 w 400050"/>
              <a:gd name="connsiteY42" fmla="*/ 343521 h 533400"/>
              <a:gd name="connsiteX43" fmla="*/ 201273 w 400050"/>
              <a:gd name="connsiteY43" fmla="*/ 362571 h 533400"/>
              <a:gd name="connsiteX44" fmla="*/ 86973 w 400050"/>
              <a:gd name="connsiteY44" fmla="*/ 362571 h 533400"/>
              <a:gd name="connsiteX45" fmla="*/ 86973 w 400050"/>
              <a:gd name="connsiteY45" fmla="*/ 343521 h 533400"/>
              <a:gd name="connsiteX46" fmla="*/ 201273 w 400050"/>
              <a:gd name="connsiteY46" fmla="*/ 343521 h 533400"/>
              <a:gd name="connsiteX47" fmla="*/ 315573 w 400050"/>
              <a:gd name="connsiteY47" fmla="*/ 267321 h 533400"/>
              <a:gd name="connsiteX48" fmla="*/ 315573 w 400050"/>
              <a:gd name="connsiteY48" fmla="*/ 286371 h 533400"/>
              <a:gd name="connsiteX49" fmla="*/ 86973 w 400050"/>
              <a:gd name="connsiteY49" fmla="*/ 286371 h 533400"/>
              <a:gd name="connsiteX50" fmla="*/ 86973 w 400050"/>
              <a:gd name="connsiteY50" fmla="*/ 267321 h 533400"/>
              <a:gd name="connsiteX51" fmla="*/ 315573 w 400050"/>
              <a:gd name="connsiteY51" fmla="*/ 267321 h 533400"/>
              <a:gd name="connsiteX52" fmla="*/ 315573 w 400050"/>
              <a:gd name="connsiteY52" fmla="*/ 191121 h 533400"/>
              <a:gd name="connsiteX53" fmla="*/ 315573 w 400050"/>
              <a:gd name="connsiteY53" fmla="*/ 210171 h 533400"/>
              <a:gd name="connsiteX54" fmla="*/ 86973 w 400050"/>
              <a:gd name="connsiteY54" fmla="*/ 210171 h 533400"/>
              <a:gd name="connsiteX55" fmla="*/ 86973 w 400050"/>
              <a:gd name="connsiteY55" fmla="*/ 191121 h 533400"/>
              <a:gd name="connsiteX56" fmla="*/ 315573 w 400050"/>
              <a:gd name="connsiteY56" fmla="*/ 191121 h 533400"/>
              <a:gd name="connsiteX57" fmla="*/ 267948 w 400050"/>
              <a:gd name="connsiteY57" fmla="*/ 19671 h 533400"/>
              <a:gd name="connsiteX58" fmla="*/ 134598 w 400050"/>
              <a:gd name="connsiteY58" fmla="*/ 19671 h 533400"/>
              <a:gd name="connsiteX59" fmla="*/ 125073 w 400050"/>
              <a:gd name="connsiteY59" fmla="*/ 28244 h 533400"/>
              <a:gd name="connsiteX60" fmla="*/ 125073 w 400050"/>
              <a:gd name="connsiteY60" fmla="*/ 29196 h 533400"/>
              <a:gd name="connsiteX61" fmla="*/ 125073 w 400050"/>
              <a:gd name="connsiteY61" fmla="*/ 67296 h 533400"/>
              <a:gd name="connsiteX62" fmla="*/ 133645 w 400050"/>
              <a:gd name="connsiteY62" fmla="*/ 76821 h 533400"/>
              <a:gd name="connsiteX63" fmla="*/ 134598 w 400050"/>
              <a:gd name="connsiteY63" fmla="*/ 76821 h 533400"/>
              <a:gd name="connsiteX64" fmla="*/ 267948 w 400050"/>
              <a:gd name="connsiteY64" fmla="*/ 76821 h 533400"/>
              <a:gd name="connsiteX65" fmla="*/ 277473 w 400050"/>
              <a:gd name="connsiteY65" fmla="*/ 68248 h 533400"/>
              <a:gd name="connsiteX66" fmla="*/ 277473 w 400050"/>
              <a:gd name="connsiteY66" fmla="*/ 67296 h 533400"/>
              <a:gd name="connsiteX67" fmla="*/ 277473 w 400050"/>
              <a:gd name="connsiteY67" fmla="*/ 29196 h 533400"/>
              <a:gd name="connsiteX68" fmla="*/ 267948 w 400050"/>
              <a:gd name="connsiteY68" fmla="*/ 1967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0050" h="533400">
                <a:moveTo>
                  <a:pt x="267948" y="621"/>
                </a:moveTo>
                <a:cubicBezTo>
                  <a:pt x="283188" y="621"/>
                  <a:pt x="295570" y="12051"/>
                  <a:pt x="296523" y="27291"/>
                </a:cubicBezTo>
                <a:lnTo>
                  <a:pt x="296523" y="29196"/>
                </a:lnTo>
                <a:lnTo>
                  <a:pt x="296523" y="38721"/>
                </a:lnTo>
                <a:lnTo>
                  <a:pt x="363198" y="38721"/>
                </a:lnTo>
                <a:cubicBezTo>
                  <a:pt x="383201" y="38721"/>
                  <a:pt x="400345" y="54914"/>
                  <a:pt x="401298" y="74916"/>
                </a:cubicBezTo>
                <a:lnTo>
                  <a:pt x="401298" y="76821"/>
                </a:lnTo>
                <a:lnTo>
                  <a:pt x="401298" y="495921"/>
                </a:lnTo>
                <a:cubicBezTo>
                  <a:pt x="401298" y="515923"/>
                  <a:pt x="385105" y="533069"/>
                  <a:pt x="365103" y="534021"/>
                </a:cubicBezTo>
                <a:lnTo>
                  <a:pt x="363198" y="534021"/>
                </a:lnTo>
                <a:lnTo>
                  <a:pt x="39348" y="534021"/>
                </a:lnTo>
                <a:cubicBezTo>
                  <a:pt x="19345" y="534021"/>
                  <a:pt x="2201" y="517828"/>
                  <a:pt x="1248" y="497826"/>
                </a:cubicBezTo>
                <a:lnTo>
                  <a:pt x="1248" y="495921"/>
                </a:lnTo>
                <a:lnTo>
                  <a:pt x="1248" y="76821"/>
                </a:lnTo>
                <a:cubicBezTo>
                  <a:pt x="1248" y="56819"/>
                  <a:pt x="17441" y="39673"/>
                  <a:pt x="37443" y="38721"/>
                </a:cubicBezTo>
                <a:lnTo>
                  <a:pt x="39348" y="38721"/>
                </a:lnTo>
                <a:lnTo>
                  <a:pt x="106023" y="38721"/>
                </a:lnTo>
                <a:lnTo>
                  <a:pt x="106023" y="29196"/>
                </a:lnTo>
                <a:cubicBezTo>
                  <a:pt x="106023" y="13956"/>
                  <a:pt x="117453" y="1573"/>
                  <a:pt x="132693" y="621"/>
                </a:cubicBezTo>
                <a:lnTo>
                  <a:pt x="134598" y="621"/>
                </a:lnTo>
                <a:lnTo>
                  <a:pt x="267948" y="621"/>
                </a:lnTo>
                <a:close/>
                <a:moveTo>
                  <a:pt x="106023" y="57771"/>
                </a:moveTo>
                <a:lnTo>
                  <a:pt x="39348" y="57771"/>
                </a:lnTo>
                <a:cubicBezTo>
                  <a:pt x="28870" y="57771"/>
                  <a:pt x="21251" y="65391"/>
                  <a:pt x="20298" y="75869"/>
                </a:cubicBezTo>
                <a:lnTo>
                  <a:pt x="20298" y="76821"/>
                </a:lnTo>
                <a:lnTo>
                  <a:pt x="20298" y="495921"/>
                </a:lnTo>
                <a:cubicBezTo>
                  <a:pt x="20298" y="506398"/>
                  <a:pt x="27918" y="514019"/>
                  <a:pt x="38395" y="514971"/>
                </a:cubicBezTo>
                <a:lnTo>
                  <a:pt x="39348" y="514971"/>
                </a:lnTo>
                <a:lnTo>
                  <a:pt x="363198" y="514971"/>
                </a:lnTo>
                <a:cubicBezTo>
                  <a:pt x="373676" y="514971"/>
                  <a:pt x="381295" y="507351"/>
                  <a:pt x="382248" y="496873"/>
                </a:cubicBezTo>
                <a:lnTo>
                  <a:pt x="382248" y="495921"/>
                </a:lnTo>
                <a:lnTo>
                  <a:pt x="382248" y="76821"/>
                </a:lnTo>
                <a:cubicBezTo>
                  <a:pt x="382248" y="66344"/>
                  <a:pt x="374628" y="58723"/>
                  <a:pt x="364151" y="57771"/>
                </a:cubicBezTo>
                <a:lnTo>
                  <a:pt x="363198" y="57771"/>
                </a:lnTo>
                <a:lnTo>
                  <a:pt x="296523" y="57771"/>
                </a:lnTo>
                <a:lnTo>
                  <a:pt x="296523" y="67296"/>
                </a:lnTo>
                <a:cubicBezTo>
                  <a:pt x="296523" y="82536"/>
                  <a:pt x="285093" y="94919"/>
                  <a:pt x="269853" y="95871"/>
                </a:cubicBezTo>
                <a:lnTo>
                  <a:pt x="267948" y="95871"/>
                </a:lnTo>
                <a:lnTo>
                  <a:pt x="134598" y="95871"/>
                </a:lnTo>
                <a:cubicBezTo>
                  <a:pt x="119358" y="95871"/>
                  <a:pt x="106976" y="84441"/>
                  <a:pt x="106023" y="69201"/>
                </a:cubicBezTo>
                <a:lnTo>
                  <a:pt x="106023" y="67296"/>
                </a:lnTo>
                <a:lnTo>
                  <a:pt x="106023" y="57771"/>
                </a:lnTo>
                <a:close/>
                <a:moveTo>
                  <a:pt x="201273" y="343521"/>
                </a:moveTo>
                <a:lnTo>
                  <a:pt x="201273" y="362571"/>
                </a:lnTo>
                <a:lnTo>
                  <a:pt x="86973" y="362571"/>
                </a:lnTo>
                <a:lnTo>
                  <a:pt x="86973" y="343521"/>
                </a:lnTo>
                <a:lnTo>
                  <a:pt x="201273" y="343521"/>
                </a:lnTo>
                <a:close/>
                <a:moveTo>
                  <a:pt x="315573" y="267321"/>
                </a:moveTo>
                <a:lnTo>
                  <a:pt x="315573" y="286371"/>
                </a:lnTo>
                <a:lnTo>
                  <a:pt x="86973" y="286371"/>
                </a:lnTo>
                <a:lnTo>
                  <a:pt x="86973" y="267321"/>
                </a:lnTo>
                <a:lnTo>
                  <a:pt x="315573" y="267321"/>
                </a:lnTo>
                <a:close/>
                <a:moveTo>
                  <a:pt x="315573" y="191121"/>
                </a:moveTo>
                <a:lnTo>
                  <a:pt x="315573" y="210171"/>
                </a:lnTo>
                <a:lnTo>
                  <a:pt x="86973" y="210171"/>
                </a:lnTo>
                <a:lnTo>
                  <a:pt x="86973" y="191121"/>
                </a:lnTo>
                <a:lnTo>
                  <a:pt x="315573" y="191121"/>
                </a:lnTo>
                <a:close/>
                <a:moveTo>
                  <a:pt x="267948" y="19671"/>
                </a:moveTo>
                <a:lnTo>
                  <a:pt x="134598" y="19671"/>
                </a:lnTo>
                <a:cubicBezTo>
                  <a:pt x="129836" y="19671"/>
                  <a:pt x="126026" y="23481"/>
                  <a:pt x="125073" y="28244"/>
                </a:cubicBezTo>
                <a:lnTo>
                  <a:pt x="125073" y="29196"/>
                </a:lnTo>
                <a:lnTo>
                  <a:pt x="125073" y="67296"/>
                </a:lnTo>
                <a:cubicBezTo>
                  <a:pt x="125073" y="72059"/>
                  <a:pt x="128883" y="75869"/>
                  <a:pt x="133645" y="76821"/>
                </a:cubicBezTo>
                <a:lnTo>
                  <a:pt x="134598" y="76821"/>
                </a:lnTo>
                <a:lnTo>
                  <a:pt x="267948" y="76821"/>
                </a:lnTo>
                <a:cubicBezTo>
                  <a:pt x="272711" y="76821"/>
                  <a:pt x="276520" y="73011"/>
                  <a:pt x="277473" y="68248"/>
                </a:cubicBezTo>
                <a:lnTo>
                  <a:pt x="277473" y="67296"/>
                </a:lnTo>
                <a:lnTo>
                  <a:pt x="277473" y="29196"/>
                </a:lnTo>
                <a:cubicBezTo>
                  <a:pt x="277473" y="23481"/>
                  <a:pt x="273663" y="19671"/>
                  <a:pt x="267948" y="196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6584153" y="1473023"/>
            <a:ext cx="5116780" cy="3758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20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9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713189" y="1470025"/>
            <a:ext cx="5562105" cy="36219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202" y="5154707"/>
            <a:ext cx="5588044" cy="340659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/>
            </a:lvl1pPr>
            <a:lvl2pPr algn="l">
              <a:lnSpc>
                <a:spcPct val="120000"/>
              </a:lnSpc>
              <a:defRPr/>
            </a:lvl2pPr>
            <a:lvl3pPr algn="l">
              <a:lnSpc>
                <a:spcPct val="120000"/>
              </a:lnSpc>
              <a:defRPr/>
            </a:lvl3pPr>
            <a:lvl4pPr algn="l">
              <a:lnSpc>
                <a:spcPct val="120000"/>
              </a:lnSpc>
              <a:defRPr/>
            </a:lvl4pPr>
            <a:lvl5pPr algn="l"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6574118" y="1954308"/>
            <a:ext cx="5115855" cy="1604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6574118" y="3621744"/>
            <a:ext cx="5115855" cy="189155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ṥ1íďè"/>
          <p:cNvSpPr/>
          <p:nvPr/>
        </p:nvSpPr>
        <p:spPr>
          <a:xfrm>
            <a:off x="986484" y="5022303"/>
            <a:ext cx="293602" cy="293602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7500" lnSpcReduction="20000"/>
          </a:bodyPr>
          <a:lstStyle/>
          <a:p>
            <a:pPr algn="ctr" defTabSz="914400"/>
            <a:endParaRPr lang="en-GB" sz="2000" b="1">
              <a:solidFill>
                <a:schemeClr val="bg1"/>
              </a:solidFill>
              <a:cs typeface="HelveticaNeueLT Pro 55 Roman" panose="020B0604020202020204" pitchFamily="34" charset="0"/>
            </a:endParaRPr>
          </a:p>
        </p:txBody>
      </p:sp>
      <p:sp>
        <p:nvSpPr>
          <p:cNvPr id="4" name="ísḷïḋe"/>
          <p:cNvSpPr/>
          <p:nvPr/>
        </p:nvSpPr>
        <p:spPr>
          <a:xfrm>
            <a:off x="1133285" y="2227600"/>
            <a:ext cx="2941504" cy="2941504"/>
          </a:xfrm>
          <a:prstGeom prst="rect">
            <a:avLst/>
          </a:prstGeom>
          <a:blipFill>
            <a:blip r:embed="rId2" cstate="screen">
              <a:grayscl/>
            </a:blip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HelveticaNeueLT Pro 55 Roman" panose="020B0604020202020204" pitchFamily="34" charset="0"/>
            </a:endParaRPr>
          </a:p>
        </p:txBody>
      </p:sp>
      <p:sp>
        <p:nvSpPr>
          <p:cNvPr id="5" name="íṧļíḍé"/>
          <p:cNvSpPr/>
          <p:nvPr/>
        </p:nvSpPr>
        <p:spPr>
          <a:xfrm>
            <a:off x="3896861" y="2394513"/>
            <a:ext cx="509765" cy="509765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en-GB" sz="2000" b="1">
              <a:solidFill>
                <a:schemeClr val="bg1"/>
              </a:solidFill>
              <a:cs typeface="HelveticaNeueLT Pro 55 Roman" panose="020B0604020202020204" pitchFamily="34" charset="0"/>
            </a:endParaRPr>
          </a:p>
        </p:txBody>
      </p:sp>
      <p:sp>
        <p:nvSpPr>
          <p:cNvPr id="7" name="îşlîḓé"/>
          <p:cNvSpPr txBox="1"/>
          <p:nvPr/>
        </p:nvSpPr>
        <p:spPr>
          <a:xfrm>
            <a:off x="4911208" y="22276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tx2">
                    <a:alpha val="20000"/>
                  </a:schemeClr>
                </a:solidFill>
                <a:latin typeface="+mj-lt"/>
                <a:cs typeface="HelveticaNeueLT Pro 55 Roman" panose="020B0604020202020204" pitchFamily="34" charset="0"/>
              </a:rPr>
              <a:t>01</a:t>
            </a:r>
            <a:endParaRPr lang="en-GB" sz="5400" b="1" dirty="0">
              <a:solidFill>
                <a:schemeClr val="tx2">
                  <a:alpha val="20000"/>
                </a:schemeClr>
              </a:solidFill>
              <a:latin typeface="+mj-lt"/>
              <a:cs typeface="HelveticaNeueLT Pro 55 Roman" panose="020B0604020202020204" pitchFamily="34" charset="0"/>
            </a:endParaRPr>
          </a:p>
        </p:txBody>
      </p:sp>
      <p:sp>
        <p:nvSpPr>
          <p:cNvPr id="11" name="îs1îḋé"/>
          <p:cNvSpPr txBox="1"/>
          <p:nvPr/>
        </p:nvSpPr>
        <p:spPr>
          <a:xfrm>
            <a:off x="4911207" y="3236687"/>
            <a:ext cx="95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tx2">
                    <a:alpha val="20000"/>
                  </a:schemeClr>
                </a:solidFill>
                <a:latin typeface="+mj-lt"/>
                <a:cs typeface="HelveticaNeueLT Pro 55 Roman" panose="020B0604020202020204" pitchFamily="34" charset="0"/>
              </a:rPr>
              <a:t>02</a:t>
            </a:r>
            <a:endParaRPr lang="en-GB" sz="5400" b="1" dirty="0">
              <a:solidFill>
                <a:schemeClr val="tx2">
                  <a:alpha val="20000"/>
                </a:schemeClr>
              </a:solidFill>
              <a:latin typeface="+mj-lt"/>
              <a:cs typeface="HelveticaNeueLT Pro 55 Roman" panose="020B0604020202020204" pitchFamily="34" charset="0"/>
            </a:endParaRPr>
          </a:p>
        </p:txBody>
      </p:sp>
      <p:sp>
        <p:nvSpPr>
          <p:cNvPr id="15" name="iṧľídê"/>
          <p:cNvSpPr txBox="1"/>
          <p:nvPr/>
        </p:nvSpPr>
        <p:spPr>
          <a:xfrm>
            <a:off x="4911207" y="4245774"/>
            <a:ext cx="95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tx2">
                    <a:alpha val="20000"/>
                  </a:schemeClr>
                </a:solidFill>
                <a:latin typeface="+mj-lt"/>
                <a:cs typeface="HelveticaNeueLT Pro 55 Roman" panose="020B0604020202020204" pitchFamily="34" charset="0"/>
              </a:rPr>
              <a:t>03</a:t>
            </a:r>
            <a:endParaRPr lang="en-GB" sz="5400" b="1" dirty="0">
              <a:solidFill>
                <a:schemeClr val="tx2">
                  <a:alpha val="20000"/>
                </a:schemeClr>
              </a:solidFill>
              <a:latin typeface="+mj-lt"/>
              <a:cs typeface="HelveticaNeueLT Pro 55 Roman" panose="020B0604020202020204" pitchFamily="34" charset="0"/>
            </a:endParaRPr>
          </a:p>
        </p:txBody>
      </p:sp>
      <p:sp>
        <p:nvSpPr>
          <p:cNvPr id="20" name="文本占位符 2"/>
          <p:cNvSpPr>
            <a:spLocks noGrp="1"/>
          </p:cNvSpPr>
          <p:nvPr>
            <p:ph idx="10" hasCustomPrompt="1"/>
          </p:nvPr>
        </p:nvSpPr>
        <p:spPr>
          <a:xfrm>
            <a:off x="5918236" y="2370030"/>
            <a:ext cx="5516527" cy="38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idx="12" hasCustomPrompt="1"/>
          </p:nvPr>
        </p:nvSpPr>
        <p:spPr>
          <a:xfrm>
            <a:off x="5905500" y="271462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idx="13" hasCustomPrompt="1"/>
          </p:nvPr>
        </p:nvSpPr>
        <p:spPr>
          <a:xfrm>
            <a:off x="7781925" y="271462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4" hasCustomPrompt="1"/>
          </p:nvPr>
        </p:nvSpPr>
        <p:spPr>
          <a:xfrm>
            <a:off x="9648825" y="271462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idx="15" hasCustomPrompt="1"/>
          </p:nvPr>
        </p:nvSpPr>
        <p:spPr>
          <a:xfrm>
            <a:off x="5927761" y="3398730"/>
            <a:ext cx="5516527" cy="38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idx="16" hasCustomPrompt="1"/>
          </p:nvPr>
        </p:nvSpPr>
        <p:spPr>
          <a:xfrm>
            <a:off x="5915025" y="374332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idx="17" hasCustomPrompt="1"/>
          </p:nvPr>
        </p:nvSpPr>
        <p:spPr>
          <a:xfrm>
            <a:off x="7791450" y="374332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idx="18" hasCustomPrompt="1"/>
          </p:nvPr>
        </p:nvSpPr>
        <p:spPr>
          <a:xfrm>
            <a:off x="9658350" y="374332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idx="19" hasCustomPrompt="1"/>
          </p:nvPr>
        </p:nvSpPr>
        <p:spPr>
          <a:xfrm>
            <a:off x="5927761" y="4408380"/>
            <a:ext cx="5516527" cy="38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文本占位符 2"/>
          <p:cNvSpPr>
            <a:spLocks noGrp="1"/>
          </p:cNvSpPr>
          <p:nvPr>
            <p:ph idx="20" hasCustomPrompt="1"/>
          </p:nvPr>
        </p:nvSpPr>
        <p:spPr>
          <a:xfrm>
            <a:off x="5915025" y="475297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idx="21" hasCustomPrompt="1"/>
          </p:nvPr>
        </p:nvSpPr>
        <p:spPr>
          <a:xfrm>
            <a:off x="7791450" y="475297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idx="22" hasCustomPrompt="1"/>
          </p:nvPr>
        </p:nvSpPr>
        <p:spPr>
          <a:xfrm>
            <a:off x="9658350" y="4752976"/>
            <a:ext cx="1790700" cy="3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zh-CN" altLang="en-US"/>
              <a:t>第二级</a:t>
            </a:r>
            <a:endParaRPr lang="zh-CN" altLang="en-US" dirty="0"/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圆心-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02045" y="2524265"/>
            <a:ext cx="2485074" cy="2422792"/>
            <a:chOff x="4601134" y="2137333"/>
            <a:chExt cx="2989733" cy="2989731"/>
          </a:xfrm>
        </p:grpSpPr>
        <p:sp>
          <p:nvSpPr>
            <p:cNvPr id="6" name="弧形 5"/>
            <p:cNvSpPr/>
            <p:nvPr/>
          </p:nvSpPr>
          <p:spPr>
            <a:xfrm rot="16200000" flipH="1">
              <a:off x="4601135" y="2137332"/>
              <a:ext cx="2989731" cy="2989733"/>
            </a:xfrm>
            <a:prstGeom prst="arc">
              <a:avLst>
                <a:gd name="adj1" fmla="val 16214602"/>
                <a:gd name="adj2" fmla="val 21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7" name="任意多边形 17"/>
            <p:cNvSpPr/>
            <p:nvPr/>
          </p:nvSpPr>
          <p:spPr>
            <a:xfrm>
              <a:off x="6096001" y="3632199"/>
              <a:ext cx="1408581" cy="1408582"/>
            </a:xfrm>
            <a:custGeom>
              <a:avLst/>
              <a:gdLst>
                <a:gd name="connsiteX0" fmla="*/ 0 w 1683657"/>
                <a:gd name="connsiteY0" fmla="*/ 0 h 1683658"/>
                <a:gd name="connsiteX1" fmla="*/ 1683657 w 1683657"/>
                <a:gd name="connsiteY1" fmla="*/ 0 h 1683658"/>
                <a:gd name="connsiteX2" fmla="*/ 1683657 w 1683657"/>
                <a:gd name="connsiteY2" fmla="*/ 1 h 1683658"/>
                <a:gd name="connsiteX3" fmla="*/ 0 w 1683657"/>
                <a:gd name="connsiteY3" fmla="*/ 1683658 h 1683658"/>
                <a:gd name="connsiteX4" fmla="*/ 0 w 1683657"/>
                <a:gd name="connsiteY4" fmla="*/ 0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657" h="1683658">
                  <a:moveTo>
                    <a:pt x="0" y="0"/>
                  </a:moveTo>
                  <a:lnTo>
                    <a:pt x="1683657" y="0"/>
                  </a:lnTo>
                  <a:lnTo>
                    <a:pt x="1683657" y="1"/>
                  </a:lnTo>
                  <a:cubicBezTo>
                    <a:pt x="1683657" y="929859"/>
                    <a:pt x="929858" y="1683658"/>
                    <a:pt x="0" y="168365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8" name="任意多边形 16"/>
            <p:cNvSpPr/>
            <p:nvPr/>
          </p:nvSpPr>
          <p:spPr>
            <a:xfrm>
              <a:off x="6096001" y="2223619"/>
              <a:ext cx="1408581" cy="1408580"/>
            </a:xfrm>
            <a:custGeom>
              <a:avLst/>
              <a:gdLst>
                <a:gd name="connsiteX0" fmla="*/ 0 w 1683657"/>
                <a:gd name="connsiteY0" fmla="*/ 0 h 1683656"/>
                <a:gd name="connsiteX1" fmla="*/ 1674964 w 1683657"/>
                <a:gd name="connsiteY1" fmla="*/ 1511513 h 1683656"/>
                <a:gd name="connsiteX2" fmla="*/ 1683657 w 1683657"/>
                <a:gd name="connsiteY2" fmla="*/ 1683656 h 1683656"/>
                <a:gd name="connsiteX3" fmla="*/ 0 w 1683657"/>
                <a:gd name="connsiteY3" fmla="*/ 1683656 h 1683656"/>
                <a:gd name="connsiteX4" fmla="*/ 0 w 1683657"/>
                <a:gd name="connsiteY4" fmla="*/ 0 h 168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657" h="1683656">
                  <a:moveTo>
                    <a:pt x="0" y="0"/>
                  </a:moveTo>
                  <a:cubicBezTo>
                    <a:pt x="871742" y="0"/>
                    <a:pt x="1588745" y="662519"/>
                    <a:pt x="1674964" y="1511513"/>
                  </a:cubicBezTo>
                  <a:lnTo>
                    <a:pt x="1683657" y="1683656"/>
                  </a:lnTo>
                  <a:lnTo>
                    <a:pt x="0" y="16836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9" name="任意多边形 21"/>
            <p:cNvSpPr/>
            <p:nvPr/>
          </p:nvSpPr>
          <p:spPr>
            <a:xfrm flipH="1">
              <a:off x="4637373" y="3632199"/>
              <a:ext cx="1458624" cy="1458626"/>
            </a:xfrm>
            <a:custGeom>
              <a:avLst/>
              <a:gdLst>
                <a:gd name="connsiteX0" fmla="*/ 0 w 1683657"/>
                <a:gd name="connsiteY0" fmla="*/ 0 h 1683658"/>
                <a:gd name="connsiteX1" fmla="*/ 1683657 w 1683657"/>
                <a:gd name="connsiteY1" fmla="*/ 0 h 1683658"/>
                <a:gd name="connsiteX2" fmla="*/ 1683657 w 1683657"/>
                <a:gd name="connsiteY2" fmla="*/ 1 h 1683658"/>
                <a:gd name="connsiteX3" fmla="*/ 0 w 1683657"/>
                <a:gd name="connsiteY3" fmla="*/ 1683658 h 1683658"/>
                <a:gd name="connsiteX4" fmla="*/ 0 w 1683657"/>
                <a:gd name="connsiteY4" fmla="*/ 0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657" h="1683658">
                  <a:moveTo>
                    <a:pt x="0" y="0"/>
                  </a:moveTo>
                  <a:lnTo>
                    <a:pt x="1683657" y="0"/>
                  </a:lnTo>
                  <a:lnTo>
                    <a:pt x="1683657" y="1"/>
                  </a:lnTo>
                  <a:cubicBezTo>
                    <a:pt x="1683657" y="929859"/>
                    <a:pt x="929858" y="1683658"/>
                    <a:pt x="0" y="16836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0" name="任意多边形 22"/>
            <p:cNvSpPr/>
            <p:nvPr/>
          </p:nvSpPr>
          <p:spPr>
            <a:xfrm flipH="1">
              <a:off x="4687418" y="2223619"/>
              <a:ext cx="1408581" cy="1408580"/>
            </a:xfrm>
            <a:custGeom>
              <a:avLst/>
              <a:gdLst>
                <a:gd name="connsiteX0" fmla="*/ 0 w 1683657"/>
                <a:gd name="connsiteY0" fmla="*/ 0 h 1683656"/>
                <a:gd name="connsiteX1" fmla="*/ 1674964 w 1683657"/>
                <a:gd name="connsiteY1" fmla="*/ 1511513 h 1683656"/>
                <a:gd name="connsiteX2" fmla="*/ 1683657 w 1683657"/>
                <a:gd name="connsiteY2" fmla="*/ 1683656 h 1683656"/>
                <a:gd name="connsiteX3" fmla="*/ 0 w 1683657"/>
                <a:gd name="connsiteY3" fmla="*/ 1683656 h 1683656"/>
                <a:gd name="connsiteX4" fmla="*/ 0 w 1683657"/>
                <a:gd name="connsiteY4" fmla="*/ 0 h 168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657" h="1683656">
                  <a:moveTo>
                    <a:pt x="0" y="0"/>
                  </a:moveTo>
                  <a:cubicBezTo>
                    <a:pt x="871742" y="0"/>
                    <a:pt x="1588745" y="662519"/>
                    <a:pt x="1674964" y="1511513"/>
                  </a:cubicBezTo>
                  <a:lnTo>
                    <a:pt x="1683657" y="1683656"/>
                  </a:lnTo>
                  <a:lnTo>
                    <a:pt x="0" y="16836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98502" y="2612657"/>
              <a:ext cx="637348" cy="87353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00" dirty="0">
                  <a:ea typeface="Source Han Sans CN Regular" panose="020B0500000000000000" charset="-122"/>
                  <a:cs typeface="HelveticaNeueLT Pro 55 Roman" panose="020B0604020202020204" pitchFamily="34" charset="0"/>
                </a:rPr>
                <a:t>S</a:t>
              </a:r>
              <a:endParaRPr lang="zh-CN" altLang="en-US" sz="4000" dirty="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65760" y="2661115"/>
              <a:ext cx="813400" cy="87353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00" dirty="0">
                  <a:ea typeface="Source Han Sans CN Regular" panose="020B0500000000000000" charset="-122"/>
                  <a:cs typeface="HelveticaNeueLT Pro 55 Roman" panose="020B0604020202020204" pitchFamily="34" charset="0"/>
                </a:rPr>
                <a:t>W</a:t>
              </a:r>
              <a:endParaRPr lang="zh-CN" altLang="en-US" sz="4000" dirty="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74969" y="3753204"/>
              <a:ext cx="708559" cy="87353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Source Han Sans CN Regular" panose="020B0500000000000000" charset="-122"/>
                  <a:cs typeface="HelveticaNeueLT Pro 55 Roman" panose="020B0604020202020204" pitchFamily="34" charset="0"/>
                </a:rPr>
                <a:t>O</a:t>
              </a:r>
              <a:endParaRPr lang="zh-CN" altLang="en-US" sz="4000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76538" y="3753204"/>
              <a:ext cx="591850" cy="87353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00" dirty="0">
                  <a:ea typeface="Source Han Sans CN Regular" panose="020B0500000000000000" charset="-122"/>
                  <a:cs typeface="HelveticaNeueLT Pro 55 Roman" panose="020B0604020202020204" pitchFamily="34" charset="0"/>
                </a:rPr>
                <a:t>T</a:t>
              </a:r>
              <a:endParaRPr lang="zh-CN" altLang="en-US" sz="4000" dirty="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</p:grp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8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609601" y="2220915"/>
            <a:ext cx="3789083" cy="1500095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内容占位符 10"/>
          <p:cNvSpPr>
            <a:spLocks noGrp="1"/>
          </p:cNvSpPr>
          <p:nvPr>
            <p:ph sz="quarter" idx="21" hasCustomPrompt="1"/>
          </p:nvPr>
        </p:nvSpPr>
        <p:spPr>
          <a:xfrm>
            <a:off x="621556" y="3897310"/>
            <a:ext cx="3789083" cy="1500095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22" hasCustomPrompt="1"/>
          </p:nvPr>
        </p:nvSpPr>
        <p:spPr>
          <a:xfrm>
            <a:off x="7757456" y="2220913"/>
            <a:ext cx="3789083" cy="150009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7769411" y="3897308"/>
            <a:ext cx="3789083" cy="150009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圆心-对比1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ṩḻíḓè"/>
          <p:cNvSpPr txBox="1"/>
          <p:nvPr/>
        </p:nvSpPr>
        <p:spPr>
          <a:xfrm>
            <a:off x="6014507" y="3272184"/>
            <a:ext cx="860856" cy="1166055"/>
          </a:xfrm>
          <a:custGeom>
            <a:avLst/>
            <a:gdLst/>
            <a:ahLst/>
            <a:cxnLst/>
            <a:rect l="l" t="t" r="r" b="b"/>
            <a:pathLst>
              <a:path w="547962" h="780860">
                <a:moveTo>
                  <a:pt x="282415" y="0"/>
                </a:moveTo>
                <a:cubicBezTo>
                  <a:pt x="362587" y="0"/>
                  <a:pt x="441126" y="20134"/>
                  <a:pt x="518033" y="60401"/>
                </a:cubicBezTo>
                <a:lnTo>
                  <a:pt x="440764" y="210588"/>
                </a:lnTo>
                <a:cubicBezTo>
                  <a:pt x="398575" y="177576"/>
                  <a:pt x="356020" y="161070"/>
                  <a:pt x="313100" y="161070"/>
                </a:cubicBezTo>
                <a:cubicBezTo>
                  <a:pt x="292371" y="161070"/>
                  <a:pt x="273822" y="166350"/>
                  <a:pt x="257452" y="176910"/>
                </a:cubicBezTo>
                <a:cubicBezTo>
                  <a:pt x="238906" y="188926"/>
                  <a:pt x="229632" y="204948"/>
                  <a:pt x="229632" y="224974"/>
                </a:cubicBezTo>
                <a:cubicBezTo>
                  <a:pt x="229632" y="244631"/>
                  <a:pt x="241805" y="261559"/>
                  <a:pt x="266150" y="275758"/>
                </a:cubicBezTo>
                <a:cubicBezTo>
                  <a:pt x="277056" y="282317"/>
                  <a:pt x="309762" y="293605"/>
                  <a:pt x="364268" y="309623"/>
                </a:cubicBezTo>
                <a:cubicBezTo>
                  <a:pt x="432587" y="329598"/>
                  <a:pt x="481280" y="357928"/>
                  <a:pt x="510347" y="394613"/>
                </a:cubicBezTo>
                <a:cubicBezTo>
                  <a:pt x="535424" y="425845"/>
                  <a:pt x="547962" y="465977"/>
                  <a:pt x="547962" y="515007"/>
                </a:cubicBezTo>
                <a:cubicBezTo>
                  <a:pt x="547962" y="640667"/>
                  <a:pt x="492821" y="722565"/>
                  <a:pt x="382539" y="760701"/>
                </a:cubicBezTo>
                <a:cubicBezTo>
                  <a:pt x="344086" y="774140"/>
                  <a:pt x="302730" y="780860"/>
                  <a:pt x="258472" y="780860"/>
                </a:cubicBezTo>
                <a:cubicBezTo>
                  <a:pt x="165604" y="780860"/>
                  <a:pt x="79446" y="752745"/>
                  <a:pt x="0" y="696516"/>
                </a:cubicBezTo>
                <a:lnTo>
                  <a:pt x="82711" y="540888"/>
                </a:lnTo>
                <a:cubicBezTo>
                  <a:pt x="140873" y="593490"/>
                  <a:pt x="197762" y="619791"/>
                  <a:pt x="253379" y="619791"/>
                </a:cubicBezTo>
                <a:cubicBezTo>
                  <a:pt x="278461" y="619791"/>
                  <a:pt x="299729" y="613927"/>
                  <a:pt x="317181" y="602199"/>
                </a:cubicBezTo>
                <a:cubicBezTo>
                  <a:pt x="337536" y="589009"/>
                  <a:pt x="347713" y="570321"/>
                  <a:pt x="347713" y="546134"/>
                </a:cubicBezTo>
                <a:cubicBezTo>
                  <a:pt x="347713" y="524147"/>
                  <a:pt x="336448" y="505825"/>
                  <a:pt x="313916" y="491166"/>
                </a:cubicBezTo>
                <a:cubicBezTo>
                  <a:pt x="297201" y="480170"/>
                  <a:pt x="269038" y="468992"/>
                  <a:pt x="229428" y="457633"/>
                </a:cubicBezTo>
                <a:cubicBezTo>
                  <a:pt x="181463" y="443502"/>
                  <a:pt x="151303" y="433719"/>
                  <a:pt x="138946" y="428283"/>
                </a:cubicBezTo>
                <a:cubicBezTo>
                  <a:pt x="119322" y="419950"/>
                  <a:pt x="102607" y="410167"/>
                  <a:pt x="88799" y="398933"/>
                </a:cubicBezTo>
                <a:cubicBezTo>
                  <a:pt x="49189" y="366323"/>
                  <a:pt x="29384" y="317046"/>
                  <a:pt x="29384" y="251102"/>
                </a:cubicBezTo>
                <a:cubicBezTo>
                  <a:pt x="29384" y="182255"/>
                  <a:pt x="49880" y="125187"/>
                  <a:pt x="90873" y="79897"/>
                </a:cubicBezTo>
                <a:cubicBezTo>
                  <a:pt x="138759" y="26633"/>
                  <a:pt x="202606" y="0"/>
                  <a:pt x="28241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1500" spc="-300" dirty="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1" name="ïş1iḋe"/>
          <p:cNvSpPr txBox="1"/>
          <p:nvPr/>
        </p:nvSpPr>
        <p:spPr>
          <a:xfrm>
            <a:off x="5175536" y="3272185"/>
            <a:ext cx="1286960" cy="1166056"/>
          </a:xfrm>
          <a:custGeom>
            <a:avLst/>
            <a:gdLst/>
            <a:ahLst/>
            <a:cxnLst/>
            <a:rect l="l" t="t" r="r" b="b"/>
            <a:pathLst>
              <a:path w="779227" h="742768">
                <a:moveTo>
                  <a:pt x="0" y="0"/>
                </a:moveTo>
                <a:lnTo>
                  <a:pt x="210043" y="0"/>
                </a:lnTo>
                <a:lnTo>
                  <a:pt x="389069" y="451646"/>
                </a:lnTo>
                <a:lnTo>
                  <a:pt x="569728" y="0"/>
                </a:lnTo>
                <a:lnTo>
                  <a:pt x="779227" y="0"/>
                </a:lnTo>
                <a:lnTo>
                  <a:pt x="462530" y="742768"/>
                </a:lnTo>
                <a:lnTo>
                  <a:pt x="312344" y="742768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 defTabSz="914400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1800" dirty="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6" name="îśḻidê"/>
          <p:cNvSpPr/>
          <p:nvPr/>
        </p:nvSpPr>
        <p:spPr>
          <a:xfrm>
            <a:off x="615317" y="2462357"/>
            <a:ext cx="3824970" cy="9460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4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7" name="îşļiḋè"/>
          <p:cNvSpPr/>
          <p:nvPr/>
        </p:nvSpPr>
        <p:spPr>
          <a:xfrm>
            <a:off x="7255524" y="2462357"/>
            <a:ext cx="3824970" cy="9460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4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2" name="内容占位符 10"/>
          <p:cNvSpPr>
            <a:spLocks noGrp="1"/>
          </p:cNvSpPr>
          <p:nvPr>
            <p:ph sz="quarter" idx="23" hasCustomPrompt="1"/>
          </p:nvPr>
        </p:nvSpPr>
        <p:spPr>
          <a:xfrm>
            <a:off x="595120" y="2650556"/>
            <a:ext cx="4319380" cy="222809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24" hasCustomPrompt="1"/>
          </p:nvPr>
        </p:nvSpPr>
        <p:spPr>
          <a:xfrm>
            <a:off x="7227850" y="2650558"/>
            <a:ext cx="4319380" cy="222809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"/>
          <p:cNvSpPr/>
          <p:nvPr/>
        </p:nvSpPr>
        <p:spPr>
          <a:xfrm>
            <a:off x="682544" y="3628029"/>
            <a:ext cx="582711" cy="576640"/>
          </a:xfrm>
          <a:prstGeom prst="roundRect">
            <a:avLst>
              <a:gd name="adj" fmla="val 13503"/>
            </a:avLst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2" name="任意多边形 2"/>
          <p:cNvSpPr/>
          <p:nvPr/>
        </p:nvSpPr>
        <p:spPr bwMode="auto">
          <a:xfrm>
            <a:off x="829406" y="3759022"/>
            <a:ext cx="288923" cy="291207"/>
          </a:xfrm>
          <a:custGeom>
            <a:avLst/>
            <a:gdLst>
              <a:gd name="connsiteX0" fmla="*/ 257175 w 514350"/>
              <a:gd name="connsiteY0" fmla="*/ 266700 h 523875"/>
              <a:gd name="connsiteX1" fmla="*/ 390525 w 514350"/>
              <a:gd name="connsiteY1" fmla="*/ 133350 h 523875"/>
              <a:gd name="connsiteX2" fmla="*/ 257175 w 514350"/>
              <a:gd name="connsiteY2" fmla="*/ 0 h 523875"/>
              <a:gd name="connsiteX3" fmla="*/ 123825 w 514350"/>
              <a:gd name="connsiteY3" fmla="*/ 133350 h 523875"/>
              <a:gd name="connsiteX4" fmla="*/ 257175 w 514350"/>
              <a:gd name="connsiteY4" fmla="*/ 266700 h 523875"/>
              <a:gd name="connsiteX5" fmla="*/ 438150 w 514350"/>
              <a:gd name="connsiteY5" fmla="*/ 333375 h 523875"/>
              <a:gd name="connsiteX6" fmla="*/ 76200 w 514350"/>
              <a:gd name="connsiteY6" fmla="*/ 333375 h 523875"/>
              <a:gd name="connsiteX7" fmla="*/ 0 w 514350"/>
              <a:gd name="connsiteY7" fmla="*/ 409575 h 523875"/>
              <a:gd name="connsiteX8" fmla="*/ 0 w 514350"/>
              <a:gd name="connsiteY8" fmla="*/ 523875 h 523875"/>
              <a:gd name="connsiteX9" fmla="*/ 514350 w 514350"/>
              <a:gd name="connsiteY9" fmla="*/ 523875 h 523875"/>
              <a:gd name="connsiteX10" fmla="*/ 514350 w 514350"/>
              <a:gd name="connsiteY10" fmla="*/ 409575 h 523875"/>
              <a:gd name="connsiteX11" fmla="*/ 438150 w 514350"/>
              <a:gd name="connsiteY11" fmla="*/ 333375 h 523875"/>
              <a:gd name="connsiteX12" fmla="*/ 447675 w 514350"/>
              <a:gd name="connsiteY12" fmla="*/ 457200 h 523875"/>
              <a:gd name="connsiteX13" fmla="*/ 333375 w 514350"/>
              <a:gd name="connsiteY13" fmla="*/ 457200 h 523875"/>
              <a:gd name="connsiteX14" fmla="*/ 333375 w 514350"/>
              <a:gd name="connsiteY14" fmla="*/ 438150 h 523875"/>
              <a:gd name="connsiteX15" fmla="*/ 447675 w 514350"/>
              <a:gd name="connsiteY15" fmla="*/ 438150 h 523875"/>
              <a:gd name="connsiteX16" fmla="*/ 447675 w 514350"/>
              <a:gd name="connsiteY16" fmla="*/ 4572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350" h="523875">
                <a:moveTo>
                  <a:pt x="257175" y="266700"/>
                </a:moveTo>
                <a:cubicBezTo>
                  <a:pt x="330518" y="266700"/>
                  <a:pt x="390525" y="206693"/>
                  <a:pt x="390525" y="133350"/>
                </a:cubicBezTo>
                <a:cubicBezTo>
                  <a:pt x="390525" y="60008"/>
                  <a:pt x="330518" y="0"/>
                  <a:pt x="257175" y="0"/>
                </a:cubicBezTo>
                <a:cubicBezTo>
                  <a:pt x="183833" y="0"/>
                  <a:pt x="123825" y="60008"/>
                  <a:pt x="123825" y="133350"/>
                </a:cubicBezTo>
                <a:cubicBezTo>
                  <a:pt x="123825" y="206693"/>
                  <a:pt x="183833" y="266700"/>
                  <a:pt x="257175" y="266700"/>
                </a:cubicBezTo>
                <a:close/>
                <a:moveTo>
                  <a:pt x="438150" y="333375"/>
                </a:moveTo>
                <a:lnTo>
                  <a:pt x="76200" y="333375"/>
                </a:lnTo>
                <a:cubicBezTo>
                  <a:pt x="34290" y="333375"/>
                  <a:pt x="0" y="367665"/>
                  <a:pt x="0" y="409575"/>
                </a:cubicBezTo>
                <a:lnTo>
                  <a:pt x="0" y="523875"/>
                </a:lnTo>
                <a:lnTo>
                  <a:pt x="514350" y="523875"/>
                </a:lnTo>
                <a:lnTo>
                  <a:pt x="514350" y="409575"/>
                </a:lnTo>
                <a:cubicBezTo>
                  <a:pt x="514350" y="367665"/>
                  <a:pt x="480060" y="333375"/>
                  <a:pt x="438150" y="333375"/>
                </a:cubicBezTo>
                <a:close/>
                <a:moveTo>
                  <a:pt x="447675" y="457200"/>
                </a:moveTo>
                <a:lnTo>
                  <a:pt x="333375" y="457200"/>
                </a:lnTo>
                <a:lnTo>
                  <a:pt x="333375" y="438150"/>
                </a:lnTo>
                <a:lnTo>
                  <a:pt x="447675" y="438150"/>
                </a:lnTo>
                <a:lnTo>
                  <a:pt x="447675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3" name="圆角矩形 3"/>
          <p:cNvSpPr/>
          <p:nvPr/>
        </p:nvSpPr>
        <p:spPr>
          <a:xfrm>
            <a:off x="2580123" y="1731324"/>
            <a:ext cx="4155857" cy="1332804"/>
          </a:xfrm>
          <a:prstGeom prst="roundRect">
            <a:avLst>
              <a:gd name="adj" fmla="val 946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19" name="曲线连接符 33"/>
          <p:cNvCxnSpPr>
            <a:stCxn id="13" idx="1"/>
            <a:endCxn id="11" idx="3"/>
          </p:cNvCxnSpPr>
          <p:nvPr/>
        </p:nvCxnSpPr>
        <p:spPr>
          <a:xfrm rot="10800000" flipV="1">
            <a:off x="1265255" y="2397725"/>
            <a:ext cx="1314868" cy="1518623"/>
          </a:xfrm>
          <a:prstGeom prst="curvedConnector3">
            <a:avLst/>
          </a:prstGeom>
          <a:ln w="127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35"/>
          <p:cNvCxnSpPr>
            <a:endCxn id="11" idx="3"/>
          </p:cNvCxnSpPr>
          <p:nvPr/>
        </p:nvCxnSpPr>
        <p:spPr>
          <a:xfrm rot="10800000">
            <a:off x="1265255" y="3916349"/>
            <a:ext cx="1546148" cy="1298482"/>
          </a:xfrm>
          <a:prstGeom prst="curvedConnector3">
            <a:avLst/>
          </a:prstGeom>
          <a:ln w="127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37"/>
          <p:cNvCxnSpPr>
            <a:endCxn id="11" idx="3"/>
          </p:cNvCxnSpPr>
          <p:nvPr/>
        </p:nvCxnSpPr>
        <p:spPr>
          <a:xfrm rot="10800000">
            <a:off x="1265256" y="3916349"/>
            <a:ext cx="1542597" cy="4"/>
          </a:xfrm>
          <a:prstGeom prst="curvedConnector3">
            <a:avLst/>
          </a:prstGeom>
          <a:ln w="127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005899" y="2418689"/>
            <a:ext cx="498888" cy="0"/>
          </a:xfrm>
          <a:prstGeom prst="straightConnector1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05899" y="3717172"/>
            <a:ext cx="498888" cy="0"/>
          </a:xfrm>
          <a:prstGeom prst="straightConnector1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005899" y="5084234"/>
            <a:ext cx="498888" cy="0"/>
          </a:xfrm>
          <a:prstGeom prst="straightConnector1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580122" y="2240865"/>
            <a:ext cx="0" cy="218491"/>
          </a:xfrm>
          <a:prstGeom prst="line">
            <a:avLst/>
          </a:prstGeom>
          <a:ln w="50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3"/>
          <p:cNvSpPr/>
          <p:nvPr/>
        </p:nvSpPr>
        <p:spPr>
          <a:xfrm>
            <a:off x="2568168" y="3184050"/>
            <a:ext cx="4155857" cy="1332804"/>
          </a:xfrm>
          <a:prstGeom prst="roundRect">
            <a:avLst>
              <a:gd name="adj" fmla="val 946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568167" y="3793174"/>
            <a:ext cx="0" cy="218491"/>
          </a:xfrm>
          <a:prstGeom prst="line">
            <a:avLst/>
          </a:prstGeom>
          <a:ln w="50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3"/>
          <p:cNvSpPr/>
          <p:nvPr/>
        </p:nvSpPr>
        <p:spPr>
          <a:xfrm>
            <a:off x="2563385" y="4636785"/>
            <a:ext cx="4155857" cy="1332804"/>
          </a:xfrm>
          <a:prstGeom prst="roundRect">
            <a:avLst>
              <a:gd name="adj" fmla="val 946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563385" y="5146326"/>
            <a:ext cx="0" cy="218491"/>
          </a:xfrm>
          <a:prstGeom prst="line">
            <a:avLst/>
          </a:prstGeom>
          <a:ln w="508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2612035" y="1771280"/>
            <a:ext cx="4103217" cy="124032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3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2610028" y="3227371"/>
            <a:ext cx="4103217" cy="124032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4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2608016" y="4683459"/>
            <a:ext cx="4103217" cy="124032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5" name="圆角矩形 3"/>
          <p:cNvSpPr/>
          <p:nvPr/>
        </p:nvSpPr>
        <p:spPr>
          <a:xfrm>
            <a:off x="7292643" y="1738874"/>
            <a:ext cx="4155857" cy="1332804"/>
          </a:xfrm>
          <a:prstGeom prst="roundRect">
            <a:avLst>
              <a:gd name="adj" fmla="val 946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10718420" y="2426239"/>
            <a:ext cx="498888" cy="0"/>
          </a:xfrm>
          <a:prstGeom prst="straightConnector1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718420" y="3724722"/>
            <a:ext cx="498888" cy="0"/>
          </a:xfrm>
          <a:prstGeom prst="straightConnector1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0718420" y="5091784"/>
            <a:ext cx="498888" cy="0"/>
          </a:xfrm>
          <a:prstGeom prst="straightConnector1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7292643" y="2248415"/>
            <a:ext cx="0" cy="218491"/>
          </a:xfrm>
          <a:prstGeom prst="line">
            <a:avLst/>
          </a:prstGeom>
          <a:ln w="50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圆角矩形 3"/>
          <p:cNvSpPr/>
          <p:nvPr/>
        </p:nvSpPr>
        <p:spPr>
          <a:xfrm>
            <a:off x="7280689" y="3191600"/>
            <a:ext cx="4155857" cy="1332804"/>
          </a:xfrm>
          <a:prstGeom prst="roundRect">
            <a:avLst>
              <a:gd name="adj" fmla="val 946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7280688" y="3800724"/>
            <a:ext cx="0" cy="218491"/>
          </a:xfrm>
          <a:prstGeom prst="line">
            <a:avLst/>
          </a:prstGeom>
          <a:ln w="508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3"/>
          <p:cNvSpPr/>
          <p:nvPr/>
        </p:nvSpPr>
        <p:spPr>
          <a:xfrm>
            <a:off x="7275906" y="4644335"/>
            <a:ext cx="4155857" cy="1332804"/>
          </a:xfrm>
          <a:prstGeom prst="roundRect">
            <a:avLst>
              <a:gd name="adj" fmla="val 946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1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7275905" y="5153876"/>
            <a:ext cx="0" cy="218491"/>
          </a:xfrm>
          <a:prstGeom prst="line">
            <a:avLst/>
          </a:prstGeom>
          <a:ln w="50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324556" y="1778830"/>
            <a:ext cx="4103217" cy="124032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5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322549" y="3234921"/>
            <a:ext cx="4103217" cy="124032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6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7320537" y="4691009"/>
            <a:ext cx="4103217" cy="124032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34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-5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02867" y="1566810"/>
            <a:ext cx="2131731" cy="4167973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7900" y="1393688"/>
            <a:ext cx="368539" cy="346247"/>
            <a:chOff x="3866383" y="1968240"/>
            <a:chExt cx="444222" cy="444220"/>
          </a:xfrm>
        </p:grpSpPr>
        <p:sp>
          <p:nvSpPr>
            <p:cNvPr id="23" name="椭圆 22"/>
            <p:cNvSpPr/>
            <p:nvPr/>
          </p:nvSpPr>
          <p:spPr>
            <a:xfrm>
              <a:off x="3866383" y="1968240"/>
              <a:ext cx="444222" cy="44422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24" name="任意多边形 13"/>
            <p:cNvSpPr/>
            <p:nvPr/>
          </p:nvSpPr>
          <p:spPr bwMode="auto">
            <a:xfrm>
              <a:off x="3985714" y="2101045"/>
              <a:ext cx="205561" cy="15417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>
              <a:noAutofit/>
            </a:bodyPr>
            <a:lstStyle/>
            <a:p>
              <a:endParaRPr lang="zh-CN" altLang="en-US" sz="180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</p:grpSp>
      <p:sp>
        <p:nvSpPr>
          <p:cNvPr id="7" name="圆角矩形 55"/>
          <p:cNvSpPr/>
          <p:nvPr/>
        </p:nvSpPr>
        <p:spPr>
          <a:xfrm>
            <a:off x="2694451" y="1566810"/>
            <a:ext cx="2131731" cy="4167973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8" name="圆角矩形 62"/>
          <p:cNvSpPr/>
          <p:nvPr/>
        </p:nvSpPr>
        <p:spPr>
          <a:xfrm>
            <a:off x="4986035" y="1566810"/>
            <a:ext cx="2131731" cy="4167973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9" name="圆角矩形 69"/>
          <p:cNvSpPr/>
          <p:nvPr/>
        </p:nvSpPr>
        <p:spPr>
          <a:xfrm>
            <a:off x="7277620" y="1566810"/>
            <a:ext cx="2131731" cy="4167973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0" name="圆角矩形 76"/>
          <p:cNvSpPr/>
          <p:nvPr/>
        </p:nvSpPr>
        <p:spPr>
          <a:xfrm>
            <a:off x="9569203" y="1566810"/>
            <a:ext cx="2131731" cy="4167973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21069" y="1393688"/>
            <a:ext cx="368539" cy="346247"/>
            <a:chOff x="7881396" y="1968240"/>
            <a:chExt cx="444222" cy="444220"/>
          </a:xfrm>
        </p:grpSpPr>
        <p:sp>
          <p:nvSpPr>
            <p:cNvPr id="21" name="椭圆 20"/>
            <p:cNvSpPr/>
            <p:nvPr/>
          </p:nvSpPr>
          <p:spPr>
            <a:xfrm>
              <a:off x="7881396" y="1968240"/>
              <a:ext cx="444222" cy="444220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22" name="任意多边形 102"/>
            <p:cNvSpPr/>
            <p:nvPr/>
          </p:nvSpPr>
          <p:spPr bwMode="auto">
            <a:xfrm>
              <a:off x="8030560" y="2075350"/>
              <a:ext cx="168853" cy="205560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80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04236" y="1393688"/>
            <a:ext cx="368539" cy="346247"/>
            <a:chOff x="6275392" y="1968240"/>
            <a:chExt cx="444222" cy="444220"/>
          </a:xfrm>
        </p:grpSpPr>
        <p:sp>
          <p:nvSpPr>
            <p:cNvPr id="19" name="椭圆 18"/>
            <p:cNvSpPr/>
            <p:nvPr/>
          </p:nvSpPr>
          <p:spPr>
            <a:xfrm>
              <a:off x="6275392" y="1968240"/>
              <a:ext cx="444222" cy="44422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20" name="任意多边形 105"/>
            <p:cNvSpPr/>
            <p:nvPr/>
          </p:nvSpPr>
          <p:spPr bwMode="auto">
            <a:xfrm>
              <a:off x="6383242" y="2108046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80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29485" y="1393688"/>
            <a:ext cx="368539" cy="346247"/>
            <a:chOff x="5472389" y="1968240"/>
            <a:chExt cx="444222" cy="444220"/>
          </a:xfrm>
        </p:grpSpPr>
        <p:sp>
          <p:nvSpPr>
            <p:cNvPr id="17" name="椭圆 16"/>
            <p:cNvSpPr/>
            <p:nvPr/>
          </p:nvSpPr>
          <p:spPr>
            <a:xfrm>
              <a:off x="5472389" y="1968240"/>
              <a:ext cx="444222" cy="444220"/>
            </a:xfrm>
            <a:prstGeom prst="ellipse">
              <a:avLst/>
            </a:prstGeom>
            <a:solidFill>
              <a:schemeClr val="accent3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8" name="任意多边形 108"/>
            <p:cNvSpPr/>
            <p:nvPr/>
          </p:nvSpPr>
          <p:spPr bwMode="auto">
            <a:xfrm>
              <a:off x="5580239" y="2072307"/>
              <a:ext cx="205561" cy="187207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80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12653" y="1393688"/>
            <a:ext cx="368539" cy="346247"/>
            <a:chOff x="7078395" y="1968240"/>
            <a:chExt cx="444222" cy="444220"/>
          </a:xfrm>
        </p:grpSpPr>
        <p:sp>
          <p:nvSpPr>
            <p:cNvPr id="15" name="椭圆 14"/>
            <p:cNvSpPr/>
            <p:nvPr/>
          </p:nvSpPr>
          <p:spPr>
            <a:xfrm>
              <a:off x="7078395" y="1968240"/>
              <a:ext cx="444222" cy="444220"/>
            </a:xfrm>
            <a:prstGeom prst="ellipse">
              <a:avLst/>
            </a:prstGeom>
            <a:solidFill>
              <a:schemeClr val="tx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  <p:sp>
          <p:nvSpPr>
            <p:cNvPr id="16" name="任意多边形 111"/>
            <p:cNvSpPr/>
            <p:nvPr/>
          </p:nvSpPr>
          <p:spPr bwMode="auto">
            <a:xfrm>
              <a:off x="7206740" y="2075350"/>
              <a:ext cx="187529" cy="205560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800">
                <a:ea typeface="Source Han Sans CN Regular" panose="020B0500000000000000" charset="-122"/>
                <a:cs typeface="HelveticaNeueLT Pro 55 Roman" panose="020B0604020202020204" pitchFamily="34" charset="0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7410" y="1874479"/>
            <a:ext cx="2125332" cy="3860305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686535" y="1883043"/>
            <a:ext cx="2125332" cy="3860305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985655" y="1901881"/>
            <a:ext cx="2125332" cy="3860305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271082" y="1910445"/>
            <a:ext cx="2125332" cy="3860305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583901" y="1898461"/>
            <a:ext cx="2125332" cy="3860305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/>
            </a:lvl1pPr>
            <a:lvl2pPr>
              <a:lnSpc>
                <a:spcPct val="120000"/>
              </a:lnSpc>
              <a:defRPr sz="1400"/>
            </a:lvl2pPr>
            <a:lvl3pPr>
              <a:lnSpc>
                <a:spcPct val="120000"/>
              </a:lnSpc>
              <a:defRPr sz="120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30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并列-6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"/>
          <p:cNvSpPr/>
          <p:nvPr/>
        </p:nvSpPr>
        <p:spPr>
          <a:xfrm rot="5400000">
            <a:off x="8625287" y="2292540"/>
            <a:ext cx="1076627" cy="5097457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40" name="圆角矩形 4"/>
          <p:cNvSpPr/>
          <p:nvPr/>
        </p:nvSpPr>
        <p:spPr>
          <a:xfrm rot="5400000">
            <a:off x="8617696" y="1116066"/>
            <a:ext cx="1076627" cy="5097457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28" name="圆角矩形 4"/>
          <p:cNvSpPr/>
          <p:nvPr/>
        </p:nvSpPr>
        <p:spPr>
          <a:xfrm rot="5400000">
            <a:off x="2635192" y="1124612"/>
            <a:ext cx="1076627" cy="5097457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31" name="圆角矩形 4"/>
          <p:cNvSpPr/>
          <p:nvPr/>
        </p:nvSpPr>
        <p:spPr>
          <a:xfrm rot="5400000">
            <a:off x="2644686" y="2302510"/>
            <a:ext cx="1076627" cy="5097457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 rot="5400000">
            <a:off x="2637096" y="-53284"/>
            <a:ext cx="1076627" cy="5097457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4422" y="2371282"/>
            <a:ext cx="240691" cy="240485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61" name="任意多边形 105"/>
          <p:cNvSpPr/>
          <p:nvPr/>
        </p:nvSpPr>
        <p:spPr bwMode="auto">
          <a:xfrm>
            <a:off x="600881" y="2447216"/>
            <a:ext cx="111377" cy="88614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24422" y="3557723"/>
            <a:ext cx="240691" cy="240485"/>
          </a:xfrm>
          <a:prstGeom prst="ellipse">
            <a:avLst/>
          </a:prstGeom>
          <a:solidFill>
            <a:schemeClr val="accent3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90" name="任意多边形 105"/>
          <p:cNvSpPr/>
          <p:nvPr/>
        </p:nvSpPr>
        <p:spPr bwMode="auto">
          <a:xfrm>
            <a:off x="600881" y="3633657"/>
            <a:ext cx="111377" cy="88614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24422" y="4745589"/>
            <a:ext cx="240691" cy="240485"/>
          </a:xfrm>
          <a:prstGeom prst="ellipse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05" name="任意多边形 105"/>
          <p:cNvSpPr/>
          <p:nvPr/>
        </p:nvSpPr>
        <p:spPr bwMode="auto">
          <a:xfrm>
            <a:off x="600881" y="4821523"/>
            <a:ext cx="111377" cy="88614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484776" y="4752711"/>
            <a:ext cx="246764" cy="240485"/>
          </a:xfrm>
          <a:prstGeom prst="ellipse">
            <a:avLst/>
          </a:prstGeom>
          <a:solidFill>
            <a:schemeClr val="tx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10" name="任意多边形 105"/>
          <p:cNvSpPr/>
          <p:nvPr/>
        </p:nvSpPr>
        <p:spPr bwMode="auto">
          <a:xfrm>
            <a:off x="6544585" y="4828645"/>
            <a:ext cx="114187" cy="88614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484776" y="3547754"/>
            <a:ext cx="246764" cy="240485"/>
          </a:xfrm>
          <a:prstGeom prst="ellipse">
            <a:avLst/>
          </a:prstGeom>
          <a:solidFill>
            <a:schemeClr val="accent5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20" name="任意多边形 105"/>
          <p:cNvSpPr/>
          <p:nvPr/>
        </p:nvSpPr>
        <p:spPr bwMode="auto">
          <a:xfrm>
            <a:off x="6544585" y="3623688"/>
            <a:ext cx="114187" cy="88614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43" name="圆角矩形 4"/>
          <p:cNvSpPr/>
          <p:nvPr/>
        </p:nvSpPr>
        <p:spPr>
          <a:xfrm rot="5400000">
            <a:off x="8613892" y="-73225"/>
            <a:ext cx="1076627" cy="5097457"/>
          </a:xfrm>
          <a:prstGeom prst="roundRect">
            <a:avLst>
              <a:gd name="adj" fmla="val 4070"/>
            </a:avLst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484776" y="2361313"/>
            <a:ext cx="246764" cy="240485"/>
          </a:xfrm>
          <a:prstGeom prst="ellipse">
            <a:avLst/>
          </a:prstGeom>
          <a:solidFill>
            <a:schemeClr val="accent4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15" name="任意多边形 105"/>
          <p:cNvSpPr/>
          <p:nvPr/>
        </p:nvSpPr>
        <p:spPr bwMode="auto">
          <a:xfrm>
            <a:off x="6544585" y="2437247"/>
            <a:ext cx="114187" cy="88614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800"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47385" y="1950697"/>
            <a:ext cx="5037649" cy="105223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645105" y="3151056"/>
            <a:ext cx="5037649" cy="105223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642825" y="4330870"/>
            <a:ext cx="5037649" cy="105223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6658905" y="3138581"/>
            <a:ext cx="5037649" cy="105223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6654345" y="4339434"/>
            <a:ext cx="5037649" cy="105223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6629228" y="1955345"/>
            <a:ext cx="5037649" cy="105223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29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-6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57"/>
          <p:cNvSpPr/>
          <p:nvPr/>
        </p:nvSpPr>
        <p:spPr>
          <a:xfrm>
            <a:off x="841828" y="2010370"/>
            <a:ext cx="10859105" cy="3678256"/>
          </a:xfrm>
          <a:prstGeom prst="roundRect">
            <a:avLst>
              <a:gd name="adj" fmla="val 0"/>
            </a:avLst>
          </a:prstGeom>
          <a:noFill/>
          <a:ln w="3175" cap="rnd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2000" b="1">
                <a:solidFill>
                  <a:schemeClr val="bg1"/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9029" y="2504010"/>
            <a:ext cx="491753" cy="479410"/>
          </a:xfrm>
          <a:prstGeom prst="ellipse">
            <a:avLst/>
          </a:prstGeom>
          <a:solidFill>
            <a:schemeClr val="accent1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2486" y="3610377"/>
            <a:ext cx="491753" cy="479410"/>
          </a:xfrm>
          <a:prstGeom prst="ellipse">
            <a:avLst/>
          </a:prstGeom>
          <a:solidFill>
            <a:schemeClr val="accent3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2485" y="4716744"/>
            <a:ext cx="491753" cy="479410"/>
          </a:xfrm>
          <a:prstGeom prst="ellipse">
            <a:avLst/>
          </a:prstGeom>
          <a:solidFill>
            <a:schemeClr val="accent2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270156" y="2490155"/>
            <a:ext cx="491753" cy="479410"/>
          </a:xfrm>
          <a:prstGeom prst="ellipse">
            <a:avLst/>
          </a:prstGeom>
          <a:solidFill>
            <a:schemeClr val="accent4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263613" y="3596522"/>
            <a:ext cx="491753" cy="479410"/>
          </a:xfrm>
          <a:prstGeom prst="ellipse">
            <a:avLst/>
          </a:prstGeom>
          <a:solidFill>
            <a:schemeClr val="accent5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263612" y="4702889"/>
            <a:ext cx="491753" cy="479410"/>
          </a:xfrm>
          <a:prstGeom prst="ellipse">
            <a:avLst/>
          </a:prstGeom>
          <a:solidFill>
            <a:schemeClr val="tx2"/>
          </a:solidFill>
          <a:ln w="190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80" y="2260314"/>
            <a:ext cx="4093693" cy="955497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1400"/>
            </a:lvl1pPr>
            <a:lvl2pPr algn="l">
              <a:lnSpc>
                <a:spcPct val="120000"/>
              </a:lnSpc>
              <a:defRPr sz="1200"/>
            </a:lvl2pPr>
            <a:lvl3pPr algn="l">
              <a:lnSpc>
                <a:spcPct val="120000"/>
              </a:lnSpc>
              <a:defRPr sz="1100"/>
            </a:lvl3pPr>
            <a:lvl4pPr algn="l">
              <a:lnSpc>
                <a:spcPct val="120000"/>
              </a:lnSpc>
              <a:defRPr sz="1050"/>
            </a:lvl4pPr>
            <a:lvl5pPr algn="l">
              <a:lnSpc>
                <a:spcPct val="120000"/>
              </a:lnSpc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299100" y="3368208"/>
            <a:ext cx="4093693" cy="955497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400"/>
            </a:lvl1pPr>
            <a:lvl2pPr algn="l">
              <a:lnSpc>
                <a:spcPct val="120000"/>
              </a:lnSpc>
              <a:defRPr sz="1200"/>
            </a:lvl2pPr>
            <a:lvl3pPr algn="l">
              <a:lnSpc>
                <a:spcPct val="120000"/>
              </a:lnSpc>
              <a:defRPr sz="1100"/>
            </a:lvl3pPr>
            <a:lvl4pPr algn="l">
              <a:lnSpc>
                <a:spcPct val="120000"/>
              </a:lnSpc>
              <a:defRPr sz="1050"/>
            </a:lvl4pPr>
            <a:lvl5pPr algn="l">
              <a:lnSpc>
                <a:spcPct val="120000"/>
              </a:lnSpc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1296820" y="4476102"/>
            <a:ext cx="4093693" cy="955497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400"/>
            </a:lvl1pPr>
            <a:lvl2pPr algn="l">
              <a:lnSpc>
                <a:spcPct val="120000"/>
              </a:lnSpc>
              <a:defRPr sz="1200"/>
            </a:lvl2pPr>
            <a:lvl3pPr algn="l">
              <a:lnSpc>
                <a:spcPct val="120000"/>
              </a:lnSpc>
              <a:defRPr sz="1100"/>
            </a:lvl3pPr>
            <a:lvl4pPr algn="l">
              <a:lnSpc>
                <a:spcPct val="120000"/>
              </a:lnSpc>
              <a:defRPr sz="1050"/>
            </a:lvl4pPr>
            <a:lvl5pPr algn="l">
              <a:lnSpc>
                <a:spcPct val="120000"/>
              </a:lnSpc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7011535" y="2258604"/>
            <a:ext cx="4093693" cy="955497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400"/>
            </a:lvl1pPr>
            <a:lvl2pPr algn="l">
              <a:lnSpc>
                <a:spcPct val="120000"/>
              </a:lnSpc>
              <a:defRPr sz="1200"/>
            </a:lvl2pPr>
            <a:lvl3pPr algn="l">
              <a:lnSpc>
                <a:spcPct val="120000"/>
              </a:lnSpc>
              <a:defRPr sz="1100"/>
            </a:lvl3pPr>
            <a:lvl4pPr algn="l">
              <a:lnSpc>
                <a:spcPct val="120000"/>
              </a:lnSpc>
              <a:defRPr sz="1050"/>
            </a:lvl4pPr>
            <a:lvl5pPr algn="l">
              <a:lnSpc>
                <a:spcPct val="120000"/>
              </a:lnSpc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7009255" y="3366498"/>
            <a:ext cx="4093693" cy="955497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400"/>
            </a:lvl1pPr>
            <a:lvl2pPr algn="l">
              <a:lnSpc>
                <a:spcPct val="120000"/>
              </a:lnSpc>
              <a:defRPr sz="1200"/>
            </a:lvl2pPr>
            <a:lvl3pPr algn="l">
              <a:lnSpc>
                <a:spcPct val="120000"/>
              </a:lnSpc>
              <a:defRPr sz="1100"/>
            </a:lvl3pPr>
            <a:lvl4pPr algn="l">
              <a:lnSpc>
                <a:spcPct val="120000"/>
              </a:lnSpc>
              <a:defRPr sz="1050"/>
            </a:lvl4pPr>
            <a:lvl5pPr algn="l">
              <a:lnSpc>
                <a:spcPct val="120000"/>
              </a:lnSpc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9" hasCustomPrompt="1"/>
          </p:nvPr>
        </p:nvSpPr>
        <p:spPr>
          <a:xfrm>
            <a:off x="7006975" y="4474392"/>
            <a:ext cx="4093693" cy="955497"/>
          </a:xfrm>
        </p:spPr>
        <p:txBody>
          <a:bodyPr>
            <a:noAutofit/>
          </a:bodyPr>
          <a:lstStyle>
            <a:lvl1pPr algn="l">
              <a:lnSpc>
                <a:spcPct val="120000"/>
              </a:lnSpc>
              <a:defRPr sz="1400"/>
            </a:lvl1pPr>
            <a:lvl2pPr algn="l">
              <a:lnSpc>
                <a:spcPct val="120000"/>
              </a:lnSpc>
              <a:defRPr sz="1200"/>
            </a:lvl2pPr>
            <a:lvl3pPr algn="l">
              <a:lnSpc>
                <a:spcPct val="120000"/>
              </a:lnSpc>
              <a:defRPr sz="1100"/>
            </a:lvl3pPr>
            <a:lvl4pPr algn="l">
              <a:lnSpc>
                <a:spcPct val="120000"/>
              </a:lnSpc>
              <a:defRPr sz="1050"/>
            </a:lvl4pPr>
            <a:lvl5pPr algn="l">
              <a:lnSpc>
                <a:spcPct val="120000"/>
              </a:lnSpc>
              <a:defRPr sz="900"/>
            </a:lvl5pPr>
          </a:lstStyle>
          <a:p>
            <a:pPr lvl="0"/>
            <a:r>
              <a:rPr lang="zh-CN" altLang="en-US"/>
              <a:t>单击此处编辑版文本样式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1图一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6274778" y="2268049"/>
            <a:ext cx="3682999" cy="3399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 sz="160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6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274778" y="2642456"/>
            <a:ext cx="5013741" cy="314309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9" name="内容占位符 10"/>
          <p:cNvSpPr>
            <a:spLocks noGrp="1"/>
          </p:cNvSpPr>
          <p:nvPr>
            <p:ph sz="quarter" idx="24" hasCustomPrompt="1"/>
          </p:nvPr>
        </p:nvSpPr>
        <p:spPr>
          <a:xfrm>
            <a:off x="845702" y="1793947"/>
            <a:ext cx="5247341" cy="3998259"/>
          </a:xfrm>
        </p:spPr>
        <p:txBody>
          <a:bodyPr>
            <a:normAutofit/>
          </a:bodyPr>
          <a:lstStyle>
            <a:lvl1pPr algn="l">
              <a:defRPr sz="1800"/>
            </a:lvl1pPr>
            <a:lvl2pPr algn="l">
              <a:defRPr sz="1400"/>
            </a:lvl2pPr>
            <a:lvl3pPr algn="l">
              <a:defRPr sz="1200"/>
            </a:lvl3pPr>
            <a:lvl4pPr algn="l">
              <a:defRPr sz="1100"/>
            </a:lvl4pPr>
            <a:lvl5pPr algn="l">
              <a:defRPr sz="1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sz="quarter" idx="10" hasCustomPrompt="1"/>
          </p:nvPr>
        </p:nvSpPr>
        <p:spPr>
          <a:xfrm>
            <a:off x="668867" y="1809750"/>
            <a:ext cx="11032067" cy="204554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9"/>
          <a:stretch>
            <a:fillRect/>
          </a:stretch>
        </p:blipFill>
        <p:spPr>
          <a:xfrm flipH="1">
            <a:off x="0" y="0"/>
            <a:ext cx="12192000" cy="6846849"/>
          </a:xfrm>
          <a:prstGeom prst="rect">
            <a:avLst/>
          </a:prstGeom>
        </p:spPr>
      </p:pic>
      <p:sp>
        <p:nvSpPr>
          <p:cNvPr id="34" name="直角三角形 33"/>
          <p:cNvSpPr/>
          <p:nvPr/>
        </p:nvSpPr>
        <p:spPr>
          <a:xfrm flipH="1" flipV="1">
            <a:off x="7175449" y="0"/>
            <a:ext cx="5029200" cy="50292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HelveticaNeueLT Pro 55 Roman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3541496" y="0"/>
            <a:ext cx="8663152" cy="6846849"/>
          </a:xfrm>
          <a:custGeom>
            <a:avLst/>
            <a:gdLst>
              <a:gd name="connsiteX0" fmla="*/ 0 w 8722759"/>
              <a:gd name="connsiteY0" fmla="*/ 3174714 h 6893959"/>
              <a:gd name="connsiteX1" fmla="*/ 3462391 w 8722759"/>
              <a:gd name="connsiteY1" fmla="*/ 6883685 h 6893959"/>
              <a:gd name="connsiteX2" fmla="*/ 8722759 w 8722759"/>
              <a:gd name="connsiteY2" fmla="*/ 6893959 h 6893959"/>
              <a:gd name="connsiteX3" fmla="*/ 2085654 w 8722759"/>
              <a:gd name="connsiteY3" fmla="*/ 20548 h 6893959"/>
              <a:gd name="connsiteX4" fmla="*/ 10274 w 8722759"/>
              <a:gd name="connsiteY4" fmla="*/ 0 h 6893959"/>
              <a:gd name="connsiteX5" fmla="*/ 0 w 8722759"/>
              <a:gd name="connsiteY5" fmla="*/ 3174714 h 68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2759" h="6893959">
                <a:moveTo>
                  <a:pt x="0" y="3174714"/>
                </a:moveTo>
                <a:lnTo>
                  <a:pt x="3462391" y="6883685"/>
                </a:lnTo>
                <a:lnTo>
                  <a:pt x="8722759" y="6893959"/>
                </a:lnTo>
                <a:lnTo>
                  <a:pt x="2085654" y="20548"/>
                </a:lnTo>
                <a:lnTo>
                  <a:pt x="10274" y="0"/>
                </a:lnTo>
                <a:cubicBezTo>
                  <a:pt x="13699" y="1065088"/>
                  <a:pt x="17123" y="2130175"/>
                  <a:pt x="0" y="3174714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endParaRPr lang="en-US" sz="1400">
              <a:solidFill>
                <a:schemeClr val="bg1"/>
              </a:solidFill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901715" y="2571750"/>
            <a:ext cx="5281665" cy="12602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谢谢您的观看</a:t>
            </a:r>
            <a:endParaRPr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45769" y="3905382"/>
            <a:ext cx="258231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3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45769" y="4153753"/>
            <a:ext cx="258231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46" y="886186"/>
            <a:ext cx="2451418" cy="293181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6096000" y="4710753"/>
            <a:ext cx="2893549" cy="1257301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45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HelveticaNeueLT Pro 55 Roman" panose="020B0604020202020204" pitchFamily="34" charset="0"/>
              </a:endParaRPr>
            </a:p>
          </p:txBody>
        </p:sp>
        <p:sp>
          <p:nvSpPr>
            <p:cNvPr id="46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HelveticaNeueLT Pro 55 Roman" panose="020B0604020202020204" pitchFamily="34" charset="0"/>
              </a:endParaRPr>
            </a:p>
          </p:txBody>
        </p:sp>
        <p:sp>
          <p:nvSpPr>
            <p:cNvPr id="47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HelveticaNeueLT Pro 55 Roman" panose="020B0604020202020204" pitchFamily="34" charset="0"/>
              </a:endParaRPr>
            </a:p>
          </p:txBody>
        </p:sp>
        <p:sp>
          <p:nvSpPr>
            <p:cNvPr id="48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HelveticaNeueLT Pro 55 Roman" panose="020B0604020202020204" pitchFamily="34" charset="0"/>
              </a:endParaRPr>
            </a:p>
          </p:txBody>
        </p:sp>
        <p:sp>
          <p:nvSpPr>
            <p:cNvPr id="49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HelveticaNeueLT Pro 55 Roman" panose="020B060402020202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3"/>
            <a:ext cx="12192000" cy="11966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r>
              <a:rPr lang="en-US" sz="1400">
                <a:solidFill>
                  <a:schemeClr val="bg1"/>
                </a:solidFill>
                <a:cs typeface="HelveticaNeueLT Pro 55 Roman" panose="020B0604020202020204" pitchFamily="34" charset="0"/>
                <a:sym typeface="HelveticaNeueLT Pro 55 Roman" panose="020B0604020202020204" pitchFamily="34" charset="0"/>
              </a:rPr>
              <a:t>v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 hasCustomPrompt="1"/>
          </p:nvPr>
        </p:nvSpPr>
        <p:spPr>
          <a:xfrm>
            <a:off x="474663" y="2227942"/>
            <a:ext cx="565768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0" y="0"/>
            <a:ext cx="7564510" cy="685743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96259" y="829185"/>
            <a:ext cx="3726560" cy="3088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n-lt"/>
                <a:cs typeface="HelveticaNeueLT Pro 55 Roman" panose="020B0604020202020204" pitchFamily="34" charset="0"/>
              </a:rPr>
              <a:t>Integrated solutions for </a:t>
            </a:r>
            <a:r>
              <a:rPr lang="en-US" sz="1400">
                <a:solidFill>
                  <a:schemeClr val="accent1"/>
                </a:solidFill>
                <a:latin typeface="+mn-lt"/>
                <a:cs typeface="HelveticaNeueLT Pro 55 Roman" panose="020B0604020202020204" pitchFamily="34" charset="0"/>
              </a:rPr>
              <a:t>EDA/TCAD/RadHard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idx="1" hasCustomPrompt="1"/>
          </p:nvPr>
        </p:nvSpPr>
        <p:spPr>
          <a:xfrm>
            <a:off x="463555" y="3093929"/>
            <a:ext cx="5668794" cy="204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5" y="484727"/>
            <a:ext cx="1950889" cy="39017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或1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1916206" y="1443821"/>
            <a:ext cx="7597588" cy="436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spcBef>
                <a:spcPts val="500"/>
              </a:spcBef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3pPr indent="-245110">
              <a:lnSpc>
                <a:spcPct val="120000"/>
              </a:lnSpc>
              <a:defRPr/>
            </a:lvl3pPr>
            <a:lvl4pPr indent="-245110">
              <a:lnSpc>
                <a:spcPct val="120000"/>
              </a:lnSpc>
              <a:spcBef>
                <a:spcPts val="500"/>
              </a:spcBef>
              <a:defRPr/>
            </a:lvl4pPr>
            <a:lvl5pPr indent="-245110"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1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1916206" y="1437099"/>
            <a:ext cx="7597588" cy="436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spcBef>
                <a:spcPts val="500"/>
              </a:spcBef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3pPr indent="-245110">
              <a:lnSpc>
                <a:spcPct val="120000"/>
              </a:lnSpc>
              <a:defRPr/>
            </a:lvl3pPr>
            <a:lvl4pPr indent="-245110">
              <a:lnSpc>
                <a:spcPct val="120000"/>
              </a:lnSpc>
              <a:spcBef>
                <a:spcPts val="500"/>
              </a:spcBef>
              <a:defRPr/>
            </a:lvl4pPr>
            <a:lvl5pPr indent="-245110"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22" hasCustomPrompt="1"/>
          </p:nvPr>
        </p:nvSpPr>
        <p:spPr>
          <a:xfrm>
            <a:off x="1916205" y="5412113"/>
            <a:ext cx="7597588" cy="39029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1图1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18"/>
          <p:cNvSpPr/>
          <p:nvPr/>
        </p:nvSpPr>
        <p:spPr>
          <a:xfrm>
            <a:off x="6645743" y="5183188"/>
            <a:ext cx="223837" cy="300037"/>
          </a:xfrm>
          <a:custGeom>
            <a:avLst/>
            <a:gdLst>
              <a:gd name="connsiteX0" fmla="*/ 267948 w 400050"/>
              <a:gd name="connsiteY0" fmla="*/ 621 h 533400"/>
              <a:gd name="connsiteX1" fmla="*/ 296523 w 400050"/>
              <a:gd name="connsiteY1" fmla="*/ 27291 h 533400"/>
              <a:gd name="connsiteX2" fmla="*/ 296523 w 400050"/>
              <a:gd name="connsiteY2" fmla="*/ 29196 h 533400"/>
              <a:gd name="connsiteX3" fmla="*/ 296523 w 400050"/>
              <a:gd name="connsiteY3" fmla="*/ 38721 h 533400"/>
              <a:gd name="connsiteX4" fmla="*/ 363198 w 400050"/>
              <a:gd name="connsiteY4" fmla="*/ 38721 h 533400"/>
              <a:gd name="connsiteX5" fmla="*/ 401298 w 400050"/>
              <a:gd name="connsiteY5" fmla="*/ 74916 h 533400"/>
              <a:gd name="connsiteX6" fmla="*/ 401298 w 400050"/>
              <a:gd name="connsiteY6" fmla="*/ 76821 h 533400"/>
              <a:gd name="connsiteX7" fmla="*/ 401298 w 400050"/>
              <a:gd name="connsiteY7" fmla="*/ 495921 h 533400"/>
              <a:gd name="connsiteX8" fmla="*/ 365103 w 400050"/>
              <a:gd name="connsiteY8" fmla="*/ 534021 h 533400"/>
              <a:gd name="connsiteX9" fmla="*/ 363198 w 400050"/>
              <a:gd name="connsiteY9" fmla="*/ 534021 h 533400"/>
              <a:gd name="connsiteX10" fmla="*/ 39348 w 400050"/>
              <a:gd name="connsiteY10" fmla="*/ 534021 h 533400"/>
              <a:gd name="connsiteX11" fmla="*/ 1248 w 400050"/>
              <a:gd name="connsiteY11" fmla="*/ 497826 h 533400"/>
              <a:gd name="connsiteX12" fmla="*/ 1248 w 400050"/>
              <a:gd name="connsiteY12" fmla="*/ 495921 h 533400"/>
              <a:gd name="connsiteX13" fmla="*/ 1248 w 400050"/>
              <a:gd name="connsiteY13" fmla="*/ 76821 h 533400"/>
              <a:gd name="connsiteX14" fmla="*/ 37443 w 400050"/>
              <a:gd name="connsiteY14" fmla="*/ 38721 h 533400"/>
              <a:gd name="connsiteX15" fmla="*/ 39348 w 400050"/>
              <a:gd name="connsiteY15" fmla="*/ 38721 h 533400"/>
              <a:gd name="connsiteX16" fmla="*/ 106023 w 400050"/>
              <a:gd name="connsiteY16" fmla="*/ 38721 h 533400"/>
              <a:gd name="connsiteX17" fmla="*/ 106023 w 400050"/>
              <a:gd name="connsiteY17" fmla="*/ 29196 h 533400"/>
              <a:gd name="connsiteX18" fmla="*/ 132693 w 400050"/>
              <a:gd name="connsiteY18" fmla="*/ 621 h 533400"/>
              <a:gd name="connsiteX19" fmla="*/ 134598 w 400050"/>
              <a:gd name="connsiteY19" fmla="*/ 621 h 533400"/>
              <a:gd name="connsiteX20" fmla="*/ 267948 w 400050"/>
              <a:gd name="connsiteY20" fmla="*/ 621 h 533400"/>
              <a:gd name="connsiteX21" fmla="*/ 106023 w 400050"/>
              <a:gd name="connsiteY21" fmla="*/ 57771 h 533400"/>
              <a:gd name="connsiteX22" fmla="*/ 39348 w 400050"/>
              <a:gd name="connsiteY22" fmla="*/ 57771 h 533400"/>
              <a:gd name="connsiteX23" fmla="*/ 20298 w 400050"/>
              <a:gd name="connsiteY23" fmla="*/ 75869 h 533400"/>
              <a:gd name="connsiteX24" fmla="*/ 20298 w 400050"/>
              <a:gd name="connsiteY24" fmla="*/ 76821 h 533400"/>
              <a:gd name="connsiteX25" fmla="*/ 20298 w 400050"/>
              <a:gd name="connsiteY25" fmla="*/ 495921 h 533400"/>
              <a:gd name="connsiteX26" fmla="*/ 38395 w 400050"/>
              <a:gd name="connsiteY26" fmla="*/ 514971 h 533400"/>
              <a:gd name="connsiteX27" fmla="*/ 39348 w 400050"/>
              <a:gd name="connsiteY27" fmla="*/ 514971 h 533400"/>
              <a:gd name="connsiteX28" fmla="*/ 363198 w 400050"/>
              <a:gd name="connsiteY28" fmla="*/ 514971 h 533400"/>
              <a:gd name="connsiteX29" fmla="*/ 382248 w 400050"/>
              <a:gd name="connsiteY29" fmla="*/ 496873 h 533400"/>
              <a:gd name="connsiteX30" fmla="*/ 382248 w 400050"/>
              <a:gd name="connsiteY30" fmla="*/ 495921 h 533400"/>
              <a:gd name="connsiteX31" fmla="*/ 382248 w 400050"/>
              <a:gd name="connsiteY31" fmla="*/ 76821 h 533400"/>
              <a:gd name="connsiteX32" fmla="*/ 364151 w 400050"/>
              <a:gd name="connsiteY32" fmla="*/ 57771 h 533400"/>
              <a:gd name="connsiteX33" fmla="*/ 363198 w 400050"/>
              <a:gd name="connsiteY33" fmla="*/ 57771 h 533400"/>
              <a:gd name="connsiteX34" fmla="*/ 296523 w 400050"/>
              <a:gd name="connsiteY34" fmla="*/ 57771 h 533400"/>
              <a:gd name="connsiteX35" fmla="*/ 296523 w 400050"/>
              <a:gd name="connsiteY35" fmla="*/ 67296 h 533400"/>
              <a:gd name="connsiteX36" fmla="*/ 269853 w 400050"/>
              <a:gd name="connsiteY36" fmla="*/ 95871 h 533400"/>
              <a:gd name="connsiteX37" fmla="*/ 267948 w 400050"/>
              <a:gd name="connsiteY37" fmla="*/ 95871 h 533400"/>
              <a:gd name="connsiteX38" fmla="*/ 134598 w 400050"/>
              <a:gd name="connsiteY38" fmla="*/ 95871 h 533400"/>
              <a:gd name="connsiteX39" fmla="*/ 106023 w 400050"/>
              <a:gd name="connsiteY39" fmla="*/ 69201 h 533400"/>
              <a:gd name="connsiteX40" fmla="*/ 106023 w 400050"/>
              <a:gd name="connsiteY40" fmla="*/ 67296 h 533400"/>
              <a:gd name="connsiteX41" fmla="*/ 106023 w 400050"/>
              <a:gd name="connsiteY41" fmla="*/ 57771 h 533400"/>
              <a:gd name="connsiteX42" fmla="*/ 201273 w 400050"/>
              <a:gd name="connsiteY42" fmla="*/ 343521 h 533400"/>
              <a:gd name="connsiteX43" fmla="*/ 201273 w 400050"/>
              <a:gd name="connsiteY43" fmla="*/ 362571 h 533400"/>
              <a:gd name="connsiteX44" fmla="*/ 86973 w 400050"/>
              <a:gd name="connsiteY44" fmla="*/ 362571 h 533400"/>
              <a:gd name="connsiteX45" fmla="*/ 86973 w 400050"/>
              <a:gd name="connsiteY45" fmla="*/ 343521 h 533400"/>
              <a:gd name="connsiteX46" fmla="*/ 201273 w 400050"/>
              <a:gd name="connsiteY46" fmla="*/ 343521 h 533400"/>
              <a:gd name="connsiteX47" fmla="*/ 315573 w 400050"/>
              <a:gd name="connsiteY47" fmla="*/ 267321 h 533400"/>
              <a:gd name="connsiteX48" fmla="*/ 315573 w 400050"/>
              <a:gd name="connsiteY48" fmla="*/ 286371 h 533400"/>
              <a:gd name="connsiteX49" fmla="*/ 86973 w 400050"/>
              <a:gd name="connsiteY49" fmla="*/ 286371 h 533400"/>
              <a:gd name="connsiteX50" fmla="*/ 86973 w 400050"/>
              <a:gd name="connsiteY50" fmla="*/ 267321 h 533400"/>
              <a:gd name="connsiteX51" fmla="*/ 315573 w 400050"/>
              <a:gd name="connsiteY51" fmla="*/ 267321 h 533400"/>
              <a:gd name="connsiteX52" fmla="*/ 315573 w 400050"/>
              <a:gd name="connsiteY52" fmla="*/ 191121 h 533400"/>
              <a:gd name="connsiteX53" fmla="*/ 315573 w 400050"/>
              <a:gd name="connsiteY53" fmla="*/ 210171 h 533400"/>
              <a:gd name="connsiteX54" fmla="*/ 86973 w 400050"/>
              <a:gd name="connsiteY54" fmla="*/ 210171 h 533400"/>
              <a:gd name="connsiteX55" fmla="*/ 86973 w 400050"/>
              <a:gd name="connsiteY55" fmla="*/ 191121 h 533400"/>
              <a:gd name="connsiteX56" fmla="*/ 315573 w 400050"/>
              <a:gd name="connsiteY56" fmla="*/ 191121 h 533400"/>
              <a:gd name="connsiteX57" fmla="*/ 267948 w 400050"/>
              <a:gd name="connsiteY57" fmla="*/ 19671 h 533400"/>
              <a:gd name="connsiteX58" fmla="*/ 134598 w 400050"/>
              <a:gd name="connsiteY58" fmla="*/ 19671 h 533400"/>
              <a:gd name="connsiteX59" fmla="*/ 125073 w 400050"/>
              <a:gd name="connsiteY59" fmla="*/ 28244 h 533400"/>
              <a:gd name="connsiteX60" fmla="*/ 125073 w 400050"/>
              <a:gd name="connsiteY60" fmla="*/ 29196 h 533400"/>
              <a:gd name="connsiteX61" fmla="*/ 125073 w 400050"/>
              <a:gd name="connsiteY61" fmla="*/ 67296 h 533400"/>
              <a:gd name="connsiteX62" fmla="*/ 133645 w 400050"/>
              <a:gd name="connsiteY62" fmla="*/ 76821 h 533400"/>
              <a:gd name="connsiteX63" fmla="*/ 134598 w 400050"/>
              <a:gd name="connsiteY63" fmla="*/ 76821 h 533400"/>
              <a:gd name="connsiteX64" fmla="*/ 267948 w 400050"/>
              <a:gd name="connsiteY64" fmla="*/ 76821 h 533400"/>
              <a:gd name="connsiteX65" fmla="*/ 277473 w 400050"/>
              <a:gd name="connsiteY65" fmla="*/ 68248 h 533400"/>
              <a:gd name="connsiteX66" fmla="*/ 277473 w 400050"/>
              <a:gd name="connsiteY66" fmla="*/ 67296 h 533400"/>
              <a:gd name="connsiteX67" fmla="*/ 277473 w 400050"/>
              <a:gd name="connsiteY67" fmla="*/ 29196 h 533400"/>
              <a:gd name="connsiteX68" fmla="*/ 267948 w 400050"/>
              <a:gd name="connsiteY68" fmla="*/ 1967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0050" h="533400">
                <a:moveTo>
                  <a:pt x="267948" y="621"/>
                </a:moveTo>
                <a:cubicBezTo>
                  <a:pt x="283188" y="621"/>
                  <a:pt x="295570" y="12051"/>
                  <a:pt x="296523" y="27291"/>
                </a:cubicBezTo>
                <a:lnTo>
                  <a:pt x="296523" y="29196"/>
                </a:lnTo>
                <a:lnTo>
                  <a:pt x="296523" y="38721"/>
                </a:lnTo>
                <a:lnTo>
                  <a:pt x="363198" y="38721"/>
                </a:lnTo>
                <a:cubicBezTo>
                  <a:pt x="383201" y="38721"/>
                  <a:pt x="400345" y="54914"/>
                  <a:pt x="401298" y="74916"/>
                </a:cubicBezTo>
                <a:lnTo>
                  <a:pt x="401298" y="76821"/>
                </a:lnTo>
                <a:lnTo>
                  <a:pt x="401298" y="495921"/>
                </a:lnTo>
                <a:cubicBezTo>
                  <a:pt x="401298" y="515923"/>
                  <a:pt x="385105" y="533069"/>
                  <a:pt x="365103" y="534021"/>
                </a:cubicBezTo>
                <a:lnTo>
                  <a:pt x="363198" y="534021"/>
                </a:lnTo>
                <a:lnTo>
                  <a:pt x="39348" y="534021"/>
                </a:lnTo>
                <a:cubicBezTo>
                  <a:pt x="19345" y="534021"/>
                  <a:pt x="2201" y="517828"/>
                  <a:pt x="1248" y="497826"/>
                </a:cubicBezTo>
                <a:lnTo>
                  <a:pt x="1248" y="495921"/>
                </a:lnTo>
                <a:lnTo>
                  <a:pt x="1248" y="76821"/>
                </a:lnTo>
                <a:cubicBezTo>
                  <a:pt x="1248" y="56819"/>
                  <a:pt x="17441" y="39673"/>
                  <a:pt x="37443" y="38721"/>
                </a:cubicBezTo>
                <a:lnTo>
                  <a:pt x="39348" y="38721"/>
                </a:lnTo>
                <a:lnTo>
                  <a:pt x="106023" y="38721"/>
                </a:lnTo>
                <a:lnTo>
                  <a:pt x="106023" y="29196"/>
                </a:lnTo>
                <a:cubicBezTo>
                  <a:pt x="106023" y="13956"/>
                  <a:pt x="117453" y="1573"/>
                  <a:pt x="132693" y="621"/>
                </a:cubicBezTo>
                <a:lnTo>
                  <a:pt x="134598" y="621"/>
                </a:lnTo>
                <a:lnTo>
                  <a:pt x="267948" y="621"/>
                </a:lnTo>
                <a:close/>
                <a:moveTo>
                  <a:pt x="106023" y="57771"/>
                </a:moveTo>
                <a:lnTo>
                  <a:pt x="39348" y="57771"/>
                </a:lnTo>
                <a:cubicBezTo>
                  <a:pt x="28870" y="57771"/>
                  <a:pt x="21251" y="65391"/>
                  <a:pt x="20298" y="75869"/>
                </a:cubicBezTo>
                <a:lnTo>
                  <a:pt x="20298" y="76821"/>
                </a:lnTo>
                <a:lnTo>
                  <a:pt x="20298" y="495921"/>
                </a:lnTo>
                <a:cubicBezTo>
                  <a:pt x="20298" y="506398"/>
                  <a:pt x="27918" y="514019"/>
                  <a:pt x="38395" y="514971"/>
                </a:cubicBezTo>
                <a:lnTo>
                  <a:pt x="39348" y="514971"/>
                </a:lnTo>
                <a:lnTo>
                  <a:pt x="363198" y="514971"/>
                </a:lnTo>
                <a:cubicBezTo>
                  <a:pt x="373676" y="514971"/>
                  <a:pt x="381295" y="507351"/>
                  <a:pt x="382248" y="496873"/>
                </a:cubicBezTo>
                <a:lnTo>
                  <a:pt x="382248" y="495921"/>
                </a:lnTo>
                <a:lnTo>
                  <a:pt x="382248" y="76821"/>
                </a:lnTo>
                <a:cubicBezTo>
                  <a:pt x="382248" y="66344"/>
                  <a:pt x="374628" y="58723"/>
                  <a:pt x="364151" y="57771"/>
                </a:cubicBezTo>
                <a:lnTo>
                  <a:pt x="363198" y="57771"/>
                </a:lnTo>
                <a:lnTo>
                  <a:pt x="296523" y="57771"/>
                </a:lnTo>
                <a:lnTo>
                  <a:pt x="296523" y="67296"/>
                </a:lnTo>
                <a:cubicBezTo>
                  <a:pt x="296523" y="82536"/>
                  <a:pt x="285093" y="94919"/>
                  <a:pt x="269853" y="95871"/>
                </a:cubicBezTo>
                <a:lnTo>
                  <a:pt x="267948" y="95871"/>
                </a:lnTo>
                <a:lnTo>
                  <a:pt x="134598" y="95871"/>
                </a:lnTo>
                <a:cubicBezTo>
                  <a:pt x="119358" y="95871"/>
                  <a:pt x="106976" y="84441"/>
                  <a:pt x="106023" y="69201"/>
                </a:cubicBezTo>
                <a:lnTo>
                  <a:pt x="106023" y="67296"/>
                </a:lnTo>
                <a:lnTo>
                  <a:pt x="106023" y="57771"/>
                </a:lnTo>
                <a:close/>
                <a:moveTo>
                  <a:pt x="201273" y="343521"/>
                </a:moveTo>
                <a:lnTo>
                  <a:pt x="201273" y="362571"/>
                </a:lnTo>
                <a:lnTo>
                  <a:pt x="86973" y="362571"/>
                </a:lnTo>
                <a:lnTo>
                  <a:pt x="86973" y="343521"/>
                </a:lnTo>
                <a:lnTo>
                  <a:pt x="201273" y="343521"/>
                </a:lnTo>
                <a:close/>
                <a:moveTo>
                  <a:pt x="315573" y="267321"/>
                </a:moveTo>
                <a:lnTo>
                  <a:pt x="315573" y="286371"/>
                </a:lnTo>
                <a:lnTo>
                  <a:pt x="86973" y="286371"/>
                </a:lnTo>
                <a:lnTo>
                  <a:pt x="86973" y="267321"/>
                </a:lnTo>
                <a:lnTo>
                  <a:pt x="315573" y="267321"/>
                </a:lnTo>
                <a:close/>
                <a:moveTo>
                  <a:pt x="315573" y="191121"/>
                </a:moveTo>
                <a:lnTo>
                  <a:pt x="315573" y="210171"/>
                </a:lnTo>
                <a:lnTo>
                  <a:pt x="86973" y="210171"/>
                </a:lnTo>
                <a:lnTo>
                  <a:pt x="86973" y="191121"/>
                </a:lnTo>
                <a:lnTo>
                  <a:pt x="315573" y="191121"/>
                </a:lnTo>
                <a:close/>
                <a:moveTo>
                  <a:pt x="267948" y="19671"/>
                </a:moveTo>
                <a:lnTo>
                  <a:pt x="134598" y="19671"/>
                </a:lnTo>
                <a:cubicBezTo>
                  <a:pt x="129836" y="19671"/>
                  <a:pt x="126026" y="23481"/>
                  <a:pt x="125073" y="28244"/>
                </a:cubicBezTo>
                <a:lnTo>
                  <a:pt x="125073" y="29196"/>
                </a:lnTo>
                <a:lnTo>
                  <a:pt x="125073" y="67296"/>
                </a:lnTo>
                <a:cubicBezTo>
                  <a:pt x="125073" y="72059"/>
                  <a:pt x="128883" y="75869"/>
                  <a:pt x="133645" y="76821"/>
                </a:cubicBezTo>
                <a:lnTo>
                  <a:pt x="134598" y="76821"/>
                </a:lnTo>
                <a:lnTo>
                  <a:pt x="267948" y="76821"/>
                </a:lnTo>
                <a:cubicBezTo>
                  <a:pt x="272711" y="76821"/>
                  <a:pt x="276520" y="73011"/>
                  <a:pt x="277473" y="68248"/>
                </a:cubicBezTo>
                <a:lnTo>
                  <a:pt x="277473" y="67296"/>
                </a:lnTo>
                <a:lnTo>
                  <a:pt x="277473" y="29196"/>
                </a:lnTo>
                <a:cubicBezTo>
                  <a:pt x="277473" y="23481"/>
                  <a:pt x="273663" y="19671"/>
                  <a:pt x="267948" y="196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6396318" y="1473201"/>
            <a:ext cx="3836891" cy="40400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32"/>
          </p:nvPr>
        </p:nvSpPr>
        <p:spPr>
          <a:xfrm>
            <a:off x="1989605" y="1473200"/>
            <a:ext cx="4191000" cy="4040094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1图2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任意多边形 18"/>
          <p:cNvSpPr/>
          <p:nvPr/>
        </p:nvSpPr>
        <p:spPr>
          <a:xfrm>
            <a:off x="6289577" y="4217988"/>
            <a:ext cx="225425" cy="300037"/>
          </a:xfrm>
          <a:custGeom>
            <a:avLst/>
            <a:gdLst>
              <a:gd name="connsiteX0" fmla="*/ 267948 w 400050"/>
              <a:gd name="connsiteY0" fmla="*/ 621 h 533400"/>
              <a:gd name="connsiteX1" fmla="*/ 296523 w 400050"/>
              <a:gd name="connsiteY1" fmla="*/ 27291 h 533400"/>
              <a:gd name="connsiteX2" fmla="*/ 296523 w 400050"/>
              <a:gd name="connsiteY2" fmla="*/ 29196 h 533400"/>
              <a:gd name="connsiteX3" fmla="*/ 296523 w 400050"/>
              <a:gd name="connsiteY3" fmla="*/ 38721 h 533400"/>
              <a:gd name="connsiteX4" fmla="*/ 363198 w 400050"/>
              <a:gd name="connsiteY4" fmla="*/ 38721 h 533400"/>
              <a:gd name="connsiteX5" fmla="*/ 401298 w 400050"/>
              <a:gd name="connsiteY5" fmla="*/ 74916 h 533400"/>
              <a:gd name="connsiteX6" fmla="*/ 401298 w 400050"/>
              <a:gd name="connsiteY6" fmla="*/ 76821 h 533400"/>
              <a:gd name="connsiteX7" fmla="*/ 401298 w 400050"/>
              <a:gd name="connsiteY7" fmla="*/ 495921 h 533400"/>
              <a:gd name="connsiteX8" fmla="*/ 365103 w 400050"/>
              <a:gd name="connsiteY8" fmla="*/ 534021 h 533400"/>
              <a:gd name="connsiteX9" fmla="*/ 363198 w 400050"/>
              <a:gd name="connsiteY9" fmla="*/ 534021 h 533400"/>
              <a:gd name="connsiteX10" fmla="*/ 39348 w 400050"/>
              <a:gd name="connsiteY10" fmla="*/ 534021 h 533400"/>
              <a:gd name="connsiteX11" fmla="*/ 1248 w 400050"/>
              <a:gd name="connsiteY11" fmla="*/ 497826 h 533400"/>
              <a:gd name="connsiteX12" fmla="*/ 1248 w 400050"/>
              <a:gd name="connsiteY12" fmla="*/ 495921 h 533400"/>
              <a:gd name="connsiteX13" fmla="*/ 1248 w 400050"/>
              <a:gd name="connsiteY13" fmla="*/ 76821 h 533400"/>
              <a:gd name="connsiteX14" fmla="*/ 37443 w 400050"/>
              <a:gd name="connsiteY14" fmla="*/ 38721 h 533400"/>
              <a:gd name="connsiteX15" fmla="*/ 39348 w 400050"/>
              <a:gd name="connsiteY15" fmla="*/ 38721 h 533400"/>
              <a:gd name="connsiteX16" fmla="*/ 106023 w 400050"/>
              <a:gd name="connsiteY16" fmla="*/ 38721 h 533400"/>
              <a:gd name="connsiteX17" fmla="*/ 106023 w 400050"/>
              <a:gd name="connsiteY17" fmla="*/ 29196 h 533400"/>
              <a:gd name="connsiteX18" fmla="*/ 132693 w 400050"/>
              <a:gd name="connsiteY18" fmla="*/ 621 h 533400"/>
              <a:gd name="connsiteX19" fmla="*/ 134598 w 400050"/>
              <a:gd name="connsiteY19" fmla="*/ 621 h 533400"/>
              <a:gd name="connsiteX20" fmla="*/ 267948 w 400050"/>
              <a:gd name="connsiteY20" fmla="*/ 621 h 533400"/>
              <a:gd name="connsiteX21" fmla="*/ 106023 w 400050"/>
              <a:gd name="connsiteY21" fmla="*/ 57771 h 533400"/>
              <a:gd name="connsiteX22" fmla="*/ 39348 w 400050"/>
              <a:gd name="connsiteY22" fmla="*/ 57771 h 533400"/>
              <a:gd name="connsiteX23" fmla="*/ 20298 w 400050"/>
              <a:gd name="connsiteY23" fmla="*/ 75869 h 533400"/>
              <a:gd name="connsiteX24" fmla="*/ 20298 w 400050"/>
              <a:gd name="connsiteY24" fmla="*/ 76821 h 533400"/>
              <a:gd name="connsiteX25" fmla="*/ 20298 w 400050"/>
              <a:gd name="connsiteY25" fmla="*/ 495921 h 533400"/>
              <a:gd name="connsiteX26" fmla="*/ 38395 w 400050"/>
              <a:gd name="connsiteY26" fmla="*/ 514971 h 533400"/>
              <a:gd name="connsiteX27" fmla="*/ 39348 w 400050"/>
              <a:gd name="connsiteY27" fmla="*/ 514971 h 533400"/>
              <a:gd name="connsiteX28" fmla="*/ 363198 w 400050"/>
              <a:gd name="connsiteY28" fmla="*/ 514971 h 533400"/>
              <a:gd name="connsiteX29" fmla="*/ 382248 w 400050"/>
              <a:gd name="connsiteY29" fmla="*/ 496873 h 533400"/>
              <a:gd name="connsiteX30" fmla="*/ 382248 w 400050"/>
              <a:gd name="connsiteY30" fmla="*/ 495921 h 533400"/>
              <a:gd name="connsiteX31" fmla="*/ 382248 w 400050"/>
              <a:gd name="connsiteY31" fmla="*/ 76821 h 533400"/>
              <a:gd name="connsiteX32" fmla="*/ 364151 w 400050"/>
              <a:gd name="connsiteY32" fmla="*/ 57771 h 533400"/>
              <a:gd name="connsiteX33" fmla="*/ 363198 w 400050"/>
              <a:gd name="connsiteY33" fmla="*/ 57771 h 533400"/>
              <a:gd name="connsiteX34" fmla="*/ 296523 w 400050"/>
              <a:gd name="connsiteY34" fmla="*/ 57771 h 533400"/>
              <a:gd name="connsiteX35" fmla="*/ 296523 w 400050"/>
              <a:gd name="connsiteY35" fmla="*/ 67296 h 533400"/>
              <a:gd name="connsiteX36" fmla="*/ 269853 w 400050"/>
              <a:gd name="connsiteY36" fmla="*/ 95871 h 533400"/>
              <a:gd name="connsiteX37" fmla="*/ 267948 w 400050"/>
              <a:gd name="connsiteY37" fmla="*/ 95871 h 533400"/>
              <a:gd name="connsiteX38" fmla="*/ 134598 w 400050"/>
              <a:gd name="connsiteY38" fmla="*/ 95871 h 533400"/>
              <a:gd name="connsiteX39" fmla="*/ 106023 w 400050"/>
              <a:gd name="connsiteY39" fmla="*/ 69201 h 533400"/>
              <a:gd name="connsiteX40" fmla="*/ 106023 w 400050"/>
              <a:gd name="connsiteY40" fmla="*/ 67296 h 533400"/>
              <a:gd name="connsiteX41" fmla="*/ 106023 w 400050"/>
              <a:gd name="connsiteY41" fmla="*/ 57771 h 533400"/>
              <a:gd name="connsiteX42" fmla="*/ 201273 w 400050"/>
              <a:gd name="connsiteY42" fmla="*/ 343521 h 533400"/>
              <a:gd name="connsiteX43" fmla="*/ 201273 w 400050"/>
              <a:gd name="connsiteY43" fmla="*/ 362571 h 533400"/>
              <a:gd name="connsiteX44" fmla="*/ 86973 w 400050"/>
              <a:gd name="connsiteY44" fmla="*/ 362571 h 533400"/>
              <a:gd name="connsiteX45" fmla="*/ 86973 w 400050"/>
              <a:gd name="connsiteY45" fmla="*/ 343521 h 533400"/>
              <a:gd name="connsiteX46" fmla="*/ 201273 w 400050"/>
              <a:gd name="connsiteY46" fmla="*/ 343521 h 533400"/>
              <a:gd name="connsiteX47" fmla="*/ 315573 w 400050"/>
              <a:gd name="connsiteY47" fmla="*/ 267321 h 533400"/>
              <a:gd name="connsiteX48" fmla="*/ 315573 w 400050"/>
              <a:gd name="connsiteY48" fmla="*/ 286371 h 533400"/>
              <a:gd name="connsiteX49" fmla="*/ 86973 w 400050"/>
              <a:gd name="connsiteY49" fmla="*/ 286371 h 533400"/>
              <a:gd name="connsiteX50" fmla="*/ 86973 w 400050"/>
              <a:gd name="connsiteY50" fmla="*/ 267321 h 533400"/>
              <a:gd name="connsiteX51" fmla="*/ 315573 w 400050"/>
              <a:gd name="connsiteY51" fmla="*/ 267321 h 533400"/>
              <a:gd name="connsiteX52" fmla="*/ 315573 w 400050"/>
              <a:gd name="connsiteY52" fmla="*/ 191121 h 533400"/>
              <a:gd name="connsiteX53" fmla="*/ 315573 w 400050"/>
              <a:gd name="connsiteY53" fmla="*/ 210171 h 533400"/>
              <a:gd name="connsiteX54" fmla="*/ 86973 w 400050"/>
              <a:gd name="connsiteY54" fmla="*/ 210171 h 533400"/>
              <a:gd name="connsiteX55" fmla="*/ 86973 w 400050"/>
              <a:gd name="connsiteY55" fmla="*/ 191121 h 533400"/>
              <a:gd name="connsiteX56" fmla="*/ 315573 w 400050"/>
              <a:gd name="connsiteY56" fmla="*/ 191121 h 533400"/>
              <a:gd name="connsiteX57" fmla="*/ 267948 w 400050"/>
              <a:gd name="connsiteY57" fmla="*/ 19671 h 533400"/>
              <a:gd name="connsiteX58" fmla="*/ 134598 w 400050"/>
              <a:gd name="connsiteY58" fmla="*/ 19671 h 533400"/>
              <a:gd name="connsiteX59" fmla="*/ 125073 w 400050"/>
              <a:gd name="connsiteY59" fmla="*/ 28244 h 533400"/>
              <a:gd name="connsiteX60" fmla="*/ 125073 w 400050"/>
              <a:gd name="connsiteY60" fmla="*/ 29196 h 533400"/>
              <a:gd name="connsiteX61" fmla="*/ 125073 w 400050"/>
              <a:gd name="connsiteY61" fmla="*/ 67296 h 533400"/>
              <a:gd name="connsiteX62" fmla="*/ 133645 w 400050"/>
              <a:gd name="connsiteY62" fmla="*/ 76821 h 533400"/>
              <a:gd name="connsiteX63" fmla="*/ 134598 w 400050"/>
              <a:gd name="connsiteY63" fmla="*/ 76821 h 533400"/>
              <a:gd name="connsiteX64" fmla="*/ 267948 w 400050"/>
              <a:gd name="connsiteY64" fmla="*/ 76821 h 533400"/>
              <a:gd name="connsiteX65" fmla="*/ 277473 w 400050"/>
              <a:gd name="connsiteY65" fmla="*/ 68248 h 533400"/>
              <a:gd name="connsiteX66" fmla="*/ 277473 w 400050"/>
              <a:gd name="connsiteY66" fmla="*/ 67296 h 533400"/>
              <a:gd name="connsiteX67" fmla="*/ 277473 w 400050"/>
              <a:gd name="connsiteY67" fmla="*/ 29196 h 533400"/>
              <a:gd name="connsiteX68" fmla="*/ 267948 w 400050"/>
              <a:gd name="connsiteY68" fmla="*/ 1967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0050" h="533400">
                <a:moveTo>
                  <a:pt x="267948" y="621"/>
                </a:moveTo>
                <a:cubicBezTo>
                  <a:pt x="283188" y="621"/>
                  <a:pt x="295570" y="12051"/>
                  <a:pt x="296523" y="27291"/>
                </a:cubicBezTo>
                <a:lnTo>
                  <a:pt x="296523" y="29196"/>
                </a:lnTo>
                <a:lnTo>
                  <a:pt x="296523" y="38721"/>
                </a:lnTo>
                <a:lnTo>
                  <a:pt x="363198" y="38721"/>
                </a:lnTo>
                <a:cubicBezTo>
                  <a:pt x="383201" y="38721"/>
                  <a:pt x="400345" y="54914"/>
                  <a:pt x="401298" y="74916"/>
                </a:cubicBezTo>
                <a:lnTo>
                  <a:pt x="401298" y="76821"/>
                </a:lnTo>
                <a:lnTo>
                  <a:pt x="401298" y="495921"/>
                </a:lnTo>
                <a:cubicBezTo>
                  <a:pt x="401298" y="515923"/>
                  <a:pt x="385105" y="533069"/>
                  <a:pt x="365103" y="534021"/>
                </a:cubicBezTo>
                <a:lnTo>
                  <a:pt x="363198" y="534021"/>
                </a:lnTo>
                <a:lnTo>
                  <a:pt x="39348" y="534021"/>
                </a:lnTo>
                <a:cubicBezTo>
                  <a:pt x="19345" y="534021"/>
                  <a:pt x="2201" y="517828"/>
                  <a:pt x="1248" y="497826"/>
                </a:cubicBezTo>
                <a:lnTo>
                  <a:pt x="1248" y="495921"/>
                </a:lnTo>
                <a:lnTo>
                  <a:pt x="1248" y="76821"/>
                </a:lnTo>
                <a:cubicBezTo>
                  <a:pt x="1248" y="56819"/>
                  <a:pt x="17441" y="39673"/>
                  <a:pt x="37443" y="38721"/>
                </a:cubicBezTo>
                <a:lnTo>
                  <a:pt x="39348" y="38721"/>
                </a:lnTo>
                <a:lnTo>
                  <a:pt x="106023" y="38721"/>
                </a:lnTo>
                <a:lnTo>
                  <a:pt x="106023" y="29196"/>
                </a:lnTo>
                <a:cubicBezTo>
                  <a:pt x="106023" y="13956"/>
                  <a:pt x="117453" y="1573"/>
                  <a:pt x="132693" y="621"/>
                </a:cubicBezTo>
                <a:lnTo>
                  <a:pt x="134598" y="621"/>
                </a:lnTo>
                <a:lnTo>
                  <a:pt x="267948" y="621"/>
                </a:lnTo>
                <a:close/>
                <a:moveTo>
                  <a:pt x="106023" y="57771"/>
                </a:moveTo>
                <a:lnTo>
                  <a:pt x="39348" y="57771"/>
                </a:lnTo>
                <a:cubicBezTo>
                  <a:pt x="28870" y="57771"/>
                  <a:pt x="21251" y="65391"/>
                  <a:pt x="20298" y="75869"/>
                </a:cubicBezTo>
                <a:lnTo>
                  <a:pt x="20298" y="76821"/>
                </a:lnTo>
                <a:lnTo>
                  <a:pt x="20298" y="495921"/>
                </a:lnTo>
                <a:cubicBezTo>
                  <a:pt x="20298" y="506398"/>
                  <a:pt x="27918" y="514019"/>
                  <a:pt x="38395" y="514971"/>
                </a:cubicBezTo>
                <a:lnTo>
                  <a:pt x="39348" y="514971"/>
                </a:lnTo>
                <a:lnTo>
                  <a:pt x="363198" y="514971"/>
                </a:lnTo>
                <a:cubicBezTo>
                  <a:pt x="373676" y="514971"/>
                  <a:pt x="381295" y="507351"/>
                  <a:pt x="382248" y="496873"/>
                </a:cubicBezTo>
                <a:lnTo>
                  <a:pt x="382248" y="495921"/>
                </a:lnTo>
                <a:lnTo>
                  <a:pt x="382248" y="76821"/>
                </a:lnTo>
                <a:cubicBezTo>
                  <a:pt x="382248" y="66344"/>
                  <a:pt x="374628" y="58723"/>
                  <a:pt x="364151" y="57771"/>
                </a:cubicBezTo>
                <a:lnTo>
                  <a:pt x="363198" y="57771"/>
                </a:lnTo>
                <a:lnTo>
                  <a:pt x="296523" y="57771"/>
                </a:lnTo>
                <a:lnTo>
                  <a:pt x="296523" y="67296"/>
                </a:lnTo>
                <a:cubicBezTo>
                  <a:pt x="296523" y="82536"/>
                  <a:pt x="285093" y="94919"/>
                  <a:pt x="269853" y="95871"/>
                </a:cubicBezTo>
                <a:lnTo>
                  <a:pt x="267948" y="95871"/>
                </a:lnTo>
                <a:lnTo>
                  <a:pt x="134598" y="95871"/>
                </a:lnTo>
                <a:cubicBezTo>
                  <a:pt x="119358" y="95871"/>
                  <a:pt x="106976" y="84441"/>
                  <a:pt x="106023" y="69201"/>
                </a:cubicBezTo>
                <a:lnTo>
                  <a:pt x="106023" y="67296"/>
                </a:lnTo>
                <a:lnTo>
                  <a:pt x="106023" y="57771"/>
                </a:lnTo>
                <a:close/>
                <a:moveTo>
                  <a:pt x="201273" y="343521"/>
                </a:moveTo>
                <a:lnTo>
                  <a:pt x="201273" y="362571"/>
                </a:lnTo>
                <a:lnTo>
                  <a:pt x="86973" y="362571"/>
                </a:lnTo>
                <a:lnTo>
                  <a:pt x="86973" y="343521"/>
                </a:lnTo>
                <a:lnTo>
                  <a:pt x="201273" y="343521"/>
                </a:lnTo>
                <a:close/>
                <a:moveTo>
                  <a:pt x="315573" y="267321"/>
                </a:moveTo>
                <a:lnTo>
                  <a:pt x="315573" y="286371"/>
                </a:lnTo>
                <a:lnTo>
                  <a:pt x="86973" y="286371"/>
                </a:lnTo>
                <a:lnTo>
                  <a:pt x="86973" y="267321"/>
                </a:lnTo>
                <a:lnTo>
                  <a:pt x="315573" y="267321"/>
                </a:lnTo>
                <a:close/>
                <a:moveTo>
                  <a:pt x="315573" y="191121"/>
                </a:moveTo>
                <a:lnTo>
                  <a:pt x="315573" y="210171"/>
                </a:lnTo>
                <a:lnTo>
                  <a:pt x="86973" y="210171"/>
                </a:lnTo>
                <a:lnTo>
                  <a:pt x="86973" y="191121"/>
                </a:lnTo>
                <a:lnTo>
                  <a:pt x="315573" y="191121"/>
                </a:lnTo>
                <a:close/>
                <a:moveTo>
                  <a:pt x="267948" y="19671"/>
                </a:moveTo>
                <a:lnTo>
                  <a:pt x="134598" y="19671"/>
                </a:lnTo>
                <a:cubicBezTo>
                  <a:pt x="129836" y="19671"/>
                  <a:pt x="126026" y="23481"/>
                  <a:pt x="125073" y="28244"/>
                </a:cubicBezTo>
                <a:lnTo>
                  <a:pt x="125073" y="29196"/>
                </a:lnTo>
                <a:lnTo>
                  <a:pt x="125073" y="67296"/>
                </a:lnTo>
                <a:cubicBezTo>
                  <a:pt x="125073" y="72059"/>
                  <a:pt x="128883" y="75869"/>
                  <a:pt x="133645" y="76821"/>
                </a:cubicBezTo>
                <a:lnTo>
                  <a:pt x="134598" y="76821"/>
                </a:lnTo>
                <a:lnTo>
                  <a:pt x="267948" y="76821"/>
                </a:lnTo>
                <a:cubicBezTo>
                  <a:pt x="272711" y="76821"/>
                  <a:pt x="276520" y="73011"/>
                  <a:pt x="277473" y="68248"/>
                </a:cubicBezTo>
                <a:lnTo>
                  <a:pt x="277473" y="67296"/>
                </a:lnTo>
                <a:lnTo>
                  <a:pt x="277473" y="29196"/>
                </a:lnTo>
                <a:cubicBezTo>
                  <a:pt x="277473" y="23481"/>
                  <a:pt x="273663" y="19671"/>
                  <a:pt x="267948" y="196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defRPr/>
            </a:pPr>
            <a:endParaRPr lang="zh-CN" altLang="en-US">
              <a:ea typeface="Microsoft YaHei" charset="-122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sz="quarter" idx="20" hasCustomPrompt="1"/>
          </p:nvPr>
        </p:nvSpPr>
        <p:spPr>
          <a:xfrm>
            <a:off x="1761565" y="1566619"/>
            <a:ext cx="4154243" cy="394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29" hasCustomPrompt="1"/>
          </p:nvPr>
        </p:nvSpPr>
        <p:spPr>
          <a:xfrm>
            <a:off x="6062380" y="1566807"/>
            <a:ext cx="3922059" cy="1846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内容占位符 10"/>
          <p:cNvSpPr>
            <a:spLocks noGrp="1"/>
          </p:cNvSpPr>
          <p:nvPr>
            <p:ph sz="quarter" idx="30" hasCustomPrompt="1"/>
          </p:nvPr>
        </p:nvSpPr>
        <p:spPr>
          <a:xfrm>
            <a:off x="6071344" y="3565936"/>
            <a:ext cx="3922059" cy="1945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-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0551" y="6416675"/>
            <a:ext cx="110257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ED39-47C5-4F21-B93C-39BDEADD8457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25"/>
          </p:nvPr>
        </p:nvSpPr>
        <p:spPr>
          <a:xfrm>
            <a:off x="1856514" y="1665093"/>
            <a:ext cx="4090957" cy="4012521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26"/>
          </p:nvPr>
        </p:nvSpPr>
        <p:spPr>
          <a:xfrm>
            <a:off x="6096000" y="1665092"/>
            <a:ext cx="4090957" cy="4012521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662" y="352165"/>
            <a:ext cx="9193769" cy="381431"/>
          </a:xfrm>
          <a:prstGeom prst="rect">
            <a:avLst/>
          </a:prstGeo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zh-CN" altLang="en-US" dirty="0"/>
              <a:t>单击此处编辑母版题样式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3554" y="1124465"/>
            <a:ext cx="10388533" cy="401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 flipH="1">
            <a:off x="11205115" y="6489701"/>
            <a:ext cx="500524" cy="37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Source Han Sans CN Regular" panose="020B0500000000000000" charset="-122"/>
                <a:cs typeface="HelveticaNeueLT Pro 55 Roman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" y="324457"/>
            <a:ext cx="375139" cy="46230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endParaRPr lang="en-US" sz="140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138" y="324457"/>
            <a:ext cx="88416" cy="462305"/>
          </a:xfrm>
          <a:prstGeom prst="rect">
            <a:avLst/>
          </a:prstGeom>
          <a:solidFill>
            <a:srgbClr val="D75D6B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endParaRPr lang="en-US" sz="140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74504" y="324456"/>
            <a:ext cx="217495" cy="46230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endParaRPr lang="en-US" sz="140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92112" y="324457"/>
            <a:ext cx="88416" cy="462305"/>
          </a:xfrm>
          <a:prstGeom prst="rect">
            <a:avLst/>
          </a:prstGeom>
          <a:solidFill>
            <a:schemeClr val="accent1">
              <a:alpha val="67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ctr"/>
            <a:endParaRPr lang="en-US" sz="1400">
              <a:solidFill>
                <a:schemeClr val="bg1"/>
              </a:solidFill>
              <a:ea typeface="Source Han Sans CN Regular" panose="020B0500000000000000" charset="-122"/>
              <a:cs typeface="HelveticaNeueLT Pro 55 Roman" panose="020B0604020202020204" pitchFamily="34" charset="0"/>
              <a:sym typeface="HelveticaNeueLT Pro 55 Roman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219572" y="407782"/>
            <a:ext cx="1597290" cy="3170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200" b="1" kern="1200" spc="0" baseline="0" dirty="0" smtClean="0">
          <a:solidFill>
            <a:schemeClr val="tx1"/>
          </a:solidFill>
          <a:latin typeface="+mj-ea"/>
          <a:ea typeface="+mj-ea"/>
          <a:cs typeface="HelveticaNeueLT Pro 55 Roman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"/>
        </a:spcBef>
        <a:buFontTx/>
        <a:buNone/>
        <a:defRPr sz="1800" kern="1200">
          <a:solidFill>
            <a:schemeClr val="tx1"/>
          </a:solidFill>
          <a:latin typeface="+mj-ea"/>
          <a:ea typeface="+mj-ea"/>
          <a:cs typeface="HelveticaNeueLT Pro 55 Roman" panose="020B0604020202020204" pitchFamily="34" charset="0"/>
        </a:defRPr>
      </a:lvl1pPr>
      <a:lvl2pPr marL="252095" indent="-228600" algn="l" defTabSz="914400" rtl="0" eaLnBrk="1" latinLnBrk="0" hangingPunct="1">
        <a:lnSpc>
          <a:spcPct val="120000"/>
        </a:lnSpc>
        <a:spcBef>
          <a:spcPts val="1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Source Han Sans CN Regular" panose="020B0500000000000000" charset="-122"/>
          <a:ea typeface="Source Han Sans CN Regular" panose="020B0500000000000000" charset="-122"/>
          <a:cs typeface="HelveticaNeueLT Pro 55 Roman" panose="020B0604020202020204" pitchFamily="34" charset="0"/>
        </a:defRPr>
      </a:lvl2pPr>
      <a:lvl3pPr marL="431800" indent="-245110" algn="l" defTabSz="914400" rtl="0" eaLnBrk="1" latinLnBrk="0" hangingPunct="1">
        <a:lnSpc>
          <a:spcPct val="120000"/>
        </a:lnSpc>
        <a:spcBef>
          <a:spcPts val="100"/>
        </a:spcBef>
        <a:buFont typeface="HelveticaNeueLT Pro 55 Roman" panose="020B0604020202020204" pitchFamily="34" charset="0"/>
        <a:buChar char="−"/>
        <a:defRPr sz="1200" kern="1200">
          <a:solidFill>
            <a:schemeClr val="tx2"/>
          </a:solidFill>
          <a:latin typeface="Source Han Sans CN Regular" panose="020B0500000000000000" charset="-122"/>
          <a:ea typeface="Source Han Sans CN Regular" panose="020B0500000000000000" charset="-122"/>
          <a:cs typeface="HelveticaNeueLT Pro 55 Roman" panose="020B0604020202020204" pitchFamily="34" charset="0"/>
        </a:defRPr>
      </a:lvl3pPr>
      <a:lvl4pPr marL="647700" indent="-245110" algn="l" defTabSz="914400" rtl="0" eaLnBrk="1" latinLnBrk="0" hangingPunct="1">
        <a:lnSpc>
          <a:spcPct val="120000"/>
        </a:lnSpc>
        <a:spcBef>
          <a:spcPts val="100"/>
        </a:spcBef>
        <a:buFont typeface="HelveticaNeueLT Pro 55 Roman" panose="020B0604020202020204" pitchFamily="34" charset="0"/>
        <a:buChar char="−"/>
        <a:defRPr sz="1100" kern="1200">
          <a:solidFill>
            <a:schemeClr val="tx2"/>
          </a:solidFill>
          <a:latin typeface="Source Han Sans CN Regular" panose="020B0500000000000000" charset="-122"/>
          <a:ea typeface="Source Han Sans CN Regular" panose="020B0500000000000000" charset="-122"/>
          <a:cs typeface="HelveticaNeueLT Pro 55 Roman" panose="020B0604020202020204" pitchFamily="34" charset="0"/>
        </a:defRPr>
      </a:lvl4pPr>
      <a:lvl5pPr marL="791845" indent="-245110" algn="l" defTabSz="914400" rtl="0" eaLnBrk="1" latinLnBrk="0" hangingPunct="1">
        <a:lnSpc>
          <a:spcPct val="120000"/>
        </a:lnSpc>
        <a:spcBef>
          <a:spcPts val="100"/>
        </a:spcBef>
        <a:buFont typeface="HelveticaNeueLT Pro 55 Roman" panose="020B0604020202020204" pitchFamily="34" charset="0"/>
        <a:buChar char="−"/>
        <a:defRPr sz="1000" kern="1200">
          <a:solidFill>
            <a:schemeClr val="tx2"/>
          </a:solidFill>
          <a:latin typeface="Source Han Sans CN Regular" panose="020B0500000000000000" charset="-122"/>
          <a:ea typeface="Source Han Sans CN Regular" panose="020B0500000000000000" charset="-122"/>
          <a:cs typeface="HelveticaNeueLT Pro 55 Roman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8.wmf"/><Relationship Id="rId7" Type="http://schemas.openxmlformats.org/officeDocument/2006/relationships/package" Target="../embeddings/Microsoft_Excel_Macro-Enabled_Worksheet3.xlsm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Macro-Enabled_Worksheet2.xlsm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Macro-Enabled_Worksheet1.xlsm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package" Target="../embeddings/Microsoft_Excel_Macro-Enabled_Worksheet4.xlsm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11136" y="2312255"/>
            <a:ext cx="7120800" cy="1260208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 Mini Array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测试相关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E8003-608D-F4F8-D28C-E3792974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18" y="1437725"/>
            <a:ext cx="11025602" cy="4365307"/>
          </a:xfr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测试向量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-EXCEL-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王臻极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波形图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周乃光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Iread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生成）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周乃光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测试向量和测试程序一致性说明（包括管脚对应关系，波形建立时间，等待测试时间）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王臻极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归档（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EXCEL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、程序、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PDF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工具）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郭玲 可放在共享文件夹，便于新的测试和用户查看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charset="0"/>
                <a:sym typeface="+mn-ea"/>
              </a:rPr>
              <a:t>测试向量</a:t>
            </a:r>
            <a:endParaRPr altLang="x-none" dirty="0">
              <a:ea typeface="SimSun" charset="0"/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4FBE81-96F1-BB62-CE31-8B626F143601}"/>
              </a:ext>
            </a:extLst>
          </p:cNvPr>
          <p:cNvSpPr txBox="1">
            <a:spLocks/>
          </p:cNvSpPr>
          <p:nvPr/>
        </p:nvSpPr>
        <p:spPr>
          <a:xfrm>
            <a:off x="474662" y="1025100"/>
            <a:ext cx="4361107" cy="3814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测试向量的</a:t>
            </a:r>
            <a:r>
              <a:rPr lang="en-US" altLang="zh-CN" dirty="0">
                <a:sym typeface="+mn-ea"/>
              </a:rPr>
              <a:t>excel</a:t>
            </a:r>
            <a:r>
              <a:rPr lang="zh-CN" altLang="en-US" dirty="0">
                <a:sym typeface="+mn-ea"/>
              </a:rPr>
              <a:t>最终版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7DED16-B30C-4565-883F-136BA85B0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303883"/>
              </p:ext>
            </p:extLst>
          </p:nvPr>
        </p:nvGraphicFramePr>
        <p:xfrm>
          <a:off x="474662" y="169331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828720" progId="Excel.SheetMacroEnabled.12">
                  <p:embed/>
                </p:oleObj>
              </mc:Choice>
              <mc:Fallback>
                <p:oleObj name="Macro-Enabled Worksheet" showAsIcon="1" r:id="rId2" imgW="914400" imgH="82872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662" y="169331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A81C87-5658-4584-8656-E49948D79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09340"/>
              </p:ext>
            </p:extLst>
          </p:nvPr>
        </p:nvGraphicFramePr>
        <p:xfrm>
          <a:off x="1740815" y="169331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828720" progId="Excel.SheetMacroEnabled.12">
                  <p:embed/>
                </p:oleObj>
              </mc:Choice>
              <mc:Fallback>
                <p:oleObj name="Macro-Enabled Worksheet" showAsIcon="1" r:id="rId4" imgW="914400" imgH="82872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0815" y="169331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4C82E3-FBE7-44DB-BB1D-3FF9E6AC5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98577"/>
              </p:ext>
            </p:extLst>
          </p:nvPr>
        </p:nvGraphicFramePr>
        <p:xfrm>
          <a:off x="3513409" y="169330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6" imgW="914400" imgH="828720" progId="Excel.SheetMacroEnabled.12">
                  <p:embed/>
                </p:oleObj>
              </mc:Choice>
              <mc:Fallback>
                <p:oleObj name="Macro-Enabled Worksheet" showAsIcon="1" r:id="rId6" imgW="914400" imgH="82872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3409" y="169330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39FACD-7860-4C53-A215-2EF455674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03340"/>
              </p:ext>
            </p:extLst>
          </p:nvPr>
        </p:nvGraphicFramePr>
        <p:xfrm>
          <a:off x="6041186" y="167759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7" imgW="914400" imgH="828720" progId="Excel.SheetMacroEnabled.12">
                  <p:embed/>
                </p:oleObj>
              </mc:Choice>
              <mc:Fallback>
                <p:oleObj name="Macro-Enabled Worksheet" showAsIcon="1" r:id="rId7" imgW="914400" imgH="82872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1186" y="167759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03B1E44-08D7-435D-A5A4-14F7A51CDDC5}"/>
              </a:ext>
            </a:extLst>
          </p:cNvPr>
          <p:cNvSpPr txBox="1"/>
          <p:nvPr/>
        </p:nvSpPr>
        <p:spPr>
          <a:xfrm>
            <a:off x="474662" y="2521989"/>
            <a:ext cx="1034098" cy="2867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400" dirty="0">
                <a:latin typeface="+mn-ea"/>
              </a:rPr>
              <a:t>16x16_all0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51B410-2423-4C7E-9636-429CDA9FDFFD}"/>
              </a:ext>
            </a:extLst>
          </p:cNvPr>
          <p:cNvSpPr txBox="1"/>
          <p:nvPr/>
        </p:nvSpPr>
        <p:spPr>
          <a:xfrm>
            <a:off x="1683916" y="2521987"/>
            <a:ext cx="1034098" cy="2867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400" dirty="0">
                <a:latin typeface="+mn-ea"/>
              </a:rPr>
              <a:t>16x16_all1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3B252-3D9C-48D1-AAB1-CA22B6B6E9E1}"/>
              </a:ext>
            </a:extLst>
          </p:cNvPr>
          <p:cNvSpPr txBox="1"/>
          <p:nvPr/>
        </p:nvSpPr>
        <p:spPr>
          <a:xfrm>
            <a:off x="3120074" y="2509762"/>
            <a:ext cx="1715695" cy="2867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400" dirty="0">
                <a:latin typeface="+mn-ea"/>
              </a:rPr>
              <a:t>16x16_checkboard0</a:t>
            </a: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endParaRPr lang="zh-CN" altLang="en-US" sz="1400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B68E29-51E5-4A9A-8AD5-E8FEF702E0C6}"/>
              </a:ext>
            </a:extLst>
          </p:cNvPr>
          <p:cNvSpPr txBox="1"/>
          <p:nvPr/>
        </p:nvSpPr>
        <p:spPr>
          <a:xfrm>
            <a:off x="5640539" y="2506265"/>
            <a:ext cx="1715694" cy="2867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2095" indent="-230505">
              <a:lnSpc>
                <a:spcPct val="120000"/>
              </a:lnSpc>
              <a:spcBef>
                <a:spcPts val="100"/>
              </a:spcBef>
            </a:pPr>
            <a:r>
              <a:rPr lang="en-US" altLang="zh-CN" sz="1400" dirty="0">
                <a:latin typeface="+mn-ea"/>
              </a:rPr>
              <a:t>16x16_checkboard1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charset="0"/>
                <a:sym typeface="+mn-ea"/>
              </a:rPr>
              <a:t>波形图</a:t>
            </a:r>
            <a:endParaRPr altLang="x-none" dirty="0">
              <a:ea typeface="SimSun" charset="0"/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308B2-24A2-EF8D-8A24-E8FA57A29D8F}"/>
              </a:ext>
            </a:extLst>
          </p:cNvPr>
          <p:cNvSpPr txBox="1">
            <a:spLocks/>
          </p:cNvSpPr>
          <p:nvPr/>
        </p:nvSpPr>
        <p:spPr>
          <a:xfrm>
            <a:off x="474662" y="943038"/>
            <a:ext cx="4361107" cy="3814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原始、写、读波形示意图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CAB489-C076-086D-10DB-9250BE8A9E32}"/>
              </a:ext>
            </a:extLst>
          </p:cNvPr>
          <p:cNvSpPr txBox="1">
            <a:spLocks/>
          </p:cNvSpPr>
          <p:nvPr/>
        </p:nvSpPr>
        <p:spPr>
          <a:xfrm>
            <a:off x="575928" y="1960268"/>
            <a:ext cx="47214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400" dirty="0">
                <a:sym typeface="+mn-ea"/>
              </a:rPr>
              <a:t>右图为三个</a:t>
            </a:r>
            <a:r>
              <a:rPr lang="en-US" altLang="zh-CN" sz="1400" dirty="0">
                <a:sym typeface="+mn-ea"/>
              </a:rPr>
              <a:t>cycle</a:t>
            </a:r>
            <a:r>
              <a:rPr lang="zh-CN" altLang="en-US" sz="1400" dirty="0">
                <a:sym typeface="+mn-ea"/>
              </a:rPr>
              <a:t>的各管脚电压、</a:t>
            </a:r>
            <a:r>
              <a:rPr lang="en-US" altLang="zh-CN" sz="1400" dirty="0">
                <a:sym typeface="+mn-ea"/>
              </a:rPr>
              <a:t>BL</a:t>
            </a:r>
            <a:r>
              <a:rPr lang="zh-CN" altLang="en-US" sz="1400" dirty="0">
                <a:sym typeface="+mn-ea"/>
              </a:rPr>
              <a:t>和</a:t>
            </a:r>
            <a:r>
              <a:rPr lang="en-US" altLang="zh-CN" sz="1400" dirty="0">
                <a:sym typeface="+mn-ea"/>
              </a:rPr>
              <a:t>BLB</a:t>
            </a:r>
            <a:r>
              <a:rPr lang="zh-CN" altLang="en-US" sz="1400" dirty="0">
                <a:sym typeface="+mn-ea"/>
              </a:rPr>
              <a:t>的电流示意图。</a:t>
            </a:r>
            <a:endParaRPr lang="en-US" altLang="zh-CN" sz="1400" dirty="0">
              <a:sym typeface="+mn-ea"/>
            </a:endParaRPr>
          </a:p>
          <a:p>
            <a:endParaRPr lang="en-US" altLang="zh-CN" sz="1400" dirty="0">
              <a:sym typeface="+mn-ea"/>
            </a:endParaRPr>
          </a:p>
          <a:p>
            <a:r>
              <a:rPr lang="en-US" altLang="zh-CN" sz="1400" dirty="0">
                <a:sym typeface="+mn-ea"/>
              </a:rPr>
              <a:t>1.</a:t>
            </a:r>
            <a:r>
              <a:rPr lang="zh-CN" altLang="en-US" sz="1400" dirty="0">
                <a:sym typeface="+mn-ea"/>
              </a:rPr>
              <a:t>第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>
                <a:sym typeface="+mn-ea"/>
              </a:rPr>
              <a:t>cycle</a:t>
            </a:r>
            <a:r>
              <a:rPr lang="zh-CN" altLang="en-US" sz="1400" dirty="0">
                <a:sym typeface="+mn-ea"/>
              </a:rPr>
              <a:t>，原始状态下，假设</a:t>
            </a:r>
            <a:r>
              <a:rPr lang="en-US" altLang="zh-CN" sz="1400" dirty="0">
                <a:sym typeface="+mn-ea"/>
              </a:rPr>
              <a:t>BL</a:t>
            </a:r>
            <a:r>
              <a:rPr lang="zh-CN" altLang="en-US" sz="1400" dirty="0">
                <a:sym typeface="+mn-ea"/>
              </a:rPr>
              <a:t>存储为</a:t>
            </a:r>
            <a:r>
              <a:rPr lang="en-US" altLang="zh-CN" sz="1400" dirty="0">
                <a:sym typeface="+mn-ea"/>
              </a:rPr>
              <a:t>0</a:t>
            </a:r>
            <a:r>
              <a:rPr lang="zh-CN" altLang="en-US" sz="1400" dirty="0">
                <a:sym typeface="+mn-ea"/>
              </a:rPr>
              <a:t>，</a:t>
            </a:r>
            <a:r>
              <a:rPr lang="en-US" altLang="zh-CN" sz="1400" dirty="0">
                <a:sym typeface="+mn-ea"/>
              </a:rPr>
              <a:t>BLB</a:t>
            </a:r>
            <a:r>
              <a:rPr lang="zh-CN" altLang="en-US" sz="1400" dirty="0">
                <a:sym typeface="+mn-ea"/>
              </a:rPr>
              <a:t>则为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。</a:t>
            </a:r>
            <a:endParaRPr lang="en-US" altLang="zh-CN" sz="1400" dirty="0">
              <a:sym typeface="+mn-ea"/>
            </a:endParaRPr>
          </a:p>
          <a:p>
            <a:r>
              <a:rPr lang="en-US" altLang="zh-CN" sz="1400" dirty="0">
                <a:sym typeface="+mn-ea"/>
              </a:rPr>
              <a:t>2.</a:t>
            </a:r>
            <a:r>
              <a:rPr lang="zh-CN" altLang="en-US" sz="1400" dirty="0">
                <a:sym typeface="+mn-ea"/>
              </a:rPr>
              <a:t>第</a:t>
            </a:r>
            <a:r>
              <a:rPr lang="en-US" altLang="zh-CN" sz="1400" dirty="0">
                <a:sym typeface="+mn-ea"/>
              </a:rPr>
              <a:t>2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>
                <a:sym typeface="+mn-ea"/>
              </a:rPr>
              <a:t>cycle</a:t>
            </a:r>
            <a:r>
              <a:rPr lang="zh-CN" altLang="en-US" sz="1400" dirty="0">
                <a:sym typeface="+mn-ea"/>
              </a:rPr>
              <a:t>，向</a:t>
            </a:r>
            <a:r>
              <a:rPr lang="en-US" altLang="zh-CN" sz="1400" dirty="0">
                <a:sym typeface="+mn-ea"/>
              </a:rPr>
              <a:t>BL</a:t>
            </a:r>
            <a:r>
              <a:rPr lang="zh-CN" altLang="en-US" sz="1400" dirty="0">
                <a:sym typeface="+mn-ea"/>
              </a:rPr>
              <a:t>写入</a:t>
            </a:r>
            <a:r>
              <a:rPr lang="en-US" altLang="zh-CN" sz="1400" dirty="0">
                <a:sym typeface="+mn-ea"/>
              </a:rPr>
              <a:t>1</a:t>
            </a:r>
            <a:r>
              <a:rPr lang="zh-CN" altLang="en-US" sz="1400" dirty="0">
                <a:sym typeface="+mn-ea"/>
              </a:rPr>
              <a:t>，</a:t>
            </a:r>
            <a:r>
              <a:rPr lang="en-US" altLang="zh-CN" sz="1400" dirty="0">
                <a:sym typeface="+mn-ea"/>
              </a:rPr>
              <a:t>BLB</a:t>
            </a:r>
            <a:r>
              <a:rPr lang="zh-CN" altLang="en-US" sz="1400" dirty="0">
                <a:sym typeface="+mn-ea"/>
              </a:rPr>
              <a:t>则写入</a:t>
            </a:r>
            <a:r>
              <a:rPr lang="en-US" altLang="zh-CN" sz="1400" dirty="0">
                <a:sym typeface="+mn-ea"/>
              </a:rPr>
              <a:t>0</a:t>
            </a:r>
            <a:r>
              <a:rPr lang="zh-CN" altLang="en-US" sz="1400" dirty="0">
                <a:sym typeface="+mn-ea"/>
              </a:rPr>
              <a:t>。</a:t>
            </a:r>
            <a:endParaRPr lang="en-US" altLang="zh-CN" sz="1400" dirty="0">
              <a:sym typeface="+mn-ea"/>
            </a:endParaRPr>
          </a:p>
          <a:p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ym typeface="+mn-ea"/>
              </a:rPr>
              <a:t>第</a:t>
            </a:r>
            <a:r>
              <a:rPr lang="en-US" altLang="zh-CN" sz="1400" dirty="0">
                <a:sym typeface="+mn-ea"/>
              </a:rPr>
              <a:t>3</a:t>
            </a:r>
            <a:r>
              <a:rPr lang="zh-CN" altLang="en-US" sz="1400" dirty="0">
                <a:sym typeface="+mn-ea"/>
              </a:rPr>
              <a:t>个</a:t>
            </a:r>
            <a:r>
              <a:rPr lang="en-US" altLang="zh-CN" sz="1400" dirty="0">
                <a:sym typeface="+mn-ea"/>
              </a:rPr>
              <a:t>cycle</a:t>
            </a:r>
            <a:r>
              <a:rPr lang="zh-CN" altLang="en-US" sz="1400" dirty="0">
                <a:sym typeface="+mn-ea"/>
              </a:rPr>
              <a:t>，读取</a:t>
            </a:r>
            <a:r>
              <a:rPr lang="en-US" altLang="zh-CN" sz="1400" dirty="0">
                <a:sym typeface="+mn-ea"/>
              </a:rPr>
              <a:t>BL</a:t>
            </a:r>
            <a:r>
              <a:rPr lang="zh-CN" altLang="en-US" sz="1400" dirty="0">
                <a:sym typeface="+mn-ea"/>
              </a:rPr>
              <a:t>和</a:t>
            </a:r>
            <a:r>
              <a:rPr lang="en-US" altLang="zh-CN" sz="1400" dirty="0">
                <a:sym typeface="+mn-ea"/>
              </a:rPr>
              <a:t>BLB</a:t>
            </a:r>
            <a:r>
              <a:rPr lang="zh-CN" altLang="en-US" sz="1400" dirty="0">
                <a:sym typeface="+mn-ea"/>
              </a:rPr>
              <a:t>的电压，量测</a:t>
            </a:r>
            <a:r>
              <a:rPr lang="en-US" altLang="zh-CN" sz="1400" dirty="0">
                <a:sym typeface="+mn-ea"/>
              </a:rPr>
              <a:t>BL</a:t>
            </a:r>
            <a:r>
              <a:rPr lang="zh-CN" altLang="en-US" sz="1400" dirty="0">
                <a:sym typeface="+mn-ea"/>
              </a:rPr>
              <a:t>和</a:t>
            </a:r>
            <a:r>
              <a:rPr lang="en-US" altLang="zh-CN" sz="1400" dirty="0">
                <a:sym typeface="+mn-ea"/>
              </a:rPr>
              <a:t>BLB</a:t>
            </a:r>
            <a:r>
              <a:rPr lang="zh-CN" altLang="en-US" sz="1400" dirty="0">
                <a:sym typeface="+mn-ea"/>
              </a:rPr>
              <a:t>电流。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CA6BC2-23D0-7798-EAC4-55432C8D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277" y="1542185"/>
            <a:ext cx="6497498" cy="45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>
                <a:ea typeface="SimSun" charset="0"/>
                <a:sym typeface="+mn-ea"/>
              </a:rPr>
              <a:t>I</a:t>
            </a:r>
            <a:r>
              <a:rPr lang="en-US" altLang="zh-CN" dirty="0" err="1">
                <a:ea typeface="SimSun" charset="0"/>
                <a:sym typeface="+mn-ea"/>
              </a:rPr>
              <a:t>read</a:t>
            </a:r>
            <a:endParaRPr altLang="x-none" dirty="0">
              <a:ea typeface="SimSun" charset="0"/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59EDE0-BF7A-3079-5C8C-3FEEBB42D0C3}"/>
              </a:ext>
            </a:extLst>
          </p:cNvPr>
          <p:cNvSpPr txBox="1">
            <a:spLocks/>
          </p:cNvSpPr>
          <p:nvPr/>
        </p:nvSpPr>
        <p:spPr>
          <a:xfrm>
            <a:off x="474662" y="1095438"/>
            <a:ext cx="101933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定性半定量的</a:t>
            </a:r>
            <a:r>
              <a:rPr lang="en-US" altLang="zh-CN" dirty="0">
                <a:sym typeface="+mn-ea"/>
              </a:rPr>
              <a:t>spec</a:t>
            </a:r>
            <a:r>
              <a:rPr lang="zh-CN" altLang="en-US" dirty="0">
                <a:sym typeface="+mn-ea"/>
              </a:rPr>
              <a:t>标准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正确的</a:t>
            </a:r>
            <a:r>
              <a:rPr lang="en-US" altLang="zh-CN" dirty="0">
                <a:sym typeface="+mn-ea"/>
              </a:rPr>
              <a:t>all0/all1/chkbrd0/chkbrd1 </a:t>
            </a:r>
            <a:r>
              <a:rPr lang="zh-CN" altLang="en-US" dirty="0">
                <a:sym typeface="+mn-ea"/>
              </a:rPr>
              <a:t>测试图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用于判断结果的可接受程度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CFAED7-85E9-FFCD-A7C7-CC199DB8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52" y="1394142"/>
            <a:ext cx="5311818" cy="5287074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646B664-0C09-8BA5-7032-7CA6F22A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20239"/>
              </p:ext>
            </p:extLst>
          </p:nvPr>
        </p:nvGraphicFramePr>
        <p:xfrm>
          <a:off x="919670" y="4564595"/>
          <a:ext cx="3914460" cy="183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615">
                  <a:extLst>
                    <a:ext uri="{9D8B030D-6E8A-4147-A177-3AD203B41FA5}">
                      <a16:colId xmlns:a16="http://schemas.microsoft.com/office/drawing/2014/main" val="2143251404"/>
                    </a:ext>
                  </a:extLst>
                </a:gridCol>
                <a:gridCol w="978615">
                  <a:extLst>
                    <a:ext uri="{9D8B030D-6E8A-4147-A177-3AD203B41FA5}">
                      <a16:colId xmlns:a16="http://schemas.microsoft.com/office/drawing/2014/main" val="2051294876"/>
                    </a:ext>
                  </a:extLst>
                </a:gridCol>
                <a:gridCol w="978615">
                  <a:extLst>
                    <a:ext uri="{9D8B030D-6E8A-4147-A177-3AD203B41FA5}">
                      <a16:colId xmlns:a16="http://schemas.microsoft.com/office/drawing/2014/main" val="1898390887"/>
                    </a:ext>
                  </a:extLst>
                </a:gridCol>
                <a:gridCol w="978615">
                  <a:extLst>
                    <a:ext uri="{9D8B030D-6E8A-4147-A177-3AD203B41FA5}">
                      <a16:colId xmlns:a16="http://schemas.microsoft.com/office/drawing/2014/main" val="3599951176"/>
                    </a:ext>
                  </a:extLst>
                </a:gridCol>
              </a:tblGrid>
              <a:tr h="347550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测试模式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GRBL</a:t>
                      </a:r>
                      <a:r>
                        <a:rPr lang="zh-CN" altLang="en-US" sz="1000" dirty="0"/>
                        <a:t>（读）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GRBLB</a:t>
                      </a:r>
                      <a:r>
                        <a:rPr lang="zh-CN" altLang="en-US" sz="1000" dirty="0"/>
                        <a:t>（读）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59131"/>
                  </a:ext>
                </a:extLst>
              </a:tr>
              <a:tr h="34755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all0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数十</a:t>
                      </a:r>
                      <a:r>
                        <a:rPr lang="en-US" altLang="zh-CN" sz="1000" dirty="0" err="1"/>
                        <a:t>uA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pA-nA</a:t>
                      </a:r>
                      <a:r>
                        <a:rPr lang="zh-CN" altLang="en-US" sz="1000" dirty="0"/>
                        <a:t>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和</a:t>
                      </a:r>
                      <a:r>
                        <a:rPr lang="en-US" altLang="zh-CN" sz="1000" dirty="0"/>
                        <a:t>all1</a:t>
                      </a:r>
                      <a:r>
                        <a:rPr lang="zh-CN" altLang="en-US" sz="1000" dirty="0"/>
                        <a:t>时相反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166157"/>
                  </a:ext>
                </a:extLst>
              </a:tr>
              <a:tr h="34755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all1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/>
                        <a:t>pA-nA</a:t>
                      </a:r>
                      <a:r>
                        <a:rPr lang="zh-CN" altLang="en-US" sz="1000" dirty="0"/>
                        <a:t>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数十</a:t>
                      </a:r>
                      <a:r>
                        <a:rPr lang="en-US" altLang="zh-CN" sz="1000" dirty="0" err="1"/>
                        <a:t>uA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和</a:t>
                      </a:r>
                      <a:r>
                        <a:rPr lang="en-US" altLang="zh-CN" sz="1000" dirty="0"/>
                        <a:t>all0</a:t>
                      </a:r>
                      <a:r>
                        <a:rPr lang="zh-CN" altLang="en-US" sz="1000" dirty="0"/>
                        <a:t>时相反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955848"/>
                  </a:ext>
                </a:extLst>
              </a:tr>
              <a:tr h="34755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chkbrd0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呈棋盘状分布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呈棋盘状分布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和</a:t>
                      </a:r>
                      <a:r>
                        <a:rPr lang="en-US" altLang="zh-CN" sz="1000" dirty="0"/>
                        <a:t>chkbrd1</a:t>
                      </a:r>
                      <a:r>
                        <a:rPr lang="zh-CN" altLang="en-US" sz="1000" dirty="0"/>
                        <a:t>相反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276476"/>
                  </a:ext>
                </a:extLst>
              </a:tr>
              <a:tr h="347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chkbrd1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呈棋盘状分布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呈棋盘状分布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和</a:t>
                      </a:r>
                      <a:r>
                        <a:rPr lang="en-US" altLang="zh-CN" sz="1000" dirty="0"/>
                        <a:t>chkbrd0</a:t>
                      </a:r>
                      <a:r>
                        <a:rPr lang="zh-CN" altLang="en-US" sz="1000" dirty="0"/>
                        <a:t>相反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4963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326AFDC-46F6-E40E-97CB-356D1CD5C0A7}"/>
              </a:ext>
            </a:extLst>
          </p:cNvPr>
          <p:cNvSpPr txBox="1"/>
          <p:nvPr/>
        </p:nvSpPr>
        <p:spPr>
          <a:xfrm>
            <a:off x="577930" y="2078750"/>
            <a:ext cx="5396150" cy="2420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000" dirty="0" err="1">
                <a:latin typeface="+mn-ea"/>
              </a:rPr>
              <a:t>Iread</a:t>
            </a:r>
            <a:r>
              <a:rPr lang="zh-CN" altLang="en-US" sz="1000" dirty="0">
                <a:latin typeface="+mn-ea"/>
              </a:rPr>
              <a:t>：在不同测试模式下，量测</a:t>
            </a:r>
            <a:r>
              <a:rPr lang="en-US" altLang="zh-CN" sz="1000" dirty="0">
                <a:latin typeface="+mn-ea"/>
              </a:rPr>
              <a:t>GRBL</a:t>
            </a:r>
            <a:r>
              <a:rPr lang="zh-CN" altLang="en-US" sz="1000" dirty="0">
                <a:latin typeface="+mn-ea"/>
              </a:rPr>
              <a:t>和</a:t>
            </a:r>
            <a:r>
              <a:rPr lang="en-US" altLang="zh-CN" sz="1000" dirty="0">
                <a:latin typeface="+mn-ea"/>
              </a:rPr>
              <a:t>GRBLB</a:t>
            </a:r>
            <a:r>
              <a:rPr lang="zh-CN" altLang="en-US" sz="1000" dirty="0">
                <a:latin typeface="+mn-ea"/>
              </a:rPr>
              <a:t>端的电流值。如果被测试</a:t>
            </a:r>
            <a:r>
              <a:rPr lang="en-US" altLang="zh-CN" sz="1000" dirty="0">
                <a:latin typeface="+mn-ea"/>
              </a:rPr>
              <a:t>die</a:t>
            </a:r>
            <a:r>
              <a:rPr lang="zh-CN" altLang="en-US" sz="1000" dirty="0">
                <a:latin typeface="+mn-ea"/>
              </a:rPr>
              <a:t>正常，读取时，储存节点为</a:t>
            </a:r>
            <a:r>
              <a:rPr lang="en-US" altLang="zh-CN" sz="1000" dirty="0">
                <a:latin typeface="+mn-ea"/>
              </a:rPr>
              <a:t>0</a:t>
            </a:r>
            <a:r>
              <a:rPr lang="zh-CN" altLang="en-US" sz="1000" dirty="0">
                <a:latin typeface="+mn-ea"/>
              </a:rPr>
              <a:t>的一端，对应的高电平位线会通过</a:t>
            </a:r>
            <a:r>
              <a:rPr lang="en-US" altLang="zh-CN" sz="1000" dirty="0">
                <a:latin typeface="+mn-ea"/>
              </a:rPr>
              <a:t>PG</a:t>
            </a:r>
            <a:r>
              <a:rPr lang="zh-CN" altLang="en-US" sz="1000" dirty="0">
                <a:latin typeface="+mn-ea"/>
              </a:rPr>
              <a:t>和下拉</a:t>
            </a:r>
            <a:r>
              <a:rPr lang="en-US" altLang="zh-CN" sz="1000" dirty="0">
                <a:latin typeface="+mn-ea"/>
              </a:rPr>
              <a:t>NMOS</a:t>
            </a:r>
            <a:r>
              <a:rPr lang="zh-CN" altLang="en-US" sz="1000" dirty="0">
                <a:latin typeface="+mn-ea"/>
              </a:rPr>
              <a:t>放电，产生电流，范围在数十</a:t>
            </a:r>
            <a:r>
              <a:rPr lang="en-US" altLang="zh-CN" sz="1000" dirty="0" err="1">
                <a:latin typeface="+mn-ea"/>
              </a:rPr>
              <a:t>uA</a:t>
            </a:r>
            <a:r>
              <a:rPr lang="zh-CN" altLang="en-US" sz="1000" dirty="0">
                <a:latin typeface="+mn-ea"/>
              </a:rPr>
              <a:t>；另一端储存节点为</a:t>
            </a:r>
            <a:r>
              <a:rPr lang="en-US" altLang="zh-CN" sz="1000" dirty="0">
                <a:latin typeface="+mn-ea"/>
              </a:rPr>
              <a:t>1</a:t>
            </a:r>
            <a:r>
              <a:rPr lang="zh-CN" altLang="en-US" sz="1000" dirty="0">
                <a:latin typeface="+mn-ea"/>
              </a:rPr>
              <a:t>的，和对应高电平位线之间电流很小，在</a:t>
            </a:r>
            <a:r>
              <a:rPr lang="en-US" altLang="zh-CN" sz="1000" dirty="0" err="1">
                <a:latin typeface="+mn-ea"/>
              </a:rPr>
              <a:t>pA-nA</a:t>
            </a:r>
            <a:r>
              <a:rPr lang="zh-CN" altLang="en-US" sz="1000" dirty="0">
                <a:latin typeface="+mn-ea"/>
              </a:rPr>
              <a:t>范围。</a:t>
            </a:r>
            <a:endParaRPr lang="en-US" altLang="zh-CN" sz="1000" dirty="0">
              <a:latin typeface="+mn-ea"/>
            </a:endParaRP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000" dirty="0">
                <a:latin typeface="+mn-ea"/>
              </a:rPr>
              <a:t>  </a:t>
            </a: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000" dirty="0">
                <a:latin typeface="+mn-ea"/>
              </a:rPr>
              <a:t>Mini array</a:t>
            </a:r>
            <a:r>
              <a:rPr lang="zh-CN" altLang="en-US" sz="1000" dirty="0">
                <a:latin typeface="+mn-ea"/>
              </a:rPr>
              <a:t>为</a:t>
            </a:r>
            <a:r>
              <a:rPr lang="en-US" altLang="zh-CN" sz="1000" dirty="0">
                <a:latin typeface="+mn-ea"/>
              </a:rPr>
              <a:t>16*16</a:t>
            </a:r>
            <a:r>
              <a:rPr lang="zh-CN" altLang="en-US" sz="1000" dirty="0">
                <a:latin typeface="+mn-ea"/>
              </a:rPr>
              <a:t>，右图每一格是一个</a:t>
            </a:r>
            <a:r>
              <a:rPr lang="en-US" altLang="zh-CN" sz="1000" dirty="0">
                <a:latin typeface="+mn-ea"/>
              </a:rPr>
              <a:t>SRAM cell</a:t>
            </a:r>
            <a:r>
              <a:rPr lang="zh-CN" altLang="en-US" sz="1000" dirty="0">
                <a:latin typeface="+mn-ea"/>
              </a:rPr>
              <a:t>的测试数值。</a:t>
            </a:r>
            <a:endParaRPr lang="en-US" altLang="zh-CN" sz="1000" dirty="0">
              <a:latin typeface="+mn-ea"/>
            </a:endParaRP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endParaRPr lang="en-US" altLang="zh-CN" sz="1000" dirty="0">
              <a:latin typeface="+mn-ea"/>
            </a:endParaRP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000" dirty="0">
                <a:latin typeface="+mn-ea"/>
              </a:rPr>
              <a:t>Bitmap</a:t>
            </a:r>
            <a:r>
              <a:rPr lang="zh-CN" altLang="en-US" sz="1000" dirty="0">
                <a:latin typeface="+mn-ea"/>
              </a:rPr>
              <a:t>的画法：</a:t>
            </a:r>
            <a:endParaRPr lang="en-US" altLang="zh-CN" sz="1000" dirty="0">
              <a:latin typeface="+mn-ea"/>
            </a:endParaRP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zh-CN" altLang="en-US" sz="1000" dirty="0">
                <a:latin typeface="+mn-ea"/>
              </a:rPr>
              <a:t>进入服务器存放测试</a:t>
            </a:r>
            <a:r>
              <a:rPr lang="en-US" altLang="zh-CN" sz="1000" dirty="0">
                <a:latin typeface="+mn-ea"/>
              </a:rPr>
              <a:t>log</a:t>
            </a:r>
            <a:r>
              <a:rPr lang="zh-CN" altLang="en-US" sz="1000" dirty="0">
                <a:latin typeface="+mn-ea"/>
              </a:rPr>
              <a:t>的文件夹</a:t>
            </a:r>
            <a:endParaRPr lang="en-US" altLang="zh-CN" sz="1000" dirty="0">
              <a:latin typeface="+mn-ea"/>
            </a:endParaRPr>
          </a:p>
          <a:p>
            <a:pPr marL="478790" lvl="1">
              <a:lnSpc>
                <a:spcPct val="120000"/>
              </a:lnSpc>
              <a:spcBef>
                <a:spcPts val="100"/>
              </a:spcBef>
            </a:pPr>
            <a:r>
              <a:rPr lang="zh-CN" altLang="en-US" sz="1000" dirty="0">
                <a:latin typeface="+mn-ea"/>
              </a:rPr>
              <a:t>如  </a:t>
            </a:r>
            <a:r>
              <a:rPr lang="en-US" altLang="zh-CN" sz="1000" dirty="0">
                <a:latin typeface="+mn-ea"/>
              </a:rPr>
              <a:t>/home/</a:t>
            </a:r>
            <a:r>
              <a:rPr lang="en-US" altLang="zh-CN" sz="1000" dirty="0" err="1">
                <a:latin typeface="+mn-ea"/>
              </a:rPr>
              <a:t>cumec</a:t>
            </a:r>
            <a:r>
              <a:rPr lang="en-US" altLang="zh-CN" sz="1000" dirty="0">
                <a:latin typeface="+mn-ea"/>
              </a:rPr>
              <a:t>/</a:t>
            </a:r>
            <a:r>
              <a:rPr lang="en-US" altLang="zh-CN" sz="1000" dirty="0" err="1">
                <a:latin typeface="+mn-ea"/>
              </a:rPr>
              <a:t>test_data</a:t>
            </a:r>
            <a:r>
              <a:rPr lang="en-US" altLang="zh-CN" sz="1000" dirty="0">
                <a:latin typeface="+mn-ea"/>
              </a:rPr>
              <a:t>/incoming/A2E159_W4_issue145_1.2V</a:t>
            </a: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zh-CN" altLang="en-US" sz="1000" dirty="0">
                <a:latin typeface="+mn-ea"/>
              </a:rPr>
              <a:t>运行相关</a:t>
            </a:r>
            <a:r>
              <a:rPr lang="en-US" altLang="zh-CN" sz="1000" dirty="0">
                <a:latin typeface="+mn-ea"/>
              </a:rPr>
              <a:t>*.</a:t>
            </a:r>
            <a:r>
              <a:rPr lang="en-US" altLang="zh-CN" sz="1000" dirty="0" err="1">
                <a:latin typeface="+mn-ea"/>
              </a:rPr>
              <a:t>py</a:t>
            </a:r>
            <a:r>
              <a:rPr lang="zh-CN" altLang="en-US" sz="1000" dirty="0">
                <a:latin typeface="+mn-ea"/>
              </a:rPr>
              <a:t>脚本，画图</a:t>
            </a:r>
            <a:endParaRPr lang="en-US" altLang="zh-CN" sz="1000" dirty="0">
              <a:latin typeface="+mn-ea"/>
            </a:endParaRPr>
          </a:p>
          <a:p>
            <a:pPr marL="478790" lvl="1">
              <a:lnSpc>
                <a:spcPct val="120000"/>
              </a:lnSpc>
              <a:spcBef>
                <a:spcPts val="100"/>
              </a:spcBef>
            </a:pPr>
            <a:r>
              <a:rPr lang="zh-CN" altLang="en-US" sz="1000" dirty="0">
                <a:latin typeface="+mn-ea"/>
              </a:rPr>
              <a:t>输入脚本所在的存放路径 比如 </a:t>
            </a:r>
            <a:r>
              <a:rPr lang="en-US" altLang="zh-CN" sz="1000" dirty="0">
                <a:latin typeface="+mn-ea"/>
              </a:rPr>
              <a:t>/sram_tester_plot/bmapMiniArr_CUMEC256b.py</a:t>
            </a:r>
          </a:p>
          <a:p>
            <a:pPr marL="478790" lvl="1">
              <a:lnSpc>
                <a:spcPct val="120000"/>
              </a:lnSpc>
              <a:spcBef>
                <a:spcPts val="100"/>
              </a:spcBef>
            </a:pPr>
            <a:endParaRPr lang="en-US" altLang="zh-CN" sz="1000" dirty="0">
              <a:latin typeface="+mn-ea"/>
            </a:endParaRP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endParaRPr lang="zh-CN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655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charset="0"/>
                <a:sym typeface="+mn-ea"/>
              </a:rPr>
              <a:t>测试向量和测试程序一致性说明</a:t>
            </a:r>
            <a:endParaRPr altLang="x-none" dirty="0">
              <a:ea typeface="SimSun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E74B9-95FC-9300-1482-CA992485E239}"/>
              </a:ext>
            </a:extLst>
          </p:cNvPr>
          <p:cNvSpPr txBox="1"/>
          <p:nvPr/>
        </p:nvSpPr>
        <p:spPr>
          <a:xfrm>
            <a:off x="474662" y="9876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包括管脚对应关系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测试实际波形，建立、等待、测试等的时间等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46FCA63-FEE1-4224-8A71-3D78BE60A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56853"/>
              </p:ext>
            </p:extLst>
          </p:nvPr>
        </p:nvGraphicFramePr>
        <p:xfrm>
          <a:off x="949234" y="223583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828720" progId="Excel.SheetMacroEnabled.12">
                  <p:embed/>
                </p:oleObj>
              </mc:Choice>
              <mc:Fallback>
                <p:oleObj name="Macro-Enabled Worksheet" showAsIcon="1" r:id="rId2" imgW="914400" imgH="82872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9234" y="223583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B92B1F4-31A5-4F71-9665-F1F652D40DC1}"/>
              </a:ext>
            </a:extLst>
          </p:cNvPr>
          <p:cNvSpPr txBox="1"/>
          <p:nvPr/>
        </p:nvSpPr>
        <p:spPr>
          <a:xfrm>
            <a:off x="949234" y="3064510"/>
            <a:ext cx="1186543" cy="30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r>
              <a:rPr lang="en-US" altLang="zh-CN" sz="1400" dirty="0" err="1">
                <a:latin typeface="+mn-ea"/>
              </a:rPr>
              <a:t>pinMap</a:t>
            </a:r>
            <a:endParaRPr lang="en-US" altLang="zh-CN" sz="1400" dirty="0">
              <a:latin typeface="+mn-ea"/>
            </a:endParaRPr>
          </a:p>
          <a:p>
            <a:pPr marL="252095" indent="-230505" algn="l">
              <a:lnSpc>
                <a:spcPct val="120000"/>
              </a:lnSpc>
              <a:spcBef>
                <a:spcPts val="100"/>
              </a:spcBef>
            </a:pPr>
            <a:endParaRPr lang="zh-CN" altLang="en-US" sz="14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3BE737-0539-20D8-E0B4-B259038A23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39" y="1286286"/>
            <a:ext cx="6154616" cy="52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charset="0"/>
                <a:sym typeface="+mn-ea"/>
              </a:rPr>
              <a:t>归档</a:t>
            </a:r>
            <a:endParaRPr altLang="x-none" dirty="0">
              <a:ea typeface="SimSun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E74B9-95FC-9300-1482-CA992485E239}"/>
              </a:ext>
            </a:extLst>
          </p:cNvPr>
          <p:cNvSpPr txBox="1"/>
          <p:nvPr/>
        </p:nvSpPr>
        <p:spPr>
          <a:xfrm>
            <a:off x="474662" y="9348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测试向量文件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测试程序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pdf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工具位置等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便于不熟悉的人快速参与此工作</a:t>
            </a:r>
          </a:p>
        </p:txBody>
      </p:sp>
    </p:spTree>
    <p:extLst>
      <p:ext uri="{BB962C8B-B14F-4D97-AF65-F5344CB8AC3E}">
        <p14:creationId xmlns:p14="http://schemas.microsoft.com/office/powerpoint/2010/main" val="41726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18">
      <a:dk1>
        <a:srgbClr val="3F3F3F"/>
      </a:dk1>
      <a:lt1>
        <a:srgbClr val="FFFFFF"/>
      </a:lt1>
      <a:dk2>
        <a:srgbClr val="757070"/>
      </a:dk2>
      <a:lt2>
        <a:srgbClr val="E7E6E6"/>
      </a:lt2>
      <a:accent1>
        <a:srgbClr val="C30D23"/>
      </a:accent1>
      <a:accent2>
        <a:srgbClr val="D75D6B"/>
      </a:accent2>
      <a:accent3>
        <a:srgbClr val="034A90"/>
      </a:accent3>
      <a:accent4>
        <a:srgbClr val="3D60A7"/>
      </a:accent4>
      <a:accent5>
        <a:srgbClr val="FD7131"/>
      </a:accent5>
      <a:accent6>
        <a:srgbClr val="E04702"/>
      </a:accent6>
      <a:hlink>
        <a:srgbClr val="0563C1"/>
      </a:hlink>
      <a:folHlink>
        <a:srgbClr val="954F72"/>
      </a:folHlink>
    </a:clrScheme>
    <a:fontScheme name="自定义 64">
      <a:majorFont>
        <a:latin typeface="HelveticaNeueLT Pro 75 Bd"/>
        <a:ea typeface="思源黑体 CN Bold"/>
        <a:cs typeface=""/>
      </a:majorFont>
      <a:minorFont>
        <a:latin typeface="HelveticaNeueLT Pro 55 Roman"/>
        <a:ea typeface="Source Han Sans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3">
              <a:shade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 fontAlgn="ctr">
          <a:defRPr sz="1400" smtClean="0">
            <a:solidFill>
              <a:schemeClr val="bg1"/>
            </a:solidFill>
            <a:sym typeface="HelveticaNeueLT Pro 55 Roman" panose="020B0604020202020204" pitchFamily="34" charset="0"/>
          </a:defRPr>
        </a:defPPr>
      </a:lstStyle>
    </a:spDef>
    <a:lnDef>
      <a:spPr>
        <a:ln w="158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marL="252095" indent="-230505" algn="l">
          <a:lnSpc>
            <a:spcPct val="120000"/>
          </a:lnSpc>
          <a:spcBef>
            <a:spcPts val="100"/>
          </a:spcBef>
          <a:defRPr sz="140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2" id="{94B342BB-04EB-4659-BE3C-571F33B4F7FC}" vid="{C4209DBF-F31D-4274-BD89-CE3D2965B3F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CGD模板</Template>
  <TotalTime>3945</TotalTime>
  <Words>465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HelveticaNeueLT Pro 55 Roman</vt:lpstr>
      <vt:lpstr>HelveticaNeueLT Pro 75 Bd</vt:lpstr>
      <vt:lpstr>微软雅黑</vt:lpstr>
      <vt:lpstr>宋体</vt:lpstr>
      <vt:lpstr>Source Han Sans CN Regular</vt:lpstr>
      <vt:lpstr>思源黑体 CN Bold</vt:lpstr>
      <vt:lpstr>Arial</vt:lpstr>
      <vt:lpstr>Calibri</vt:lpstr>
      <vt:lpstr>Wingdings</vt:lpstr>
      <vt:lpstr>Office 主题​​</vt:lpstr>
      <vt:lpstr>Macro-Enabled Worksheet</vt:lpstr>
      <vt:lpstr>PowerPoint 演示文稿</vt:lpstr>
      <vt:lpstr>Content</vt:lpstr>
      <vt:lpstr>测试向量</vt:lpstr>
      <vt:lpstr>波形图</vt:lpstr>
      <vt:lpstr>Iread</vt:lpstr>
      <vt:lpstr>测试向量和测试程序一致性说明</vt:lpstr>
      <vt:lpstr>归档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乃光</dc:creator>
  <cp:lastModifiedBy>王 臻极</cp:lastModifiedBy>
  <cp:revision>46</cp:revision>
  <dcterms:created xsi:type="dcterms:W3CDTF">2023-01-29T01:32:37Z</dcterms:created>
  <dcterms:modified xsi:type="dcterms:W3CDTF">2023-03-14T02:40:39Z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