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33746-5695-2117-78F5-9306AE50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602B3-B11C-A4C6-F39F-92512B90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649B5-D24B-A246-AE67-6BCA4906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D9D7C-01B5-9379-BF1E-A544D198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9CD78-86D6-DA2C-0B08-187FDA9C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1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BD41C-BC99-3515-14DC-6C0BF7EF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25DBC-94FD-7363-D054-6B5D7FD59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AA213-1A01-08D9-B737-7263E9B8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F90AB-FC6F-C1EF-F288-858382F6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486A4-E2C3-5785-2386-DFC31CC7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C70A7A-3A0A-5F5E-40AF-E6B7A3B4E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26C9E-DD9E-EE6B-2012-24C4F49EA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3ADF6-A340-8DF4-BDC2-EDB3F024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413D5-AD77-E399-3DE2-47B0B204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C153F-8633-675F-BA9C-9F6E6F38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B2860-B522-6823-8456-362B8105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64A6E-F929-7A48-A175-2332011D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32E57-AB00-6FA0-F9A4-BC11341A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C2125-3F65-1B69-7759-50B244EC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EFF86-142C-666A-C487-08AB9C1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5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772E-E319-B73E-A367-9C8A7990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E85E7-9243-BB40-DE7F-D48B771B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A32F1-55BE-6CE4-7EED-A4769476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59905-93BA-E599-DF45-0072E22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0D286-92DD-61A2-95CD-F0CE0F50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1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1083-951A-F1EA-4E66-9C2CEA26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C0F8F-C3FB-8AEE-6062-6A2B8B942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ED7FF-A993-832A-D74E-3A73F83E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97D67-A9DD-473D-E1F2-1D292EA0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2C9A5-4012-703E-376B-A0A71BC2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3A3B9-16EC-0C20-8900-0CBE01F1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1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141D5-802A-FC52-E33F-DA55D64B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9F855-7799-65CA-6E1F-50EDB19A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433465-0931-C6BC-1517-890F5DC85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FBAED3-CBEB-B10B-B9DF-8D3DAA3DB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192A26-6EB9-1C12-CD08-D31EC6C2D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C120A6-3757-30F4-22CD-5331C30E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73AADA-26EA-76BE-AD4B-CDEC3021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8CAAFD-2EE6-6D43-8953-A59F8C0C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CB1D-092B-E61C-501E-08314F5D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C535E1-DE3A-C650-6D5F-23B515E1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13534-1D0B-8B17-D43F-FBA00681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823A3C-F958-19C6-DEF2-C569BC2F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C75583-5110-D0A2-D46F-01360B65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0C87D-47FA-51A9-B1E8-51F92F6A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B2E72-81DF-E85A-3978-B903CCDF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66FE8-DE42-464F-58D0-318FB08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B447A-CB80-7069-C383-B0823F892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A842D2-8388-F2CD-628A-E63F849C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4ACAB-7B38-5C48-DB0C-D7D49232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152DB-226C-0CE1-A54B-FF0654B3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9859C-430C-31D9-543F-56718CCD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7BEF-C517-1D1D-8A45-0DF4BC9E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4532E7-DA67-91D1-8E67-269EF490F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9EE7E-8EBD-4AD2-741C-603B29503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AC5A8-EF3B-840F-B565-1CAEBF38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9C470-D5C9-D5A3-5E70-B9B04154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07A58-5452-4D74-F02B-A4AE6466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9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08683-BF7C-54B9-665F-A553E28F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1F526-B461-92BE-9BD2-DDFF17A4B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4E69D-3A59-A580-0450-19BCFA17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D3D67-FBC6-43A7-B1ED-56AA4488E91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41F57-2854-00E3-5740-E1C59022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5E33E-57B4-D1A6-A353-5E069CF3F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4D4E-DA03-49B5-863C-0DA7FDCDB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9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93D59-79BB-BCE1-A8E9-D0CE42748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88400" cy="2169477"/>
          </a:xfrm>
        </p:spPr>
        <p:txBody>
          <a:bodyPr/>
          <a:lstStyle/>
          <a:p>
            <a:r>
              <a:rPr lang="en-US" altLang="zh-CN" dirty="0"/>
              <a:t>Tester2_PXIe4135</a:t>
            </a:r>
            <a:r>
              <a:rPr lang="zh-CN" altLang="en-US" dirty="0"/>
              <a:t>优化结果与</a:t>
            </a:r>
            <a:r>
              <a:rPr lang="en-US" altLang="zh-CN" dirty="0"/>
              <a:t>4156c</a:t>
            </a:r>
            <a:r>
              <a:rPr lang="zh-CN" altLang="en-US" dirty="0"/>
              <a:t>对比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589C10-37E9-D6AB-D8C6-7BB68EB5F1DC}"/>
              </a:ext>
            </a:extLst>
          </p:cNvPr>
          <p:cNvSpPr txBox="1"/>
          <p:nvPr/>
        </p:nvSpPr>
        <p:spPr>
          <a:xfrm>
            <a:off x="1920240" y="3931920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由于远程操作，没有条件测试相同</a:t>
            </a:r>
            <a:r>
              <a:rPr lang="en-US" altLang="zh-CN" dirty="0"/>
              <a:t>device</a:t>
            </a:r>
            <a:r>
              <a:rPr lang="zh-CN" altLang="en-US" dirty="0"/>
              <a:t>，暂时只看主要看测试耗时以及曲线质量）</a:t>
            </a:r>
          </a:p>
        </p:txBody>
      </p:sp>
    </p:spTree>
    <p:extLst>
      <p:ext uri="{BB962C8B-B14F-4D97-AF65-F5344CB8AC3E}">
        <p14:creationId xmlns:p14="http://schemas.microsoft.com/office/powerpoint/2010/main" val="30630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751C-1135-AF15-0E4A-1077BF23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4156C 109steps </a:t>
            </a:r>
            <a:r>
              <a:rPr lang="zh-CN" altLang="en-US" dirty="0"/>
              <a:t>耗时</a:t>
            </a:r>
            <a:r>
              <a:rPr lang="en-US" altLang="zh-CN" dirty="0"/>
              <a:t>8785ms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EA31F2-BCD3-9A41-83EC-DF723F56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310"/>
            <a:ext cx="10101024" cy="53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7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CB319-5BBA-DA71-FC43-B1D60B57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4156C 109steps </a:t>
            </a:r>
            <a:r>
              <a:rPr lang="zh-CN" altLang="en-US" dirty="0"/>
              <a:t>耗时</a:t>
            </a:r>
            <a:r>
              <a:rPr lang="en-US" altLang="zh-CN" dirty="0"/>
              <a:t>8785ms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463C8F-58DD-CDB1-ADF8-0D8D8023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131"/>
            <a:ext cx="9585960" cy="51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E9596-CAAC-B34E-6BF0-D264C59F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4156C 109steps </a:t>
            </a:r>
            <a:r>
              <a:rPr lang="zh-CN" altLang="en-US" dirty="0"/>
              <a:t>耗时</a:t>
            </a:r>
            <a:r>
              <a:rPr lang="en-US" altLang="zh-CN" dirty="0"/>
              <a:t>8785ms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A00704-6D3B-AFC3-DCB6-1E47467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38" y="1578928"/>
            <a:ext cx="7818941" cy="47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0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E6C6D-6624-FDBD-7EF5-54260912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Tester2_PXIe4135 109steps </a:t>
            </a:r>
            <a:r>
              <a:rPr lang="zh-CN" altLang="en-US" dirty="0"/>
              <a:t>耗时</a:t>
            </a:r>
            <a:r>
              <a:rPr lang="en-US" altLang="zh-CN" dirty="0"/>
              <a:t>7727ms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B792C9-AB8B-420E-78DB-493B6DE8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70" y="1520567"/>
            <a:ext cx="9215410" cy="50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9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52866-772C-156D-84DC-92C6C5D7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Tester2_PXIe4135 109steps </a:t>
            </a:r>
            <a:r>
              <a:rPr lang="zh-CN" altLang="en-US" dirty="0"/>
              <a:t>耗时</a:t>
            </a:r>
            <a:r>
              <a:rPr lang="en-US" altLang="zh-CN" dirty="0"/>
              <a:t>7727ms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8CBE78-D2D6-8A02-8910-A8CD540B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4648"/>
            <a:ext cx="9602927" cy="52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0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DF5D5-0C96-EEC1-2070-9F6E1F82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Tester2_PXIe4135 109steps </a:t>
            </a:r>
            <a:r>
              <a:rPr lang="zh-CN" altLang="en-US" dirty="0"/>
              <a:t>耗时</a:t>
            </a:r>
            <a:r>
              <a:rPr lang="en-US" altLang="zh-CN" dirty="0"/>
              <a:t>7727ms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DD1E6A-0822-0B04-84C2-98E93283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82" y="1389121"/>
            <a:ext cx="8997478" cy="5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5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DF35E-5FA3-E30C-3A39-2DD9721C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虽然没有控制变量，但是看曲线的质量是差不多的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F9ADE3-55DE-A247-B130-2AD971DD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42" y="1027906"/>
            <a:ext cx="8274475" cy="52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FFB36-207E-43B2-3F48-6CCDFECF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69E71-A6CA-B79D-B3D0-89CC36F4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更高精度状态下</a:t>
            </a:r>
            <a:r>
              <a:rPr lang="en-US" altLang="zh-CN" dirty="0"/>
              <a:t>(below 1pA)</a:t>
            </a:r>
            <a:r>
              <a:rPr lang="zh-CN" altLang="en-US" dirty="0"/>
              <a:t>两台设备对比。</a:t>
            </a:r>
          </a:p>
        </p:txBody>
      </p:sp>
    </p:spTree>
    <p:extLst>
      <p:ext uri="{BB962C8B-B14F-4D97-AF65-F5344CB8AC3E}">
        <p14:creationId xmlns:p14="http://schemas.microsoft.com/office/powerpoint/2010/main" val="305742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88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Tester2_PXIe4135优化结果与4156c对比</vt:lpstr>
      <vt:lpstr>4156C 109steps 耗时8785ms</vt:lpstr>
      <vt:lpstr>4156C 109steps 耗时8785ms</vt:lpstr>
      <vt:lpstr>4156C 109steps 耗时8785ms</vt:lpstr>
      <vt:lpstr>Tester2_PXIe4135 109steps 耗时7727ms</vt:lpstr>
      <vt:lpstr>Tester2_PXIe4135 109steps 耗时7727ms</vt:lpstr>
      <vt:lpstr>Tester2_PXIe4135 109steps 耗时7727ms</vt:lpstr>
      <vt:lpstr>虽然没有控制变量，但是看曲线的质量是差不多的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Tester2_PXIe4135优化结果与4156c对比</dc:title>
  <dc:creator>王 臻极</dc:creator>
  <cp:lastModifiedBy>王 臻极</cp:lastModifiedBy>
  <cp:revision>2</cp:revision>
  <dcterms:created xsi:type="dcterms:W3CDTF">2023-03-28T17:33:33Z</dcterms:created>
  <dcterms:modified xsi:type="dcterms:W3CDTF">2023-03-28T17:55:33Z</dcterms:modified>
</cp:coreProperties>
</file>