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961" y="154862"/>
            <a:ext cx="7475940" cy="3410682"/>
          </a:xfrm>
          <a:custGeom>
            <a:avLst/>
            <a:gdLst/>
            <a:ahLst/>
            <a:cxnLst/>
            <a:rect r="r" b="b" t="t" l="l"/>
            <a:pathLst>
              <a:path h="3410682" w="7475940">
                <a:moveTo>
                  <a:pt x="0" y="0"/>
                </a:moveTo>
                <a:lnTo>
                  <a:pt x="7475940" y="0"/>
                </a:lnTo>
                <a:lnTo>
                  <a:pt x="7475940" y="3410683"/>
                </a:lnTo>
                <a:lnTo>
                  <a:pt x="0" y="3410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8658" y="859039"/>
            <a:ext cx="1663877" cy="1476806"/>
          </a:xfrm>
          <a:custGeom>
            <a:avLst/>
            <a:gdLst/>
            <a:ahLst/>
            <a:cxnLst/>
            <a:rect r="r" b="b" t="t" l="l"/>
            <a:pathLst>
              <a:path h="1476806" w="1663877">
                <a:moveTo>
                  <a:pt x="0" y="0"/>
                </a:moveTo>
                <a:lnTo>
                  <a:pt x="1663877" y="0"/>
                </a:lnTo>
                <a:lnTo>
                  <a:pt x="1663877" y="1476807"/>
                </a:lnTo>
                <a:lnTo>
                  <a:pt x="0" y="1476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7928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863901" y="1860203"/>
            <a:ext cx="773022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789701" y="1384561"/>
            <a:ext cx="838860" cy="951284"/>
          </a:xfrm>
          <a:custGeom>
            <a:avLst/>
            <a:gdLst/>
            <a:ahLst/>
            <a:cxnLst/>
            <a:rect r="r" b="b" t="t" l="l"/>
            <a:pathLst>
              <a:path h="951284" w="838860">
                <a:moveTo>
                  <a:pt x="0" y="0"/>
                </a:moveTo>
                <a:lnTo>
                  <a:pt x="838859" y="0"/>
                </a:lnTo>
                <a:lnTo>
                  <a:pt x="838859" y="951285"/>
                </a:lnTo>
                <a:lnTo>
                  <a:pt x="0" y="9512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54360" y="258274"/>
            <a:ext cx="7475940" cy="3410682"/>
          </a:xfrm>
          <a:custGeom>
            <a:avLst/>
            <a:gdLst/>
            <a:ahLst/>
            <a:cxnLst/>
            <a:rect r="r" b="b" t="t" l="l"/>
            <a:pathLst>
              <a:path h="3410682" w="7475940">
                <a:moveTo>
                  <a:pt x="0" y="0"/>
                </a:moveTo>
                <a:lnTo>
                  <a:pt x="7475940" y="0"/>
                </a:lnTo>
                <a:lnTo>
                  <a:pt x="7475940" y="3410683"/>
                </a:lnTo>
                <a:lnTo>
                  <a:pt x="0" y="3410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06030" y="4726232"/>
            <a:ext cx="7475940" cy="3410682"/>
          </a:xfrm>
          <a:custGeom>
            <a:avLst/>
            <a:gdLst/>
            <a:ahLst/>
            <a:cxnLst/>
            <a:rect r="r" b="b" t="t" l="l"/>
            <a:pathLst>
              <a:path h="3410682" w="7475940">
                <a:moveTo>
                  <a:pt x="0" y="0"/>
                </a:moveTo>
                <a:lnTo>
                  <a:pt x="7475940" y="0"/>
                </a:lnTo>
                <a:lnTo>
                  <a:pt x="7475940" y="3410682"/>
                </a:lnTo>
                <a:lnTo>
                  <a:pt x="0" y="3410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08971" y="5923664"/>
            <a:ext cx="1394384" cy="1015819"/>
          </a:xfrm>
          <a:custGeom>
            <a:avLst/>
            <a:gdLst/>
            <a:ahLst/>
            <a:cxnLst/>
            <a:rect r="r" b="b" t="t" l="l"/>
            <a:pathLst>
              <a:path h="1015819" w="1394384">
                <a:moveTo>
                  <a:pt x="0" y="0"/>
                </a:moveTo>
                <a:lnTo>
                  <a:pt x="1394384" y="0"/>
                </a:lnTo>
                <a:lnTo>
                  <a:pt x="1394384" y="1015818"/>
                </a:lnTo>
                <a:lnTo>
                  <a:pt x="0" y="10158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65486" y="5734035"/>
            <a:ext cx="1357028" cy="1395075"/>
          </a:xfrm>
          <a:custGeom>
            <a:avLst/>
            <a:gdLst/>
            <a:ahLst/>
            <a:cxnLst/>
            <a:rect r="r" b="b" t="t" l="l"/>
            <a:pathLst>
              <a:path h="1395075" w="1357028">
                <a:moveTo>
                  <a:pt x="0" y="0"/>
                </a:moveTo>
                <a:lnTo>
                  <a:pt x="1357028" y="0"/>
                </a:lnTo>
                <a:lnTo>
                  <a:pt x="1357028" y="1395075"/>
                </a:lnTo>
                <a:lnTo>
                  <a:pt x="0" y="13950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89289" y="5734035"/>
            <a:ext cx="1668102" cy="1328416"/>
          </a:xfrm>
          <a:custGeom>
            <a:avLst/>
            <a:gdLst/>
            <a:ahLst/>
            <a:cxnLst/>
            <a:rect r="r" b="b" t="t" l="l"/>
            <a:pathLst>
              <a:path h="1328416" w="1668102">
                <a:moveTo>
                  <a:pt x="0" y="0"/>
                </a:moveTo>
                <a:lnTo>
                  <a:pt x="1668102" y="0"/>
                </a:lnTo>
                <a:lnTo>
                  <a:pt x="1668102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77024" y="6886685"/>
            <a:ext cx="4539255" cy="3400315"/>
          </a:xfrm>
          <a:custGeom>
            <a:avLst/>
            <a:gdLst/>
            <a:ahLst/>
            <a:cxnLst/>
            <a:rect r="r" b="b" t="t" l="l"/>
            <a:pathLst>
              <a:path h="3400315" w="4539255">
                <a:moveTo>
                  <a:pt x="0" y="0"/>
                </a:moveTo>
                <a:lnTo>
                  <a:pt x="4539255" y="0"/>
                </a:lnTo>
                <a:lnTo>
                  <a:pt x="4539255" y="3400315"/>
                </a:lnTo>
                <a:lnTo>
                  <a:pt x="0" y="34003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3845974" y="6431573"/>
            <a:ext cx="15600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3826924" y="4264472"/>
            <a:ext cx="19050" cy="21671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3826924" y="4264472"/>
            <a:ext cx="540918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9209131" y="2521573"/>
            <a:ext cx="0" cy="174289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9781338" y="1860203"/>
            <a:ext cx="773022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306956" y="715450"/>
            <a:ext cx="1976173" cy="1976173"/>
          </a:xfrm>
          <a:custGeom>
            <a:avLst/>
            <a:gdLst/>
            <a:ahLst/>
            <a:cxnLst/>
            <a:rect r="r" b="b" t="t" l="l"/>
            <a:pathLst>
              <a:path h="1976173" w="1976173">
                <a:moveTo>
                  <a:pt x="0" y="0"/>
                </a:moveTo>
                <a:lnTo>
                  <a:pt x="1976173" y="0"/>
                </a:lnTo>
                <a:lnTo>
                  <a:pt x="1976173" y="1976173"/>
                </a:lnTo>
                <a:lnTo>
                  <a:pt x="0" y="197617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104111" y="715450"/>
            <a:ext cx="1021821" cy="1763985"/>
          </a:xfrm>
          <a:custGeom>
            <a:avLst/>
            <a:gdLst/>
            <a:ahLst/>
            <a:cxnLst/>
            <a:rect r="r" b="b" t="t" l="l"/>
            <a:pathLst>
              <a:path h="1763985" w="1021821">
                <a:moveTo>
                  <a:pt x="0" y="0"/>
                </a:moveTo>
                <a:lnTo>
                  <a:pt x="1021820" y="0"/>
                </a:lnTo>
                <a:lnTo>
                  <a:pt x="1021820" y="1763985"/>
                </a:lnTo>
                <a:lnTo>
                  <a:pt x="0" y="17639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31980" y="376908"/>
            <a:ext cx="2120700" cy="2652061"/>
          </a:xfrm>
          <a:custGeom>
            <a:avLst/>
            <a:gdLst/>
            <a:ahLst/>
            <a:cxnLst/>
            <a:rect r="r" b="b" t="t" l="l"/>
            <a:pathLst>
              <a:path h="2652061" w="2120700">
                <a:moveTo>
                  <a:pt x="0" y="0"/>
                </a:moveTo>
                <a:lnTo>
                  <a:pt x="2120700" y="0"/>
                </a:lnTo>
                <a:lnTo>
                  <a:pt x="2120700" y="2652061"/>
                </a:lnTo>
                <a:lnTo>
                  <a:pt x="0" y="265206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97690" y="210649"/>
            <a:ext cx="1821077" cy="3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22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Utilizadores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5468" y="2634473"/>
            <a:ext cx="1170257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Albert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75773" y="2634473"/>
            <a:ext cx="1267538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Ruyter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54693" y="6393473"/>
            <a:ext cx="3783917" cy="38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5"/>
              </a:lnSpc>
            </a:pPr>
            <a:r>
              <a:rPr lang="en-US" sz="22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nossa escola e uma rede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37245" y="385309"/>
            <a:ext cx="1514074" cy="3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22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Seguranca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7418" y="2634473"/>
            <a:ext cx="2243997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ChingChong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35329" y="4921215"/>
            <a:ext cx="1307982" cy="39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1"/>
              </a:lnSpc>
            </a:pPr>
            <a:r>
              <a:rPr lang="en-US" sz="22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634874" y="7091010"/>
            <a:ext cx="542577" cy="33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sz="192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Wifi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84344" y="7097095"/>
            <a:ext cx="1719311" cy="3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7"/>
              </a:lnSpc>
            </a:pPr>
            <a:r>
              <a:rPr lang="en-US" sz="196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Comida gratis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807040" y="7151662"/>
            <a:ext cx="1432601" cy="29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sz="172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Jogar na aula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975" y="9394850"/>
            <a:ext cx="4253995" cy="38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5"/>
              </a:lnSpc>
            </a:pPr>
            <a:r>
              <a:rPr lang="en-US" sz="22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Feito por Ansuman e Pritisha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77024" y="2971819"/>
            <a:ext cx="1230612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06975" y="7062451"/>
            <a:ext cx="4813123" cy="2195849"/>
          </a:xfrm>
          <a:custGeom>
            <a:avLst/>
            <a:gdLst/>
            <a:ahLst/>
            <a:cxnLst/>
            <a:rect r="r" b="b" t="t" l="l"/>
            <a:pathLst>
              <a:path h="2195849" w="4813123">
                <a:moveTo>
                  <a:pt x="0" y="0"/>
                </a:moveTo>
                <a:lnTo>
                  <a:pt x="4813123" y="0"/>
                </a:lnTo>
                <a:lnTo>
                  <a:pt x="4813123" y="2195849"/>
                </a:lnTo>
                <a:lnTo>
                  <a:pt x="0" y="2195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9895" y="7487055"/>
            <a:ext cx="4057744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100 pessoas imprimir ao mesmo tempo?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6374" y="7714079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Gestão de filas de impressão: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9399" y="8027970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Senha roubada?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39399" y="8254994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Muda a senha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39399" y="8633474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 lenta?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39399" y="8946222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Reinicia o router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07586" y="7151662"/>
            <a:ext cx="3758737" cy="25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7"/>
              </a:lnSpc>
            </a:pPr>
            <a:r>
              <a:rPr lang="en-US" sz="14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Problemas e Soluçoes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DAGqJ0pWThU</dc:identifier>
  <dcterms:modified xsi:type="dcterms:W3CDTF">2011-08-01T06:04:30Z</dcterms:modified>
  <cp:revision>1</cp:revision>
  <dc:title>= Utilizador</dc:title>
</cp:coreProperties>
</file>