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" charset="1" panose="020B06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31633" y="4459610"/>
            <a:ext cx="1853879" cy="1742646"/>
          </a:xfrm>
          <a:custGeom>
            <a:avLst/>
            <a:gdLst/>
            <a:ahLst/>
            <a:cxnLst/>
            <a:rect r="r" b="b" t="t" l="l"/>
            <a:pathLst>
              <a:path h="1742646" w="1853879">
                <a:moveTo>
                  <a:pt x="0" y="0"/>
                </a:moveTo>
                <a:lnTo>
                  <a:pt x="1853879" y="0"/>
                </a:lnTo>
                <a:lnTo>
                  <a:pt x="1853879" y="1742646"/>
                </a:lnTo>
                <a:lnTo>
                  <a:pt x="0" y="1742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9390" y="2551448"/>
            <a:ext cx="1298365" cy="1213971"/>
          </a:xfrm>
          <a:custGeom>
            <a:avLst/>
            <a:gdLst/>
            <a:ahLst/>
            <a:cxnLst/>
            <a:rect r="r" b="b" t="t" l="l"/>
            <a:pathLst>
              <a:path h="1213971" w="1298365">
                <a:moveTo>
                  <a:pt x="0" y="0"/>
                </a:moveTo>
                <a:lnTo>
                  <a:pt x="1298364" y="0"/>
                </a:lnTo>
                <a:lnTo>
                  <a:pt x="1298364" y="1213971"/>
                </a:lnTo>
                <a:lnTo>
                  <a:pt x="0" y="1213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52715" y="522842"/>
            <a:ext cx="1011715" cy="1011715"/>
          </a:xfrm>
          <a:custGeom>
            <a:avLst/>
            <a:gdLst/>
            <a:ahLst/>
            <a:cxnLst/>
            <a:rect r="r" b="b" t="t" l="l"/>
            <a:pathLst>
              <a:path h="1011715" w="1011715">
                <a:moveTo>
                  <a:pt x="0" y="0"/>
                </a:moveTo>
                <a:lnTo>
                  <a:pt x="1011715" y="0"/>
                </a:lnTo>
                <a:lnTo>
                  <a:pt x="1011715" y="1011716"/>
                </a:lnTo>
                <a:lnTo>
                  <a:pt x="0" y="10117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12338475" y="1150765"/>
            <a:ext cx="135619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95786" y="1645430"/>
            <a:ext cx="2009580" cy="1513004"/>
          </a:xfrm>
          <a:custGeom>
            <a:avLst/>
            <a:gdLst/>
            <a:ahLst/>
            <a:cxnLst/>
            <a:rect r="r" b="b" t="t" l="l"/>
            <a:pathLst>
              <a:path h="1513004" w="2009580">
                <a:moveTo>
                  <a:pt x="0" y="0"/>
                </a:moveTo>
                <a:lnTo>
                  <a:pt x="2009580" y="0"/>
                </a:lnTo>
                <a:lnTo>
                  <a:pt x="2009580" y="1513004"/>
                </a:lnTo>
                <a:lnTo>
                  <a:pt x="0" y="15130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H="true">
            <a:off x="8912702" y="1169815"/>
            <a:ext cx="135619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978477" y="605274"/>
            <a:ext cx="2194457" cy="1604697"/>
          </a:xfrm>
          <a:custGeom>
            <a:avLst/>
            <a:gdLst/>
            <a:ahLst/>
            <a:cxnLst/>
            <a:rect r="r" b="b" t="t" l="l"/>
            <a:pathLst>
              <a:path h="1604697" w="2194457">
                <a:moveTo>
                  <a:pt x="0" y="0"/>
                </a:moveTo>
                <a:lnTo>
                  <a:pt x="2194457" y="0"/>
                </a:lnTo>
                <a:lnTo>
                  <a:pt x="2194457" y="1604697"/>
                </a:lnTo>
                <a:lnTo>
                  <a:pt x="0" y="16046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8094756" y="2059094"/>
            <a:ext cx="0" cy="13561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139825" y="4233027"/>
            <a:ext cx="1851993" cy="2195811"/>
          </a:xfrm>
          <a:custGeom>
            <a:avLst/>
            <a:gdLst/>
            <a:ahLst/>
            <a:cxnLst/>
            <a:rect r="r" b="b" t="t" l="l"/>
            <a:pathLst>
              <a:path h="2195811" w="1851993">
                <a:moveTo>
                  <a:pt x="0" y="0"/>
                </a:moveTo>
                <a:lnTo>
                  <a:pt x="1851993" y="0"/>
                </a:lnTo>
                <a:lnTo>
                  <a:pt x="1851993" y="2195811"/>
                </a:lnTo>
                <a:lnTo>
                  <a:pt x="0" y="2195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8113806" y="6462364"/>
            <a:ext cx="0" cy="5902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H="true">
            <a:off x="6604253" y="6468742"/>
            <a:ext cx="374224" cy="4565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9142146" y="6548810"/>
            <a:ext cx="417403" cy="4174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4766418" y="4902031"/>
            <a:ext cx="1526807" cy="1526807"/>
          </a:xfrm>
          <a:custGeom>
            <a:avLst/>
            <a:gdLst/>
            <a:ahLst/>
            <a:cxnLst/>
            <a:rect r="r" b="b" t="t" l="l"/>
            <a:pathLst>
              <a:path h="1526807" w="1526807">
                <a:moveTo>
                  <a:pt x="0" y="0"/>
                </a:moveTo>
                <a:lnTo>
                  <a:pt x="1526807" y="0"/>
                </a:lnTo>
                <a:lnTo>
                  <a:pt x="1526807" y="1526807"/>
                </a:lnTo>
                <a:lnTo>
                  <a:pt x="0" y="15268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73019" y="5129065"/>
            <a:ext cx="2309960" cy="1299773"/>
          </a:xfrm>
          <a:custGeom>
            <a:avLst/>
            <a:gdLst/>
            <a:ahLst/>
            <a:cxnLst/>
            <a:rect r="r" b="b" t="t" l="l"/>
            <a:pathLst>
              <a:path h="1299773" w="2309960">
                <a:moveTo>
                  <a:pt x="0" y="0"/>
                </a:moveTo>
                <a:lnTo>
                  <a:pt x="2309960" y="0"/>
                </a:lnTo>
                <a:lnTo>
                  <a:pt x="2309960" y="1299773"/>
                </a:lnTo>
                <a:lnTo>
                  <a:pt x="0" y="12997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624796" y="7445302"/>
            <a:ext cx="939918" cy="939918"/>
          </a:xfrm>
          <a:custGeom>
            <a:avLst/>
            <a:gdLst/>
            <a:ahLst/>
            <a:cxnLst/>
            <a:rect r="r" b="b" t="t" l="l"/>
            <a:pathLst>
              <a:path h="939918" w="939918">
                <a:moveTo>
                  <a:pt x="0" y="0"/>
                </a:moveTo>
                <a:lnTo>
                  <a:pt x="939919" y="0"/>
                </a:lnTo>
                <a:lnTo>
                  <a:pt x="939919" y="939919"/>
                </a:lnTo>
                <a:lnTo>
                  <a:pt x="0" y="939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81487" y="6465106"/>
            <a:ext cx="1896670" cy="383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2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Administracao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6764" y="6542141"/>
            <a:ext cx="1262470" cy="383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2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Producao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801255" y="6680477"/>
            <a:ext cx="1292966" cy="945481"/>
          </a:xfrm>
          <a:custGeom>
            <a:avLst/>
            <a:gdLst/>
            <a:ahLst/>
            <a:cxnLst/>
            <a:rect r="r" b="b" t="t" l="l"/>
            <a:pathLst>
              <a:path h="945481" w="1292966">
                <a:moveTo>
                  <a:pt x="0" y="0"/>
                </a:moveTo>
                <a:lnTo>
                  <a:pt x="1292966" y="0"/>
                </a:lnTo>
                <a:lnTo>
                  <a:pt x="1292966" y="945482"/>
                </a:lnTo>
                <a:lnTo>
                  <a:pt x="0" y="9454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404350" y="8230754"/>
            <a:ext cx="1292966" cy="945481"/>
          </a:xfrm>
          <a:custGeom>
            <a:avLst/>
            <a:gdLst/>
            <a:ahLst/>
            <a:cxnLst/>
            <a:rect r="r" b="b" t="t" l="l"/>
            <a:pathLst>
              <a:path h="945481" w="1292966">
                <a:moveTo>
                  <a:pt x="0" y="0"/>
                </a:moveTo>
                <a:lnTo>
                  <a:pt x="1292966" y="0"/>
                </a:lnTo>
                <a:lnTo>
                  <a:pt x="1292966" y="945481"/>
                </a:lnTo>
                <a:lnTo>
                  <a:pt x="0" y="9454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905130" y="10166867"/>
            <a:ext cx="1292966" cy="945481"/>
          </a:xfrm>
          <a:custGeom>
            <a:avLst/>
            <a:gdLst/>
            <a:ahLst/>
            <a:cxnLst/>
            <a:rect r="r" b="b" t="t" l="l"/>
            <a:pathLst>
              <a:path h="945481" w="1292966">
                <a:moveTo>
                  <a:pt x="0" y="0"/>
                </a:moveTo>
                <a:lnTo>
                  <a:pt x="1292966" y="0"/>
                </a:lnTo>
                <a:lnTo>
                  <a:pt x="1292966" y="945481"/>
                </a:lnTo>
                <a:lnTo>
                  <a:pt x="0" y="9454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066269" y="6848224"/>
            <a:ext cx="1292966" cy="945481"/>
          </a:xfrm>
          <a:custGeom>
            <a:avLst/>
            <a:gdLst/>
            <a:ahLst/>
            <a:cxnLst/>
            <a:rect r="r" b="b" t="t" l="l"/>
            <a:pathLst>
              <a:path h="945481" w="1292966">
                <a:moveTo>
                  <a:pt x="0" y="0"/>
                </a:moveTo>
                <a:lnTo>
                  <a:pt x="1292965" y="0"/>
                </a:lnTo>
                <a:lnTo>
                  <a:pt x="1292965" y="945481"/>
                </a:lnTo>
                <a:lnTo>
                  <a:pt x="0" y="9454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4943666">
            <a:off x="4648788" y="7599450"/>
            <a:ext cx="496405" cy="464139"/>
          </a:xfrm>
          <a:custGeom>
            <a:avLst/>
            <a:gdLst/>
            <a:ahLst/>
            <a:cxnLst/>
            <a:rect r="r" b="b" t="t" l="l"/>
            <a:pathLst>
              <a:path h="464139" w="496405">
                <a:moveTo>
                  <a:pt x="0" y="0"/>
                </a:moveTo>
                <a:lnTo>
                  <a:pt x="496405" y="0"/>
                </a:lnTo>
                <a:lnTo>
                  <a:pt x="496405" y="464139"/>
                </a:lnTo>
                <a:lnTo>
                  <a:pt x="0" y="46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3170537">
            <a:off x="5281619" y="7599450"/>
            <a:ext cx="496405" cy="464139"/>
          </a:xfrm>
          <a:custGeom>
            <a:avLst/>
            <a:gdLst/>
            <a:ahLst/>
            <a:cxnLst/>
            <a:rect r="r" b="b" t="t" l="l"/>
            <a:pathLst>
              <a:path h="464139" w="496405">
                <a:moveTo>
                  <a:pt x="0" y="0"/>
                </a:moveTo>
                <a:lnTo>
                  <a:pt x="496405" y="0"/>
                </a:lnTo>
                <a:lnTo>
                  <a:pt x="496405" y="464139"/>
                </a:lnTo>
                <a:lnTo>
                  <a:pt x="0" y="46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1960597">
            <a:off x="5914450" y="7599450"/>
            <a:ext cx="496405" cy="464139"/>
          </a:xfrm>
          <a:custGeom>
            <a:avLst/>
            <a:gdLst/>
            <a:ahLst/>
            <a:cxnLst/>
            <a:rect r="r" b="b" t="t" l="l"/>
            <a:pathLst>
              <a:path h="464139" w="496405">
                <a:moveTo>
                  <a:pt x="0" y="0"/>
                </a:moveTo>
                <a:lnTo>
                  <a:pt x="496406" y="0"/>
                </a:lnTo>
                <a:lnTo>
                  <a:pt x="496406" y="464139"/>
                </a:lnTo>
                <a:lnTo>
                  <a:pt x="0" y="46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4943666">
            <a:off x="7294068" y="9053718"/>
            <a:ext cx="496405" cy="464139"/>
          </a:xfrm>
          <a:custGeom>
            <a:avLst/>
            <a:gdLst/>
            <a:ahLst/>
            <a:cxnLst/>
            <a:rect r="r" b="b" t="t" l="l"/>
            <a:pathLst>
              <a:path h="464139" w="496405">
                <a:moveTo>
                  <a:pt x="0" y="0"/>
                </a:moveTo>
                <a:lnTo>
                  <a:pt x="496405" y="0"/>
                </a:lnTo>
                <a:lnTo>
                  <a:pt x="496405" y="464139"/>
                </a:lnTo>
                <a:lnTo>
                  <a:pt x="0" y="46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3170537">
            <a:off x="7926899" y="9053718"/>
            <a:ext cx="496405" cy="464139"/>
          </a:xfrm>
          <a:custGeom>
            <a:avLst/>
            <a:gdLst/>
            <a:ahLst/>
            <a:cxnLst/>
            <a:rect r="r" b="b" t="t" l="l"/>
            <a:pathLst>
              <a:path h="464139" w="496405">
                <a:moveTo>
                  <a:pt x="0" y="0"/>
                </a:moveTo>
                <a:lnTo>
                  <a:pt x="496405" y="0"/>
                </a:lnTo>
                <a:lnTo>
                  <a:pt x="496405" y="464139"/>
                </a:lnTo>
                <a:lnTo>
                  <a:pt x="0" y="46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1960597">
            <a:off x="8559730" y="9053718"/>
            <a:ext cx="496405" cy="464139"/>
          </a:xfrm>
          <a:custGeom>
            <a:avLst/>
            <a:gdLst/>
            <a:ahLst/>
            <a:cxnLst/>
            <a:rect r="r" b="b" t="t" l="l"/>
            <a:pathLst>
              <a:path h="464139" w="496405">
                <a:moveTo>
                  <a:pt x="0" y="0"/>
                </a:moveTo>
                <a:lnTo>
                  <a:pt x="496405" y="0"/>
                </a:lnTo>
                <a:lnTo>
                  <a:pt x="496405" y="464139"/>
                </a:lnTo>
                <a:lnTo>
                  <a:pt x="0" y="46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4943666">
            <a:off x="9919806" y="7660700"/>
            <a:ext cx="496405" cy="464139"/>
          </a:xfrm>
          <a:custGeom>
            <a:avLst/>
            <a:gdLst/>
            <a:ahLst/>
            <a:cxnLst/>
            <a:rect r="r" b="b" t="t" l="l"/>
            <a:pathLst>
              <a:path h="464139" w="496405">
                <a:moveTo>
                  <a:pt x="0" y="0"/>
                </a:moveTo>
                <a:lnTo>
                  <a:pt x="496405" y="0"/>
                </a:lnTo>
                <a:lnTo>
                  <a:pt x="496405" y="464139"/>
                </a:lnTo>
                <a:lnTo>
                  <a:pt x="0" y="46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3170537">
            <a:off x="10552637" y="7660700"/>
            <a:ext cx="496405" cy="464139"/>
          </a:xfrm>
          <a:custGeom>
            <a:avLst/>
            <a:gdLst/>
            <a:ahLst/>
            <a:cxnLst/>
            <a:rect r="r" b="b" t="t" l="l"/>
            <a:pathLst>
              <a:path h="464139" w="496405">
                <a:moveTo>
                  <a:pt x="0" y="0"/>
                </a:moveTo>
                <a:lnTo>
                  <a:pt x="496405" y="0"/>
                </a:lnTo>
                <a:lnTo>
                  <a:pt x="496405" y="464139"/>
                </a:lnTo>
                <a:lnTo>
                  <a:pt x="0" y="46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1960597">
            <a:off x="11185468" y="7660700"/>
            <a:ext cx="496405" cy="464139"/>
          </a:xfrm>
          <a:custGeom>
            <a:avLst/>
            <a:gdLst/>
            <a:ahLst/>
            <a:cxnLst/>
            <a:rect r="r" b="b" t="t" l="l"/>
            <a:pathLst>
              <a:path h="464139" w="496405">
                <a:moveTo>
                  <a:pt x="0" y="0"/>
                </a:moveTo>
                <a:lnTo>
                  <a:pt x="496405" y="0"/>
                </a:lnTo>
                <a:lnTo>
                  <a:pt x="496405" y="464139"/>
                </a:lnTo>
                <a:lnTo>
                  <a:pt x="0" y="464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438895" y="8160863"/>
            <a:ext cx="655046" cy="429874"/>
          </a:xfrm>
          <a:custGeom>
            <a:avLst/>
            <a:gdLst/>
            <a:ahLst/>
            <a:cxnLst/>
            <a:rect r="r" b="b" t="t" l="l"/>
            <a:pathLst>
              <a:path h="429874" w="655046">
                <a:moveTo>
                  <a:pt x="0" y="0"/>
                </a:moveTo>
                <a:lnTo>
                  <a:pt x="655046" y="0"/>
                </a:lnTo>
                <a:lnTo>
                  <a:pt x="655046" y="429874"/>
                </a:lnTo>
                <a:lnTo>
                  <a:pt x="0" y="42987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5380672" y="6356945"/>
            <a:ext cx="23558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Eletricidade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367599" y="2834901"/>
            <a:ext cx="10130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066148" y="808182"/>
            <a:ext cx="16159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Internet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640374" y="827232"/>
            <a:ext cx="13204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Ruyter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394234" y="208107"/>
            <a:ext cx="13050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Switch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589521" y="3535562"/>
            <a:ext cx="29526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Departamento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839381" y="7033610"/>
            <a:ext cx="2510750" cy="383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8"/>
              </a:lnSpc>
              <a:spcBef>
                <a:spcPct val="0"/>
              </a:spcBef>
            </a:pPr>
            <a:r>
              <a:rPr lang="en-US" sz="22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Recursos humanos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5202299" y="8178144"/>
            <a:ext cx="655046" cy="430318"/>
          </a:xfrm>
          <a:custGeom>
            <a:avLst/>
            <a:gdLst/>
            <a:ahLst/>
            <a:cxnLst/>
            <a:rect r="r" b="b" t="t" l="l"/>
            <a:pathLst>
              <a:path h="430318" w="655046">
                <a:moveTo>
                  <a:pt x="0" y="0"/>
                </a:moveTo>
                <a:lnTo>
                  <a:pt x="655046" y="0"/>
                </a:lnTo>
                <a:lnTo>
                  <a:pt x="655046" y="430318"/>
                </a:lnTo>
                <a:lnTo>
                  <a:pt x="0" y="43031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51" t="0" r="-51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5980399" y="8178144"/>
            <a:ext cx="655046" cy="430318"/>
          </a:xfrm>
          <a:custGeom>
            <a:avLst/>
            <a:gdLst/>
            <a:ahLst/>
            <a:cxnLst/>
            <a:rect r="r" b="b" t="t" l="l"/>
            <a:pathLst>
              <a:path h="430318" w="655046">
                <a:moveTo>
                  <a:pt x="0" y="0"/>
                </a:moveTo>
                <a:lnTo>
                  <a:pt x="655046" y="0"/>
                </a:lnTo>
                <a:lnTo>
                  <a:pt x="655046" y="430318"/>
                </a:lnTo>
                <a:lnTo>
                  <a:pt x="0" y="43031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51" t="0" r="-51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7076827" y="9623772"/>
            <a:ext cx="655046" cy="429874"/>
          </a:xfrm>
          <a:custGeom>
            <a:avLst/>
            <a:gdLst/>
            <a:ahLst/>
            <a:cxnLst/>
            <a:rect r="r" b="b" t="t" l="l"/>
            <a:pathLst>
              <a:path h="429874" w="655046">
                <a:moveTo>
                  <a:pt x="0" y="0"/>
                </a:moveTo>
                <a:lnTo>
                  <a:pt x="655046" y="0"/>
                </a:lnTo>
                <a:lnTo>
                  <a:pt x="655046" y="429874"/>
                </a:lnTo>
                <a:lnTo>
                  <a:pt x="0" y="42987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7840231" y="9641052"/>
            <a:ext cx="655046" cy="430318"/>
          </a:xfrm>
          <a:custGeom>
            <a:avLst/>
            <a:gdLst/>
            <a:ahLst/>
            <a:cxnLst/>
            <a:rect r="r" b="b" t="t" l="l"/>
            <a:pathLst>
              <a:path h="430318" w="655046">
                <a:moveTo>
                  <a:pt x="0" y="0"/>
                </a:moveTo>
                <a:lnTo>
                  <a:pt x="655045" y="0"/>
                </a:lnTo>
                <a:lnTo>
                  <a:pt x="655045" y="430319"/>
                </a:lnTo>
                <a:lnTo>
                  <a:pt x="0" y="4303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51" t="0" r="-51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618331" y="9641052"/>
            <a:ext cx="655046" cy="430318"/>
          </a:xfrm>
          <a:custGeom>
            <a:avLst/>
            <a:gdLst/>
            <a:ahLst/>
            <a:cxnLst/>
            <a:rect r="r" b="b" t="t" l="l"/>
            <a:pathLst>
              <a:path h="430318" w="655046">
                <a:moveTo>
                  <a:pt x="0" y="0"/>
                </a:moveTo>
                <a:lnTo>
                  <a:pt x="655045" y="0"/>
                </a:lnTo>
                <a:lnTo>
                  <a:pt x="655045" y="430319"/>
                </a:lnTo>
                <a:lnTo>
                  <a:pt x="0" y="4303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51" t="0" r="-51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9702565" y="8222113"/>
            <a:ext cx="655046" cy="429874"/>
          </a:xfrm>
          <a:custGeom>
            <a:avLst/>
            <a:gdLst/>
            <a:ahLst/>
            <a:cxnLst/>
            <a:rect r="r" b="b" t="t" l="l"/>
            <a:pathLst>
              <a:path h="429874" w="655046">
                <a:moveTo>
                  <a:pt x="0" y="0"/>
                </a:moveTo>
                <a:lnTo>
                  <a:pt x="655045" y="0"/>
                </a:lnTo>
                <a:lnTo>
                  <a:pt x="655045" y="429874"/>
                </a:lnTo>
                <a:lnTo>
                  <a:pt x="0" y="42987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0465968" y="8239394"/>
            <a:ext cx="655046" cy="430318"/>
          </a:xfrm>
          <a:custGeom>
            <a:avLst/>
            <a:gdLst/>
            <a:ahLst/>
            <a:cxnLst/>
            <a:rect r="r" b="b" t="t" l="l"/>
            <a:pathLst>
              <a:path h="430318" w="655046">
                <a:moveTo>
                  <a:pt x="0" y="0"/>
                </a:moveTo>
                <a:lnTo>
                  <a:pt x="655046" y="0"/>
                </a:lnTo>
                <a:lnTo>
                  <a:pt x="655046" y="430318"/>
                </a:lnTo>
                <a:lnTo>
                  <a:pt x="0" y="43031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51" t="0" r="-51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1244068" y="8239394"/>
            <a:ext cx="655046" cy="430318"/>
          </a:xfrm>
          <a:custGeom>
            <a:avLst/>
            <a:gdLst/>
            <a:ahLst/>
            <a:cxnLst/>
            <a:rect r="r" b="b" t="t" l="l"/>
            <a:pathLst>
              <a:path h="430318" w="655046">
                <a:moveTo>
                  <a:pt x="0" y="0"/>
                </a:moveTo>
                <a:lnTo>
                  <a:pt x="655046" y="0"/>
                </a:lnTo>
                <a:lnTo>
                  <a:pt x="655046" y="430318"/>
                </a:lnTo>
                <a:lnTo>
                  <a:pt x="0" y="43031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51" t="0" r="-51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DAGqClldlXA</dc:identifier>
  <dcterms:modified xsi:type="dcterms:W3CDTF">2011-08-01T06:04:30Z</dcterms:modified>
  <cp:revision>1</cp:revision>
  <dc:title>Texto do seu parágrafo</dc:title>
</cp:coreProperties>
</file>