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Open Sans Bold" charset="1" panose="020B0806030504020204"/>
      <p:regular r:id="rId7"/>
    </p:embeddedFont>
    <p:embeddedFont>
      <p:font typeface="Open Sans Bold Italics" charset="1" panose="020B0806030504020204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7961" y="154862"/>
            <a:ext cx="7475940" cy="3410682"/>
          </a:xfrm>
          <a:custGeom>
            <a:avLst/>
            <a:gdLst/>
            <a:ahLst/>
            <a:cxnLst/>
            <a:rect r="r" b="b" t="t" l="l"/>
            <a:pathLst>
              <a:path h="3410682" w="7475940">
                <a:moveTo>
                  <a:pt x="0" y="0"/>
                </a:moveTo>
                <a:lnTo>
                  <a:pt x="7475940" y="0"/>
                </a:lnTo>
                <a:lnTo>
                  <a:pt x="7475940" y="3410683"/>
                </a:lnTo>
                <a:lnTo>
                  <a:pt x="0" y="3410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8658" y="859039"/>
            <a:ext cx="1663877" cy="1476806"/>
          </a:xfrm>
          <a:custGeom>
            <a:avLst/>
            <a:gdLst/>
            <a:ahLst/>
            <a:cxnLst/>
            <a:rect r="r" b="b" t="t" l="l"/>
            <a:pathLst>
              <a:path h="1476806" w="1663877">
                <a:moveTo>
                  <a:pt x="0" y="0"/>
                </a:moveTo>
                <a:lnTo>
                  <a:pt x="1663877" y="0"/>
                </a:lnTo>
                <a:lnTo>
                  <a:pt x="1663877" y="1476807"/>
                </a:lnTo>
                <a:lnTo>
                  <a:pt x="0" y="14768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47928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7863901" y="1860203"/>
            <a:ext cx="773022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789701" y="1384561"/>
            <a:ext cx="838860" cy="951284"/>
          </a:xfrm>
          <a:custGeom>
            <a:avLst/>
            <a:gdLst/>
            <a:ahLst/>
            <a:cxnLst/>
            <a:rect r="r" b="b" t="t" l="l"/>
            <a:pathLst>
              <a:path h="951284" w="838860">
                <a:moveTo>
                  <a:pt x="0" y="0"/>
                </a:moveTo>
                <a:lnTo>
                  <a:pt x="838859" y="0"/>
                </a:lnTo>
                <a:lnTo>
                  <a:pt x="838859" y="951285"/>
                </a:lnTo>
                <a:lnTo>
                  <a:pt x="0" y="9512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54360" y="258274"/>
            <a:ext cx="7475940" cy="3410682"/>
          </a:xfrm>
          <a:custGeom>
            <a:avLst/>
            <a:gdLst/>
            <a:ahLst/>
            <a:cxnLst/>
            <a:rect r="r" b="b" t="t" l="l"/>
            <a:pathLst>
              <a:path h="3410682" w="7475940">
                <a:moveTo>
                  <a:pt x="0" y="0"/>
                </a:moveTo>
                <a:lnTo>
                  <a:pt x="7475940" y="0"/>
                </a:lnTo>
                <a:lnTo>
                  <a:pt x="7475940" y="3410683"/>
                </a:lnTo>
                <a:lnTo>
                  <a:pt x="0" y="3410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06030" y="4726232"/>
            <a:ext cx="7475940" cy="3410682"/>
          </a:xfrm>
          <a:custGeom>
            <a:avLst/>
            <a:gdLst/>
            <a:ahLst/>
            <a:cxnLst/>
            <a:rect r="r" b="b" t="t" l="l"/>
            <a:pathLst>
              <a:path h="3410682" w="7475940">
                <a:moveTo>
                  <a:pt x="0" y="0"/>
                </a:moveTo>
                <a:lnTo>
                  <a:pt x="7475940" y="0"/>
                </a:lnTo>
                <a:lnTo>
                  <a:pt x="7475940" y="3410682"/>
                </a:lnTo>
                <a:lnTo>
                  <a:pt x="0" y="34106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208971" y="5923664"/>
            <a:ext cx="1394384" cy="1015819"/>
          </a:xfrm>
          <a:custGeom>
            <a:avLst/>
            <a:gdLst/>
            <a:ahLst/>
            <a:cxnLst/>
            <a:rect r="r" b="b" t="t" l="l"/>
            <a:pathLst>
              <a:path h="1015819" w="1394384">
                <a:moveTo>
                  <a:pt x="0" y="0"/>
                </a:moveTo>
                <a:lnTo>
                  <a:pt x="1394384" y="0"/>
                </a:lnTo>
                <a:lnTo>
                  <a:pt x="1394384" y="1015818"/>
                </a:lnTo>
                <a:lnTo>
                  <a:pt x="0" y="10158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689289" y="5734035"/>
            <a:ext cx="1668102" cy="1328416"/>
          </a:xfrm>
          <a:custGeom>
            <a:avLst/>
            <a:gdLst/>
            <a:ahLst/>
            <a:cxnLst/>
            <a:rect r="r" b="b" t="t" l="l"/>
            <a:pathLst>
              <a:path h="1328416" w="1668102">
                <a:moveTo>
                  <a:pt x="0" y="0"/>
                </a:moveTo>
                <a:lnTo>
                  <a:pt x="1668102" y="0"/>
                </a:lnTo>
                <a:lnTo>
                  <a:pt x="1668102" y="1328416"/>
                </a:lnTo>
                <a:lnTo>
                  <a:pt x="0" y="13284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677024" y="6886685"/>
            <a:ext cx="4539255" cy="3400315"/>
          </a:xfrm>
          <a:custGeom>
            <a:avLst/>
            <a:gdLst/>
            <a:ahLst/>
            <a:cxnLst/>
            <a:rect r="r" b="b" t="t" l="l"/>
            <a:pathLst>
              <a:path h="3400315" w="4539255">
                <a:moveTo>
                  <a:pt x="0" y="0"/>
                </a:moveTo>
                <a:lnTo>
                  <a:pt x="4539255" y="0"/>
                </a:lnTo>
                <a:lnTo>
                  <a:pt x="4539255" y="3400315"/>
                </a:lnTo>
                <a:lnTo>
                  <a:pt x="0" y="340031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flipV="true">
            <a:off x="3811679" y="6431573"/>
            <a:ext cx="159435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H="true">
            <a:off x="3826924" y="4264472"/>
            <a:ext cx="19050" cy="216710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H="true">
            <a:off x="3826924" y="4243517"/>
            <a:ext cx="5397979" cy="4000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V="true">
            <a:off x="9209131" y="2521573"/>
            <a:ext cx="0" cy="1742899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>
            <a:off x="9781338" y="1860203"/>
            <a:ext cx="773022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5306956" y="715450"/>
            <a:ext cx="1976173" cy="1976173"/>
          </a:xfrm>
          <a:custGeom>
            <a:avLst/>
            <a:gdLst/>
            <a:ahLst/>
            <a:cxnLst/>
            <a:rect r="r" b="b" t="t" l="l"/>
            <a:pathLst>
              <a:path h="1976173" w="1976173">
                <a:moveTo>
                  <a:pt x="0" y="0"/>
                </a:moveTo>
                <a:lnTo>
                  <a:pt x="1976173" y="0"/>
                </a:lnTo>
                <a:lnTo>
                  <a:pt x="1976173" y="1976173"/>
                </a:lnTo>
                <a:lnTo>
                  <a:pt x="0" y="197617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316013" y="715450"/>
            <a:ext cx="1021821" cy="1763985"/>
          </a:xfrm>
          <a:custGeom>
            <a:avLst/>
            <a:gdLst/>
            <a:ahLst/>
            <a:cxnLst/>
            <a:rect r="r" b="b" t="t" l="l"/>
            <a:pathLst>
              <a:path h="1763985" w="1021821">
                <a:moveTo>
                  <a:pt x="0" y="0"/>
                </a:moveTo>
                <a:lnTo>
                  <a:pt x="1021821" y="0"/>
                </a:lnTo>
                <a:lnTo>
                  <a:pt x="1021821" y="1763985"/>
                </a:lnTo>
                <a:lnTo>
                  <a:pt x="0" y="176398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297678" y="5978101"/>
            <a:ext cx="1697288" cy="1052319"/>
          </a:xfrm>
          <a:custGeom>
            <a:avLst/>
            <a:gdLst/>
            <a:ahLst/>
            <a:cxnLst/>
            <a:rect r="r" b="b" t="t" l="l"/>
            <a:pathLst>
              <a:path h="1052319" w="1697288">
                <a:moveTo>
                  <a:pt x="0" y="0"/>
                </a:moveTo>
                <a:lnTo>
                  <a:pt x="1697288" y="0"/>
                </a:lnTo>
                <a:lnTo>
                  <a:pt x="1697288" y="1052319"/>
                </a:lnTo>
                <a:lnTo>
                  <a:pt x="0" y="105231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164092" y="1525411"/>
            <a:ext cx="2036221" cy="1392035"/>
          </a:xfrm>
          <a:custGeom>
            <a:avLst/>
            <a:gdLst/>
            <a:ahLst/>
            <a:cxnLst/>
            <a:rect r="r" b="b" t="t" l="l"/>
            <a:pathLst>
              <a:path h="1392035" w="2036221">
                <a:moveTo>
                  <a:pt x="0" y="0"/>
                </a:moveTo>
                <a:lnTo>
                  <a:pt x="2036221" y="0"/>
                </a:lnTo>
                <a:lnTo>
                  <a:pt x="2036221" y="1392035"/>
                </a:lnTo>
                <a:lnTo>
                  <a:pt x="0" y="13920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6391067" y="1480080"/>
            <a:ext cx="1199636" cy="1482696"/>
          </a:xfrm>
          <a:custGeom>
            <a:avLst/>
            <a:gdLst/>
            <a:ahLst/>
            <a:cxnLst/>
            <a:rect r="r" b="b" t="t" l="l"/>
            <a:pathLst>
              <a:path h="1482696" w="1199636">
                <a:moveTo>
                  <a:pt x="0" y="0"/>
                </a:moveTo>
                <a:lnTo>
                  <a:pt x="1199636" y="0"/>
                </a:lnTo>
                <a:lnTo>
                  <a:pt x="1199636" y="1482696"/>
                </a:lnTo>
                <a:lnTo>
                  <a:pt x="0" y="148269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3880513" y="1707900"/>
            <a:ext cx="1882936" cy="1027056"/>
          </a:xfrm>
          <a:custGeom>
            <a:avLst/>
            <a:gdLst/>
            <a:ahLst/>
            <a:cxnLst/>
            <a:rect r="r" b="b" t="t" l="l"/>
            <a:pathLst>
              <a:path h="1027056" w="1882936">
                <a:moveTo>
                  <a:pt x="0" y="0"/>
                </a:moveTo>
                <a:lnTo>
                  <a:pt x="1882936" y="0"/>
                </a:lnTo>
                <a:lnTo>
                  <a:pt x="1882936" y="1027056"/>
                </a:lnTo>
                <a:lnTo>
                  <a:pt x="0" y="102705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697690" y="210649"/>
            <a:ext cx="1821077" cy="396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1"/>
              </a:lnSpc>
            </a:pPr>
            <a:r>
              <a:rPr lang="en-US" sz="229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Utilizadores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65468" y="2634473"/>
            <a:ext cx="1170257" cy="508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2"/>
              </a:lnSpc>
            </a:pPr>
            <a:r>
              <a:rPr lang="en-US" sz="296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Albert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775773" y="2634473"/>
            <a:ext cx="1267538" cy="508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2"/>
              </a:lnSpc>
            </a:pPr>
            <a:r>
              <a:rPr lang="en-US" sz="296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Ruyter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054693" y="6393473"/>
            <a:ext cx="3783917" cy="383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5"/>
              </a:lnSpc>
            </a:pPr>
            <a:r>
              <a:rPr lang="en-US" sz="227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nossa escola e uma rede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037245" y="385309"/>
            <a:ext cx="1514074" cy="396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1"/>
              </a:lnSpc>
            </a:pPr>
            <a:r>
              <a:rPr lang="en-US" sz="229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Seguranca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637347" y="2634473"/>
            <a:ext cx="2417252" cy="508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2"/>
              </a:lnSpc>
            </a:pPr>
            <a:r>
              <a:rPr lang="en-US" sz="296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Cha eun woo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735329" y="4921215"/>
            <a:ext cx="1307982" cy="396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1"/>
              </a:lnSpc>
            </a:pPr>
            <a:r>
              <a:rPr lang="en-US" sz="229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Recursos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634874" y="7091010"/>
            <a:ext cx="542577" cy="330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8"/>
              </a:lnSpc>
            </a:pPr>
            <a:r>
              <a:rPr lang="en-US" sz="192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Wifi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557680" y="7097095"/>
            <a:ext cx="1172641" cy="346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7"/>
              </a:lnSpc>
            </a:pPr>
            <a:r>
              <a:rPr lang="en-US" sz="196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Educação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234445" y="7151662"/>
            <a:ext cx="577791" cy="291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sz="172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Jogos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55538" y="3684402"/>
            <a:ext cx="4253995" cy="383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5"/>
              </a:lnSpc>
            </a:pPr>
            <a:r>
              <a:rPr lang="en-US" sz="227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Feito por Ansuman e Pritisha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037245" y="3095644"/>
            <a:ext cx="2289914" cy="34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2"/>
              </a:lnSpc>
            </a:pPr>
            <a:r>
              <a:rPr lang="en-US" sz="1951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Software antivírus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89895" y="8660789"/>
            <a:ext cx="4057744" cy="25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7"/>
              </a:lnSpc>
            </a:pPr>
            <a:r>
              <a:rPr lang="en-US" sz="149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100 pessoas imprimir ao mesmo tempo?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97690" y="8951808"/>
            <a:ext cx="3758737" cy="1050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7"/>
              </a:lnSpc>
            </a:pPr>
            <a:r>
              <a:rPr lang="en-US" sz="149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As filas de impressão permitem que os trabalhos de impressão sejam colocados em espera e processados por ordem, evitando congestionamentos.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025434" y="8660131"/>
            <a:ext cx="3758737" cy="25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7"/>
              </a:lnSpc>
            </a:pPr>
            <a:r>
              <a:rPr lang="en-US" sz="149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Senha roubada?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053239" y="8887154"/>
            <a:ext cx="3758737" cy="520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7"/>
              </a:lnSpc>
            </a:pPr>
            <a:r>
              <a:rPr lang="en-US" sz="149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Mudar a senha ou reiniciar a senha via e-mail/numero de telemovel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050215" y="8660789"/>
            <a:ext cx="3758737" cy="25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7"/>
              </a:lnSpc>
            </a:pPr>
            <a:r>
              <a:rPr lang="en-US" sz="149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Internet lenta?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885714" y="9010001"/>
            <a:ext cx="4087739" cy="772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0"/>
              </a:lnSpc>
            </a:pPr>
            <a:r>
              <a:rPr lang="en-US" sz="146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Reinicie o roteador periodicamente para evitar sobreaquecimento e acumulo de cache do DNS, que pode causar lentidão. 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878187" y="8166894"/>
            <a:ext cx="3758737" cy="247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7"/>
              </a:lnSpc>
            </a:pPr>
            <a:r>
              <a:rPr lang="en-US" b="true" sz="1490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Problemas e Soluçoes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8811975" y="1108853"/>
            <a:ext cx="794310" cy="256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6"/>
              </a:lnSpc>
            </a:pPr>
            <a:r>
              <a:rPr lang="en-US" sz="149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Servidor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6498985" y="3095644"/>
            <a:ext cx="983802" cy="34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2"/>
              </a:lnSpc>
            </a:pPr>
            <a:r>
              <a:rPr lang="en-US" sz="1951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Firewall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3786844" y="3095644"/>
            <a:ext cx="2070274" cy="34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2"/>
              </a:lnSpc>
            </a:pPr>
            <a:r>
              <a:rPr lang="en-US" sz="1951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Criptografia VPN</a:t>
            </a:r>
          </a:p>
        </p:txBody>
      </p:sp>
      <p:sp>
        <p:nvSpPr>
          <p:cNvPr name="AutoShape 44" id="44"/>
          <p:cNvSpPr/>
          <p:nvPr/>
        </p:nvSpPr>
        <p:spPr>
          <a:xfrm>
            <a:off x="2637347" y="8305123"/>
            <a:ext cx="3185262" cy="324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5" id="45"/>
          <p:cNvSpPr/>
          <p:nvPr/>
        </p:nvSpPr>
        <p:spPr>
          <a:xfrm flipV="true">
            <a:off x="7719538" y="8308364"/>
            <a:ext cx="3229126" cy="1390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6" id="46"/>
          <p:cNvSpPr/>
          <p:nvPr/>
        </p:nvSpPr>
        <p:spPr>
          <a:xfrm>
            <a:off x="6757555" y="8414776"/>
            <a:ext cx="0" cy="273929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47" id="47"/>
          <p:cNvSpPr/>
          <p:nvPr/>
        </p:nvSpPr>
        <p:spPr>
          <a:xfrm>
            <a:off x="10929584" y="8308364"/>
            <a:ext cx="0" cy="38100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48" id="48"/>
          <p:cNvSpPr/>
          <p:nvPr/>
        </p:nvSpPr>
        <p:spPr>
          <a:xfrm>
            <a:off x="2656397" y="8305123"/>
            <a:ext cx="0" cy="38100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DAGqJ0pWThU</dc:identifier>
  <dcterms:modified xsi:type="dcterms:W3CDTF">2011-08-01T06:04:30Z</dcterms:modified>
  <cp:revision>1</cp:revision>
  <dc:title>= Utilizador</dc:title>
</cp:coreProperties>
</file>