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Open Sans Bold" charset="1" panose="020B0806030504020204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245318" y="2290166"/>
            <a:ext cx="130942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" id="3"/>
          <p:cNvSpPr/>
          <p:nvPr/>
        </p:nvSpPr>
        <p:spPr>
          <a:xfrm>
            <a:off x="6245318" y="8003840"/>
            <a:ext cx="130942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" id="4"/>
          <p:cNvSpPr/>
          <p:nvPr/>
        </p:nvSpPr>
        <p:spPr>
          <a:xfrm flipH="false" flipV="false" rot="4567849">
            <a:off x="1063804" y="5404499"/>
            <a:ext cx="2871336" cy="2778017"/>
          </a:xfrm>
          <a:custGeom>
            <a:avLst/>
            <a:gdLst/>
            <a:ahLst/>
            <a:cxnLst/>
            <a:rect r="r" b="b" t="t" l="l"/>
            <a:pathLst>
              <a:path h="2778017" w="2871336">
                <a:moveTo>
                  <a:pt x="0" y="0"/>
                </a:moveTo>
                <a:lnTo>
                  <a:pt x="2871336" y="0"/>
                </a:lnTo>
                <a:lnTo>
                  <a:pt x="2871336" y="2778017"/>
                </a:lnTo>
                <a:lnTo>
                  <a:pt x="0" y="27780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899497">
            <a:off x="632316" y="3677734"/>
            <a:ext cx="2871336" cy="2778017"/>
          </a:xfrm>
          <a:custGeom>
            <a:avLst/>
            <a:gdLst/>
            <a:ahLst/>
            <a:cxnLst/>
            <a:rect r="r" b="b" t="t" l="l"/>
            <a:pathLst>
              <a:path h="2778017" w="2871336">
                <a:moveTo>
                  <a:pt x="0" y="0"/>
                </a:moveTo>
                <a:lnTo>
                  <a:pt x="2871336" y="0"/>
                </a:lnTo>
                <a:lnTo>
                  <a:pt x="2871336" y="2778017"/>
                </a:lnTo>
                <a:lnTo>
                  <a:pt x="0" y="27780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1132" y="2539520"/>
            <a:ext cx="2871336" cy="2778017"/>
          </a:xfrm>
          <a:custGeom>
            <a:avLst/>
            <a:gdLst/>
            <a:ahLst/>
            <a:cxnLst/>
            <a:rect r="r" b="b" t="t" l="l"/>
            <a:pathLst>
              <a:path h="2778017" w="2871336">
                <a:moveTo>
                  <a:pt x="0" y="0"/>
                </a:moveTo>
                <a:lnTo>
                  <a:pt x="2871336" y="0"/>
                </a:lnTo>
                <a:lnTo>
                  <a:pt x="2871336" y="2778018"/>
                </a:lnTo>
                <a:lnTo>
                  <a:pt x="0" y="27780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8950" y="3614274"/>
            <a:ext cx="1764364" cy="2566347"/>
          </a:xfrm>
          <a:custGeom>
            <a:avLst/>
            <a:gdLst/>
            <a:ahLst/>
            <a:cxnLst/>
            <a:rect r="r" b="b" t="t" l="l"/>
            <a:pathLst>
              <a:path h="2566347" w="1764364">
                <a:moveTo>
                  <a:pt x="0" y="0"/>
                </a:moveTo>
                <a:lnTo>
                  <a:pt x="1764364" y="0"/>
                </a:lnTo>
                <a:lnTo>
                  <a:pt x="1764364" y="2566347"/>
                </a:lnTo>
                <a:lnTo>
                  <a:pt x="0" y="25663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830972" y="1495462"/>
            <a:ext cx="1313028" cy="1589408"/>
            <a:chOff x="0" y="0"/>
            <a:chExt cx="1750704" cy="211921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34516"/>
              <a:ext cx="912054" cy="2084695"/>
            </a:xfrm>
            <a:custGeom>
              <a:avLst/>
              <a:gdLst/>
              <a:ahLst/>
              <a:cxnLst/>
              <a:rect r="r" b="b" t="t" l="l"/>
              <a:pathLst>
                <a:path h="2084695" w="912054">
                  <a:moveTo>
                    <a:pt x="0" y="0"/>
                  </a:moveTo>
                  <a:lnTo>
                    <a:pt x="912054" y="0"/>
                  </a:lnTo>
                  <a:lnTo>
                    <a:pt x="912054" y="2084695"/>
                  </a:lnTo>
                  <a:lnTo>
                    <a:pt x="0" y="20846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-136311">
              <a:off x="797689" y="17258"/>
              <a:ext cx="912054" cy="2084695"/>
            </a:xfrm>
            <a:custGeom>
              <a:avLst/>
              <a:gdLst/>
              <a:ahLst/>
              <a:cxnLst/>
              <a:rect r="r" b="b" t="t" l="l"/>
              <a:pathLst>
                <a:path h="2084695" w="912054">
                  <a:moveTo>
                    <a:pt x="0" y="0"/>
                  </a:moveTo>
                  <a:lnTo>
                    <a:pt x="912054" y="0"/>
                  </a:lnTo>
                  <a:lnTo>
                    <a:pt x="912054" y="2084695"/>
                  </a:lnTo>
                  <a:lnTo>
                    <a:pt x="0" y="20846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830972" y="4102743"/>
            <a:ext cx="1313028" cy="1589408"/>
            <a:chOff x="0" y="0"/>
            <a:chExt cx="1750704" cy="211921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34516"/>
              <a:ext cx="912054" cy="2084695"/>
            </a:xfrm>
            <a:custGeom>
              <a:avLst/>
              <a:gdLst/>
              <a:ahLst/>
              <a:cxnLst/>
              <a:rect r="r" b="b" t="t" l="l"/>
              <a:pathLst>
                <a:path h="2084695" w="912054">
                  <a:moveTo>
                    <a:pt x="0" y="0"/>
                  </a:moveTo>
                  <a:lnTo>
                    <a:pt x="912054" y="0"/>
                  </a:lnTo>
                  <a:lnTo>
                    <a:pt x="912054" y="2084695"/>
                  </a:lnTo>
                  <a:lnTo>
                    <a:pt x="0" y="20846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-136311">
              <a:off x="797689" y="17258"/>
              <a:ext cx="912054" cy="2084695"/>
            </a:xfrm>
            <a:custGeom>
              <a:avLst/>
              <a:gdLst/>
              <a:ahLst/>
              <a:cxnLst/>
              <a:rect r="r" b="b" t="t" l="l"/>
              <a:pathLst>
                <a:path h="2084695" w="912054">
                  <a:moveTo>
                    <a:pt x="0" y="0"/>
                  </a:moveTo>
                  <a:lnTo>
                    <a:pt x="912054" y="0"/>
                  </a:lnTo>
                  <a:lnTo>
                    <a:pt x="912054" y="2084695"/>
                  </a:lnTo>
                  <a:lnTo>
                    <a:pt x="0" y="20846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7830972" y="7202130"/>
            <a:ext cx="1313028" cy="1589408"/>
            <a:chOff x="0" y="0"/>
            <a:chExt cx="1750704" cy="211921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34516"/>
              <a:ext cx="912054" cy="2084695"/>
            </a:xfrm>
            <a:custGeom>
              <a:avLst/>
              <a:gdLst/>
              <a:ahLst/>
              <a:cxnLst/>
              <a:rect r="r" b="b" t="t" l="l"/>
              <a:pathLst>
                <a:path h="2084695" w="912054">
                  <a:moveTo>
                    <a:pt x="0" y="0"/>
                  </a:moveTo>
                  <a:lnTo>
                    <a:pt x="912054" y="0"/>
                  </a:lnTo>
                  <a:lnTo>
                    <a:pt x="912054" y="2084695"/>
                  </a:lnTo>
                  <a:lnTo>
                    <a:pt x="0" y="20846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-136311">
              <a:off x="797689" y="17258"/>
              <a:ext cx="912054" cy="2084695"/>
            </a:xfrm>
            <a:custGeom>
              <a:avLst/>
              <a:gdLst/>
              <a:ahLst/>
              <a:cxnLst/>
              <a:rect r="r" b="b" t="t" l="l"/>
              <a:pathLst>
                <a:path h="2084695" w="912054">
                  <a:moveTo>
                    <a:pt x="0" y="0"/>
                  </a:moveTo>
                  <a:lnTo>
                    <a:pt x="912054" y="0"/>
                  </a:lnTo>
                  <a:lnTo>
                    <a:pt x="912054" y="2084695"/>
                  </a:lnTo>
                  <a:lnTo>
                    <a:pt x="0" y="20846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17" id="17"/>
          <p:cNvSpPr/>
          <p:nvPr/>
        </p:nvSpPr>
        <p:spPr>
          <a:xfrm>
            <a:off x="6245318" y="5147666"/>
            <a:ext cx="130942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859896" y="443160"/>
            <a:ext cx="2175301" cy="1052302"/>
          </a:xfrm>
          <a:custGeom>
            <a:avLst/>
            <a:gdLst/>
            <a:ahLst/>
            <a:cxnLst/>
            <a:rect r="r" b="b" t="t" l="l"/>
            <a:pathLst>
              <a:path h="1052302" w="2175301">
                <a:moveTo>
                  <a:pt x="0" y="0"/>
                </a:moveTo>
                <a:lnTo>
                  <a:pt x="2175302" y="0"/>
                </a:lnTo>
                <a:lnTo>
                  <a:pt x="2175302" y="1052302"/>
                </a:lnTo>
                <a:lnTo>
                  <a:pt x="0" y="105230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9283558">
            <a:off x="668019" y="1897217"/>
            <a:ext cx="1326913" cy="1315302"/>
          </a:xfrm>
          <a:custGeom>
            <a:avLst/>
            <a:gdLst/>
            <a:ahLst/>
            <a:cxnLst/>
            <a:rect r="r" b="b" t="t" l="l"/>
            <a:pathLst>
              <a:path h="1315302" w="1326913">
                <a:moveTo>
                  <a:pt x="0" y="0"/>
                </a:moveTo>
                <a:lnTo>
                  <a:pt x="1326913" y="0"/>
                </a:lnTo>
                <a:lnTo>
                  <a:pt x="1326913" y="1315302"/>
                </a:lnTo>
                <a:lnTo>
                  <a:pt x="0" y="131530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780228" y="137848"/>
            <a:ext cx="1344562" cy="1329435"/>
          </a:xfrm>
          <a:custGeom>
            <a:avLst/>
            <a:gdLst/>
            <a:ahLst/>
            <a:cxnLst/>
            <a:rect r="r" b="b" t="t" l="l"/>
            <a:pathLst>
              <a:path h="1329435" w="1344562">
                <a:moveTo>
                  <a:pt x="0" y="0"/>
                </a:moveTo>
                <a:lnTo>
                  <a:pt x="1344562" y="0"/>
                </a:lnTo>
                <a:lnTo>
                  <a:pt x="1344562" y="1329435"/>
                </a:lnTo>
                <a:lnTo>
                  <a:pt x="0" y="132943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7867072">
            <a:off x="3372971" y="320384"/>
            <a:ext cx="972875" cy="964363"/>
          </a:xfrm>
          <a:custGeom>
            <a:avLst/>
            <a:gdLst/>
            <a:ahLst/>
            <a:cxnLst/>
            <a:rect r="r" b="b" t="t" l="l"/>
            <a:pathLst>
              <a:path h="964363" w="972875">
                <a:moveTo>
                  <a:pt x="0" y="0"/>
                </a:moveTo>
                <a:lnTo>
                  <a:pt x="972875" y="0"/>
                </a:lnTo>
                <a:lnTo>
                  <a:pt x="972875" y="964363"/>
                </a:lnTo>
                <a:lnTo>
                  <a:pt x="0" y="96436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2" id="22"/>
          <p:cNvSpPr/>
          <p:nvPr/>
        </p:nvSpPr>
        <p:spPr>
          <a:xfrm flipV="true">
            <a:off x="10887703" y="4897448"/>
            <a:ext cx="3720063" cy="2086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10780068" y="3928529"/>
            <a:ext cx="2080914" cy="1727159"/>
          </a:xfrm>
          <a:custGeom>
            <a:avLst/>
            <a:gdLst/>
            <a:ahLst/>
            <a:cxnLst/>
            <a:rect r="r" b="b" t="t" l="l"/>
            <a:pathLst>
              <a:path h="1727159" w="2080914">
                <a:moveTo>
                  <a:pt x="0" y="0"/>
                </a:moveTo>
                <a:lnTo>
                  <a:pt x="2080914" y="0"/>
                </a:lnTo>
                <a:lnTo>
                  <a:pt x="2080914" y="1727159"/>
                </a:lnTo>
                <a:lnTo>
                  <a:pt x="0" y="172715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14051735" y="3004127"/>
            <a:ext cx="3783143" cy="3786641"/>
            <a:chOff x="0" y="0"/>
            <a:chExt cx="5044190" cy="504885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3491096"/>
              <a:ext cx="5044190" cy="1557759"/>
            </a:xfrm>
            <a:custGeom>
              <a:avLst/>
              <a:gdLst/>
              <a:ahLst/>
              <a:cxnLst/>
              <a:rect r="r" b="b" t="t" l="l"/>
              <a:pathLst>
                <a:path h="1557759" w="5044190">
                  <a:moveTo>
                    <a:pt x="0" y="0"/>
                  </a:moveTo>
                  <a:lnTo>
                    <a:pt x="5044190" y="0"/>
                  </a:lnTo>
                  <a:lnTo>
                    <a:pt x="5044190" y="1557759"/>
                  </a:lnTo>
                  <a:lnTo>
                    <a:pt x="0" y="15577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-122215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798164" y="0"/>
              <a:ext cx="1337943" cy="1337943"/>
            </a:xfrm>
            <a:custGeom>
              <a:avLst/>
              <a:gdLst/>
              <a:ahLst/>
              <a:cxnLst/>
              <a:rect r="r" b="b" t="t" l="l"/>
              <a:pathLst>
                <a:path h="1337943" w="1337943">
                  <a:moveTo>
                    <a:pt x="0" y="0"/>
                  </a:moveTo>
                  <a:lnTo>
                    <a:pt x="1337943" y="0"/>
                  </a:lnTo>
                  <a:lnTo>
                    <a:pt x="1337943" y="1337943"/>
                  </a:lnTo>
                  <a:lnTo>
                    <a:pt x="0" y="1337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1043781" y="1854742"/>
              <a:ext cx="2521590" cy="1345898"/>
            </a:xfrm>
            <a:custGeom>
              <a:avLst/>
              <a:gdLst/>
              <a:ahLst/>
              <a:cxnLst/>
              <a:rect r="r" b="b" t="t" l="l"/>
              <a:pathLst>
                <a:path h="1345898" w="2521590">
                  <a:moveTo>
                    <a:pt x="0" y="0"/>
                  </a:moveTo>
                  <a:lnTo>
                    <a:pt x="2521589" y="0"/>
                  </a:lnTo>
                  <a:lnTo>
                    <a:pt x="2521589" y="1345898"/>
                  </a:lnTo>
                  <a:lnTo>
                    <a:pt x="0" y="13458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8" id="28"/>
            <p:cNvSpPr txBox="true"/>
            <p:nvPr/>
          </p:nvSpPr>
          <p:spPr>
            <a:xfrm rot="0">
              <a:off x="1647695" y="1880733"/>
              <a:ext cx="1748799" cy="480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47"/>
                </a:lnSpc>
              </a:pPr>
              <a:r>
                <a:rPr lang="en-US" sz="2176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User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1996575" y="2647451"/>
              <a:ext cx="1051040" cy="480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47"/>
                </a:lnSpc>
              </a:pPr>
              <a:r>
                <a:rPr lang="en-US" sz="2176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..........</a:t>
              </a: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7830972" y="225855"/>
            <a:ext cx="1276423" cy="1153422"/>
          </a:xfrm>
          <a:custGeom>
            <a:avLst/>
            <a:gdLst/>
            <a:ahLst/>
            <a:cxnLst/>
            <a:rect r="r" b="b" t="t" l="l"/>
            <a:pathLst>
              <a:path h="1153422" w="1276423">
                <a:moveTo>
                  <a:pt x="0" y="0"/>
                </a:moveTo>
                <a:lnTo>
                  <a:pt x="1276422" y="0"/>
                </a:lnTo>
                <a:lnTo>
                  <a:pt x="1276422" y="1153422"/>
                </a:lnTo>
                <a:lnTo>
                  <a:pt x="0" y="115342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-7867072">
            <a:off x="6632522" y="427223"/>
            <a:ext cx="972875" cy="964363"/>
          </a:xfrm>
          <a:custGeom>
            <a:avLst/>
            <a:gdLst/>
            <a:ahLst/>
            <a:cxnLst/>
            <a:rect r="r" b="b" t="t" l="l"/>
            <a:pathLst>
              <a:path h="964363" w="972875">
                <a:moveTo>
                  <a:pt x="0" y="0"/>
                </a:moveTo>
                <a:lnTo>
                  <a:pt x="972875" y="0"/>
                </a:lnTo>
                <a:lnTo>
                  <a:pt x="972875" y="964363"/>
                </a:lnTo>
                <a:lnTo>
                  <a:pt x="0" y="96436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1002869" y="241058"/>
            <a:ext cx="1363296" cy="1123015"/>
          </a:xfrm>
          <a:custGeom>
            <a:avLst/>
            <a:gdLst/>
            <a:ahLst/>
            <a:cxnLst/>
            <a:rect r="r" b="b" t="t" l="l"/>
            <a:pathLst>
              <a:path h="1123015" w="1363296">
                <a:moveTo>
                  <a:pt x="0" y="0"/>
                </a:moveTo>
                <a:lnTo>
                  <a:pt x="1363296" y="0"/>
                </a:lnTo>
                <a:lnTo>
                  <a:pt x="1363296" y="1123015"/>
                </a:lnTo>
                <a:lnTo>
                  <a:pt x="0" y="1123015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-7867072">
            <a:off x="9531204" y="427223"/>
            <a:ext cx="972875" cy="964363"/>
          </a:xfrm>
          <a:custGeom>
            <a:avLst/>
            <a:gdLst/>
            <a:ahLst/>
            <a:cxnLst/>
            <a:rect r="r" b="b" t="t" l="l"/>
            <a:pathLst>
              <a:path h="964363" w="972875">
                <a:moveTo>
                  <a:pt x="0" y="0"/>
                </a:moveTo>
                <a:lnTo>
                  <a:pt x="972876" y="0"/>
                </a:lnTo>
                <a:lnTo>
                  <a:pt x="972876" y="964363"/>
                </a:lnTo>
                <a:lnTo>
                  <a:pt x="0" y="96436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4" id="34"/>
          <p:cNvSpPr/>
          <p:nvPr/>
        </p:nvSpPr>
        <p:spPr>
          <a:xfrm>
            <a:off x="14051735" y="2223218"/>
            <a:ext cx="0" cy="577361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10091441" y="2242268"/>
            <a:ext cx="396029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>
            <a:off x="10088880" y="4916498"/>
            <a:ext cx="66929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>
            <a:off x="10088880" y="2223218"/>
            <a:ext cx="0" cy="578062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 flipH="true">
            <a:off x="9317457" y="2242268"/>
            <a:ext cx="77142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9" id="39"/>
          <p:cNvSpPr/>
          <p:nvPr/>
        </p:nvSpPr>
        <p:spPr>
          <a:xfrm flipH="true">
            <a:off x="9317457" y="4916498"/>
            <a:ext cx="77142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0" id="40"/>
          <p:cNvSpPr/>
          <p:nvPr/>
        </p:nvSpPr>
        <p:spPr>
          <a:xfrm flipH="true">
            <a:off x="9317457" y="7977784"/>
            <a:ext cx="77142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1" id="41"/>
          <p:cNvSpPr/>
          <p:nvPr/>
        </p:nvSpPr>
        <p:spPr>
          <a:xfrm flipH="false" flipV="false" rot="0">
            <a:off x="11251854" y="4237381"/>
            <a:ext cx="1268979" cy="1320134"/>
          </a:xfrm>
          <a:custGeom>
            <a:avLst/>
            <a:gdLst/>
            <a:ahLst/>
            <a:cxnLst/>
            <a:rect r="r" b="b" t="t" l="l"/>
            <a:pathLst>
              <a:path h="1320134" w="1268979">
                <a:moveTo>
                  <a:pt x="0" y="0"/>
                </a:moveTo>
                <a:lnTo>
                  <a:pt x="1268979" y="0"/>
                </a:lnTo>
                <a:lnTo>
                  <a:pt x="1268979" y="1320134"/>
                </a:lnTo>
                <a:lnTo>
                  <a:pt x="0" y="1320134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2" id="42"/>
          <p:cNvSpPr/>
          <p:nvPr/>
        </p:nvSpPr>
        <p:spPr>
          <a:xfrm>
            <a:off x="10091441" y="7977784"/>
            <a:ext cx="396029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3" id="43"/>
          <p:cNvSpPr/>
          <p:nvPr/>
        </p:nvSpPr>
        <p:spPr>
          <a:xfrm flipV="true">
            <a:off x="0" y="0"/>
            <a:ext cx="18288000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4" id="44"/>
          <p:cNvSpPr/>
          <p:nvPr/>
        </p:nvSpPr>
        <p:spPr>
          <a:xfrm>
            <a:off x="19050" y="-6853839"/>
            <a:ext cx="0" cy="1828801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5" id="45"/>
          <p:cNvSpPr/>
          <p:nvPr/>
        </p:nvSpPr>
        <p:spPr>
          <a:xfrm>
            <a:off x="18263502" y="-6139878"/>
            <a:ext cx="0" cy="1828801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6" id="46"/>
          <p:cNvSpPr/>
          <p:nvPr/>
        </p:nvSpPr>
        <p:spPr>
          <a:xfrm>
            <a:off x="-246051" y="10267950"/>
            <a:ext cx="18509553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7" id="47"/>
          <p:cNvSpPr txBox="true"/>
          <p:nvPr/>
        </p:nvSpPr>
        <p:spPr>
          <a:xfrm rot="0">
            <a:off x="4060056" y="2036494"/>
            <a:ext cx="1927573" cy="688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403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GRP-RH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4060056" y="4765340"/>
            <a:ext cx="2064734" cy="688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403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GRP-FIN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4192122" y="7621513"/>
            <a:ext cx="1663439" cy="688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403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GRP-IT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47472" y="6313971"/>
            <a:ext cx="2064734" cy="91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9"/>
              </a:lnSpc>
            </a:pPr>
            <a:r>
              <a:rPr lang="en-US" sz="2628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Servidor</a:t>
            </a:r>
          </a:p>
          <a:p>
            <a:pPr algn="ctr">
              <a:lnSpc>
                <a:spcPts val="3679"/>
              </a:lnSpc>
            </a:pPr>
          </a:p>
        </p:txBody>
      </p:sp>
      <p:sp>
        <p:nvSpPr>
          <p:cNvPr name="TextBox 51" id="51"/>
          <p:cNvSpPr txBox="true"/>
          <p:nvPr/>
        </p:nvSpPr>
        <p:spPr>
          <a:xfrm rot="-891795">
            <a:off x="1341939" y="1240020"/>
            <a:ext cx="2064734" cy="446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9"/>
              </a:lnSpc>
            </a:pPr>
            <a:r>
              <a:rPr lang="en-US" sz="2628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Switch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4730456" y="1492609"/>
            <a:ext cx="1514861" cy="330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9"/>
              </a:lnSpc>
            </a:pPr>
            <a:r>
              <a:rPr lang="en-US" sz="1928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Router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7900992" y="1239282"/>
            <a:ext cx="996963" cy="221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6"/>
              </a:lnSpc>
            </a:pPr>
            <a:r>
              <a:rPr lang="en-US" sz="126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Internet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1186036" y="1431715"/>
            <a:ext cx="996963" cy="221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6"/>
              </a:lnSpc>
            </a:pPr>
            <a:r>
              <a:rPr lang="en-US" sz="126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Eletricidade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9556650" y="1158268"/>
            <a:ext cx="996963" cy="221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6"/>
              </a:lnSpc>
            </a:pPr>
            <a:r>
              <a:rPr lang="en-US" sz="126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Fibra optica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6620478" y="1158268"/>
            <a:ext cx="996963" cy="221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6"/>
              </a:lnSpc>
            </a:pPr>
            <a:r>
              <a:rPr lang="en-US" sz="126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Fibra optica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3360927" y="1062052"/>
            <a:ext cx="996963" cy="221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6"/>
              </a:lnSpc>
            </a:pPr>
            <a:r>
              <a:rPr lang="en-US" sz="126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Fibra optica</a:t>
            </a:r>
          </a:p>
        </p:txBody>
      </p:sp>
      <p:sp>
        <p:nvSpPr>
          <p:cNvPr name="TextBox 58" id="58"/>
          <p:cNvSpPr txBox="true"/>
          <p:nvPr/>
        </p:nvSpPr>
        <p:spPr>
          <a:xfrm rot="-4269089">
            <a:off x="1183445" y="2500409"/>
            <a:ext cx="996963" cy="221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6"/>
              </a:lnSpc>
            </a:pPr>
            <a:r>
              <a:rPr lang="en-US" sz="126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Fibra optica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0528282" y="5860664"/>
            <a:ext cx="2584487" cy="88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0"/>
              </a:lnSpc>
            </a:pPr>
            <a:r>
              <a:rPr lang="en-US" sz="255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Permissao para escrever e ler.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4436105" y="2273001"/>
            <a:ext cx="3014402" cy="342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8"/>
              </a:lnSpc>
            </a:pPr>
            <a:r>
              <a:rPr lang="en-US" sz="207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(2 para cada grupo)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7527537" y="3346619"/>
            <a:ext cx="1883293" cy="232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0"/>
              </a:lnSpc>
            </a:pPr>
            <a:r>
              <a:rPr lang="en-US" sz="1343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Dan_RH , Jollene_RH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7443895" y="5948372"/>
            <a:ext cx="2087183" cy="232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0"/>
              </a:lnSpc>
            </a:pPr>
            <a:r>
              <a:rPr lang="en-US" sz="1343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Emily_FIN , Jennifer_FIN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7545839" y="9229725"/>
            <a:ext cx="1883293" cy="232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80"/>
              </a:lnSpc>
            </a:pPr>
            <a:r>
              <a:rPr lang="en-US" sz="1343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Arnaldo_IT , Juliana_IT</a:t>
            </a:r>
          </a:p>
        </p:txBody>
      </p:sp>
      <p:sp>
        <p:nvSpPr>
          <p:cNvPr name="AutoShape 64" id="64"/>
          <p:cNvSpPr/>
          <p:nvPr/>
        </p:nvSpPr>
        <p:spPr>
          <a:xfrm flipH="true" flipV="true">
            <a:off x="8170062" y="8906360"/>
            <a:ext cx="0" cy="23711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5" id="65"/>
          <p:cNvSpPr/>
          <p:nvPr/>
        </p:nvSpPr>
        <p:spPr>
          <a:xfrm flipH="true" flipV="true">
            <a:off x="8844432" y="8906360"/>
            <a:ext cx="0" cy="23711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6" id="66"/>
          <p:cNvSpPr/>
          <p:nvPr/>
        </p:nvSpPr>
        <p:spPr>
          <a:xfrm flipH="true" flipV="true">
            <a:off x="8150301" y="5692152"/>
            <a:ext cx="0" cy="23711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7" id="67"/>
          <p:cNvSpPr/>
          <p:nvPr/>
        </p:nvSpPr>
        <p:spPr>
          <a:xfrm flipH="true" flipV="true">
            <a:off x="8824671" y="5692152"/>
            <a:ext cx="0" cy="23711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8" id="68"/>
          <p:cNvSpPr/>
          <p:nvPr/>
        </p:nvSpPr>
        <p:spPr>
          <a:xfrm flipH="true" flipV="true">
            <a:off x="8150301" y="3070843"/>
            <a:ext cx="0" cy="23711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9" id="69"/>
          <p:cNvSpPr/>
          <p:nvPr/>
        </p:nvSpPr>
        <p:spPr>
          <a:xfrm flipH="true" flipV="true">
            <a:off x="8824671" y="3070843"/>
            <a:ext cx="0" cy="23711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70" id="70"/>
          <p:cNvSpPr txBox="true"/>
          <p:nvPr/>
        </p:nvSpPr>
        <p:spPr>
          <a:xfrm rot="0">
            <a:off x="15512685" y="9724468"/>
            <a:ext cx="2587703" cy="296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9"/>
              </a:lnSpc>
            </a:pPr>
            <a:r>
              <a:rPr lang="en-US" sz="1764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Feito por Ansuman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DAGqIK7ygug</dc:identifier>
  <dcterms:modified xsi:type="dcterms:W3CDTF">2011-08-01T06:04:30Z</dcterms:modified>
  <cp:revision>1</cp:revision>
  <dc:title>GRP-RH</dc:title>
</cp:coreProperties>
</file>