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60" r:id="rId3"/>
    <p:sldId id="278" r:id="rId4"/>
    <p:sldId id="295" r:id="rId5"/>
    <p:sldId id="296" r:id="rId6"/>
    <p:sldId id="297" r:id="rId7"/>
    <p:sldId id="298" r:id="rId8"/>
    <p:sldId id="299" r:id="rId9"/>
    <p:sldId id="313" r:id="rId10"/>
    <p:sldId id="300" r:id="rId11"/>
    <p:sldId id="302" r:id="rId12"/>
    <p:sldId id="303" r:id="rId13"/>
    <p:sldId id="304" r:id="rId14"/>
    <p:sldId id="305" r:id="rId15"/>
    <p:sldId id="306" r:id="rId16"/>
    <p:sldId id="307" r:id="rId17"/>
    <p:sldId id="308" r:id="rId18"/>
    <p:sldId id="309" r:id="rId19"/>
    <p:sldId id="310" r:id="rId20"/>
    <p:sldId id="311" r:id="rId21"/>
    <p:sldId id="312" r:id="rId22"/>
  </p:sldIdLst>
  <p:sldSz cx="9144000" cy="5143500" type="screen16x9"/>
  <p:notesSz cx="6858000" cy="9144000"/>
  <p:embeddedFontLst>
    <p:embeddedFont>
      <p:font typeface="Nunito" panose="020B0604020202020204" charset="0"/>
      <p:regular r:id="rId24"/>
      <p:bold r:id="rId25"/>
      <p:italic r:id="rId26"/>
      <p:boldItalic r:id="rId27"/>
    </p:embeddedFont>
    <p:embeddedFont>
      <p:font typeface="Walter Turncoat" panose="020B0604020202020204" charset="0"/>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115" d="100"/>
          <a:sy n="115"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8233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6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9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6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7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47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7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08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75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1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6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7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6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9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7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Web-Based Computer-Aided Instruction for Preschool Students</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Google Shape;447;p35"/>
          <p:cNvSpPr txBox="1">
            <a:spLocks noGrp="1"/>
          </p:cNvSpPr>
          <p:nvPr>
            <p:ph type="body" idx="1"/>
          </p:nvPr>
        </p:nvSpPr>
        <p:spPr>
          <a:xfrm>
            <a:off x="289412" y="1290650"/>
            <a:ext cx="6167100" cy="3297900"/>
          </a:xfrm>
          <a:prstGeom prst="rect">
            <a:avLst/>
          </a:prstGeom>
        </p:spPr>
        <p:txBody>
          <a:bodyPr spcFirstLastPara="1" wrap="square" lIns="0" tIns="0" rIns="0" bIns="0" anchor="t" anchorCtr="0">
            <a:noAutofit/>
          </a:bodyPr>
          <a:lstStyle/>
          <a:p>
            <a:pPr algn="just" fontAlgn="auto"/>
            <a:r>
              <a:rPr lang="en-PH" dirty="0" smtClean="0"/>
              <a:t>		</a:t>
            </a:r>
          </a:p>
          <a:p>
            <a:pPr algn="just" fontAlgn="auto"/>
            <a:r>
              <a:rPr lang="en-PH" dirty="0"/>
              <a:t>	</a:t>
            </a:r>
            <a:r>
              <a:rPr lang="en-PH" dirty="0" smtClean="0"/>
              <a:t>	</a:t>
            </a:r>
            <a:r>
              <a:rPr lang="en-PH" dirty="0" smtClean="0">
                <a:solidFill>
                  <a:schemeClr val="tx1"/>
                </a:solidFill>
              </a:rPr>
              <a:t>The </a:t>
            </a:r>
            <a:r>
              <a:rPr lang="en-PH" dirty="0">
                <a:solidFill>
                  <a:schemeClr val="tx1"/>
                </a:solidFill>
              </a:rPr>
              <a:t>study to be conducted by the researchers pose </a:t>
            </a:r>
            <a:r>
              <a:rPr lang="en-PH" dirty="0" smtClean="0">
                <a:solidFill>
                  <a:schemeClr val="tx1"/>
                </a:solidFill>
              </a:rPr>
              <a:t>great significance </a:t>
            </a:r>
            <a:r>
              <a:rPr lang="en-PH" dirty="0">
                <a:solidFill>
                  <a:schemeClr val="tx1"/>
                </a:solidFill>
              </a:rPr>
              <a:t>to the transitions needed on improving the ways in which education is presented to the students. With the premise of introducing a platform in which a student can learn from an intuitive system designed for preschool to kinder learning.</a:t>
            </a:r>
            <a:endParaRPr lang="en-US" sz="1600" dirty="0">
              <a:solidFill>
                <a:schemeClr val="tx1"/>
              </a:solidFill>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Tree>
    <p:extLst>
      <p:ext uri="{BB962C8B-B14F-4D97-AF65-F5344CB8AC3E}">
        <p14:creationId xmlns:p14="http://schemas.microsoft.com/office/powerpoint/2010/main" val="64041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603894"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School</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4199670"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639725" y="311271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Students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4199670" y="31244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28920" y="1769299"/>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roup 1"/>
          <p:cNvGrpSpPr/>
          <p:nvPr/>
        </p:nvGrpSpPr>
        <p:grpSpPr>
          <a:xfrm>
            <a:off x="1434677" y="1836617"/>
            <a:ext cx="1258583" cy="811334"/>
            <a:chOff x="1303941" y="1846142"/>
            <a:chExt cx="1258583" cy="811334"/>
          </a:xfrm>
        </p:grpSpPr>
        <p:sp>
          <p:nvSpPr>
            <p:cNvPr id="24" name="Google Shape;807;p48"/>
            <p:cNvSpPr/>
            <p:nvPr/>
          </p:nvSpPr>
          <p:spPr>
            <a:xfrm>
              <a:off x="1303941" y="1846142"/>
              <a:ext cx="928105" cy="811334"/>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p48"/>
            <p:cNvSpPr/>
            <p:nvPr/>
          </p:nvSpPr>
          <p:spPr>
            <a:xfrm rot="60000">
              <a:off x="2146044" y="1869968"/>
              <a:ext cx="416480" cy="783935"/>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2;p7"/>
          <p:cNvGrpSpPr/>
          <p:nvPr/>
        </p:nvGrpSpPr>
        <p:grpSpPr>
          <a:xfrm>
            <a:off x="1603894" y="3507577"/>
            <a:ext cx="1042887" cy="1033362"/>
            <a:chOff x="656420" y="1588083"/>
            <a:chExt cx="426857" cy="422958"/>
          </a:xfrm>
        </p:grpSpPr>
        <p:sp>
          <p:nvSpPr>
            <p:cNvPr id="27" name="Google Shape;73;p7"/>
            <p:cNvSpPr/>
            <p:nvPr/>
          </p:nvSpPr>
          <p:spPr>
            <a:xfrm>
              <a:off x="959184" y="1913739"/>
              <a:ext cx="124093" cy="97302"/>
            </a:xfrm>
            <a:custGeom>
              <a:avLst/>
              <a:gdLst/>
              <a:ahLst/>
              <a:cxnLst/>
              <a:rect l="l" t="t" r="r" b="b"/>
              <a:pathLst>
                <a:path w="124093" h="97302" extrusionOk="0">
                  <a:moveTo>
                    <a:pt x="119611" y="53318"/>
                  </a:moveTo>
                  <a:cubicBezTo>
                    <a:pt x="108445" y="49508"/>
                    <a:pt x="106760" y="40103"/>
                    <a:pt x="106704" y="39785"/>
                  </a:cubicBezTo>
                  <a:cubicBezTo>
                    <a:pt x="106656" y="39435"/>
                    <a:pt x="106579" y="39090"/>
                    <a:pt x="106475" y="38752"/>
                  </a:cubicBezTo>
                  <a:cubicBezTo>
                    <a:pt x="104750" y="33156"/>
                    <a:pt x="101834" y="28575"/>
                    <a:pt x="98408" y="24813"/>
                  </a:cubicBezTo>
                  <a:cubicBezTo>
                    <a:pt x="92304" y="15324"/>
                    <a:pt x="82425" y="8527"/>
                    <a:pt x="70879" y="6515"/>
                  </a:cubicBezTo>
                  <a:cubicBezTo>
                    <a:pt x="67276" y="2779"/>
                    <a:pt x="61662" y="0"/>
                    <a:pt x="53470" y="0"/>
                  </a:cubicBezTo>
                  <a:cubicBezTo>
                    <a:pt x="40403" y="0"/>
                    <a:pt x="34226" y="6811"/>
                    <a:pt x="29261" y="12284"/>
                  </a:cubicBezTo>
                  <a:cubicBezTo>
                    <a:pt x="24952" y="17036"/>
                    <a:pt x="22103" y="20175"/>
                    <a:pt x="15004" y="20175"/>
                  </a:cubicBezTo>
                  <a:cubicBezTo>
                    <a:pt x="11347" y="20175"/>
                    <a:pt x="8384" y="23139"/>
                    <a:pt x="8384" y="26794"/>
                  </a:cubicBezTo>
                  <a:cubicBezTo>
                    <a:pt x="8384" y="30449"/>
                    <a:pt x="11347" y="33413"/>
                    <a:pt x="15004" y="33413"/>
                  </a:cubicBezTo>
                  <a:cubicBezTo>
                    <a:pt x="17803" y="33413"/>
                    <a:pt x="20231" y="33049"/>
                    <a:pt x="22452" y="32498"/>
                  </a:cubicBezTo>
                  <a:cubicBezTo>
                    <a:pt x="19525" y="34655"/>
                    <a:pt x="16696" y="35804"/>
                    <a:pt x="15004" y="35804"/>
                  </a:cubicBezTo>
                  <a:cubicBezTo>
                    <a:pt x="11347" y="35804"/>
                    <a:pt x="8384" y="38768"/>
                    <a:pt x="8384" y="42423"/>
                  </a:cubicBezTo>
                  <a:cubicBezTo>
                    <a:pt x="8384" y="46079"/>
                    <a:pt x="11347" y="49043"/>
                    <a:pt x="15004" y="49043"/>
                  </a:cubicBezTo>
                  <a:cubicBezTo>
                    <a:pt x="17279" y="49043"/>
                    <a:pt x="19891" y="48475"/>
                    <a:pt x="22609" y="47420"/>
                  </a:cubicBezTo>
                  <a:cubicBezTo>
                    <a:pt x="22609" y="47476"/>
                    <a:pt x="22617" y="47531"/>
                    <a:pt x="22617" y="47588"/>
                  </a:cubicBezTo>
                  <a:cubicBezTo>
                    <a:pt x="19632" y="49827"/>
                    <a:pt x="16728" y="51025"/>
                    <a:pt x="15004" y="51025"/>
                  </a:cubicBezTo>
                  <a:cubicBezTo>
                    <a:pt x="11347" y="51025"/>
                    <a:pt x="8384" y="53989"/>
                    <a:pt x="8384" y="57644"/>
                  </a:cubicBezTo>
                  <a:cubicBezTo>
                    <a:pt x="8384" y="61300"/>
                    <a:pt x="11347" y="64264"/>
                    <a:pt x="15004" y="64264"/>
                  </a:cubicBezTo>
                  <a:cubicBezTo>
                    <a:pt x="17253" y="64264"/>
                    <a:pt x="19832" y="63707"/>
                    <a:pt x="22517" y="62676"/>
                  </a:cubicBezTo>
                  <a:cubicBezTo>
                    <a:pt x="17477" y="67180"/>
                    <a:pt x="11501" y="70040"/>
                    <a:pt x="6620" y="70040"/>
                  </a:cubicBezTo>
                  <a:cubicBezTo>
                    <a:pt x="2963" y="70040"/>
                    <a:pt x="0" y="73004"/>
                    <a:pt x="0" y="76660"/>
                  </a:cubicBezTo>
                  <a:cubicBezTo>
                    <a:pt x="0" y="80315"/>
                    <a:pt x="2963" y="83279"/>
                    <a:pt x="6620" y="83279"/>
                  </a:cubicBezTo>
                  <a:cubicBezTo>
                    <a:pt x="13186" y="83279"/>
                    <a:pt x="19996" y="80760"/>
                    <a:pt x="26091" y="76637"/>
                  </a:cubicBezTo>
                  <a:cubicBezTo>
                    <a:pt x="23283" y="80279"/>
                    <a:pt x="19823" y="83013"/>
                    <a:pt x="15880" y="84474"/>
                  </a:cubicBezTo>
                  <a:cubicBezTo>
                    <a:pt x="12455" y="85744"/>
                    <a:pt x="10705" y="89553"/>
                    <a:pt x="11974" y="92981"/>
                  </a:cubicBezTo>
                  <a:cubicBezTo>
                    <a:pt x="12965" y="95651"/>
                    <a:pt x="15492" y="97302"/>
                    <a:pt x="18182" y="97302"/>
                  </a:cubicBezTo>
                  <a:cubicBezTo>
                    <a:pt x="18947" y="97302"/>
                    <a:pt x="19724" y="97168"/>
                    <a:pt x="20483" y="96887"/>
                  </a:cubicBezTo>
                  <a:cubicBezTo>
                    <a:pt x="28351" y="93971"/>
                    <a:pt x="34948" y="88123"/>
                    <a:pt x="39571" y="80315"/>
                  </a:cubicBezTo>
                  <a:cubicBezTo>
                    <a:pt x="46370" y="85270"/>
                    <a:pt x="54717" y="88228"/>
                    <a:pt x="63774" y="88228"/>
                  </a:cubicBezTo>
                  <a:cubicBezTo>
                    <a:pt x="76508" y="88228"/>
                    <a:pt x="87887" y="82444"/>
                    <a:pt x="95441" y="73365"/>
                  </a:cubicBezTo>
                  <a:cubicBezTo>
                    <a:pt x="95989" y="77387"/>
                    <a:pt x="96355" y="81592"/>
                    <a:pt x="96355" y="85725"/>
                  </a:cubicBezTo>
                  <a:cubicBezTo>
                    <a:pt x="96355" y="89380"/>
                    <a:pt x="99318" y="92344"/>
                    <a:pt x="102974" y="92344"/>
                  </a:cubicBezTo>
                  <a:cubicBezTo>
                    <a:pt x="106631" y="92344"/>
                    <a:pt x="109593" y="89380"/>
                    <a:pt x="109593" y="85725"/>
                  </a:cubicBezTo>
                  <a:cubicBezTo>
                    <a:pt x="109593" y="77287"/>
                    <a:pt x="108321" y="68736"/>
                    <a:pt x="106850" y="61655"/>
                  </a:cubicBezTo>
                  <a:cubicBezTo>
                    <a:pt x="109236" y="63274"/>
                    <a:pt x="112034" y="64720"/>
                    <a:pt x="115336" y="65847"/>
                  </a:cubicBezTo>
                  <a:cubicBezTo>
                    <a:pt x="116045" y="66089"/>
                    <a:pt x="116764" y="66204"/>
                    <a:pt x="117473" y="66204"/>
                  </a:cubicBezTo>
                  <a:cubicBezTo>
                    <a:pt x="120227" y="66204"/>
                    <a:pt x="122800" y="64472"/>
                    <a:pt x="123737" y="61720"/>
                  </a:cubicBezTo>
                  <a:cubicBezTo>
                    <a:pt x="124918" y="58260"/>
                    <a:pt x="123072" y="54498"/>
                    <a:pt x="119611" y="53318"/>
                  </a:cubicBezTo>
                  <a:close/>
                  <a:moveTo>
                    <a:pt x="63774" y="79992"/>
                  </a:moveTo>
                  <a:cubicBezTo>
                    <a:pt x="55965" y="79992"/>
                    <a:pt x="48792" y="77248"/>
                    <a:pt x="43139" y="72691"/>
                  </a:cubicBezTo>
                  <a:cubicBezTo>
                    <a:pt x="40859" y="70853"/>
                    <a:pt x="38845" y="68710"/>
                    <a:pt x="37124" y="66338"/>
                  </a:cubicBezTo>
                  <a:cubicBezTo>
                    <a:pt x="35617" y="64262"/>
                    <a:pt x="34329" y="62021"/>
                    <a:pt x="33333" y="59621"/>
                  </a:cubicBezTo>
                  <a:cubicBezTo>
                    <a:pt x="32953" y="58704"/>
                    <a:pt x="32603" y="57771"/>
                    <a:pt x="32306" y="56814"/>
                  </a:cubicBezTo>
                  <a:cubicBezTo>
                    <a:pt x="31726" y="54950"/>
                    <a:pt x="31332" y="53008"/>
                    <a:pt x="31091" y="51020"/>
                  </a:cubicBezTo>
                  <a:cubicBezTo>
                    <a:pt x="31050" y="50684"/>
                    <a:pt x="31008" y="50349"/>
                    <a:pt x="30977" y="50010"/>
                  </a:cubicBezTo>
                  <a:cubicBezTo>
                    <a:pt x="31160" y="49997"/>
                    <a:pt x="31329" y="49972"/>
                    <a:pt x="31508" y="49957"/>
                  </a:cubicBezTo>
                  <a:cubicBezTo>
                    <a:pt x="34535" y="49702"/>
                    <a:pt x="37290" y="49205"/>
                    <a:pt x="39760" y="48476"/>
                  </a:cubicBezTo>
                  <a:cubicBezTo>
                    <a:pt x="41946" y="47831"/>
                    <a:pt x="43906" y="47004"/>
                    <a:pt x="45699" y="46058"/>
                  </a:cubicBezTo>
                  <a:cubicBezTo>
                    <a:pt x="55875" y="40686"/>
                    <a:pt x="60036" y="31022"/>
                    <a:pt x="61679" y="23135"/>
                  </a:cubicBezTo>
                  <a:cubicBezTo>
                    <a:pt x="62178" y="30027"/>
                    <a:pt x="64159" y="37822"/>
                    <a:pt x="70251" y="40676"/>
                  </a:cubicBezTo>
                  <a:cubicBezTo>
                    <a:pt x="73642" y="42265"/>
                    <a:pt x="76291" y="45058"/>
                    <a:pt x="77362" y="48646"/>
                  </a:cubicBezTo>
                  <a:cubicBezTo>
                    <a:pt x="79021" y="54211"/>
                    <a:pt x="83011" y="61698"/>
                    <a:pt x="92385" y="63319"/>
                  </a:cubicBezTo>
                  <a:cubicBezTo>
                    <a:pt x="86706" y="73261"/>
                    <a:pt x="76021" y="79992"/>
                    <a:pt x="63774" y="799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p7"/>
            <p:cNvSpPr/>
            <p:nvPr/>
          </p:nvSpPr>
          <p:spPr>
            <a:xfrm>
              <a:off x="922854" y="1747336"/>
              <a:ext cx="10315" cy="11793"/>
            </a:xfrm>
            <a:custGeom>
              <a:avLst/>
              <a:gdLst/>
              <a:ahLst/>
              <a:cxnLst/>
              <a:rect l="l" t="t" r="r" b="b"/>
              <a:pathLst>
                <a:path w="10315" h="11793" extrusionOk="0">
                  <a:moveTo>
                    <a:pt x="7674" y="2041"/>
                  </a:moveTo>
                  <a:cubicBezTo>
                    <a:pt x="6519" y="70"/>
                    <a:pt x="4002" y="-582"/>
                    <a:pt x="2039" y="565"/>
                  </a:cubicBezTo>
                  <a:cubicBezTo>
                    <a:pt x="76" y="1715"/>
                    <a:pt x="-583" y="4237"/>
                    <a:pt x="563" y="6199"/>
                  </a:cubicBezTo>
                  <a:lnTo>
                    <a:pt x="2642" y="9755"/>
                  </a:lnTo>
                  <a:cubicBezTo>
                    <a:pt x="3410" y="11066"/>
                    <a:pt x="4786" y="11794"/>
                    <a:pt x="6202" y="11794"/>
                  </a:cubicBezTo>
                  <a:cubicBezTo>
                    <a:pt x="6909" y="11794"/>
                    <a:pt x="7621" y="11613"/>
                    <a:pt x="8277" y="11231"/>
                  </a:cubicBezTo>
                  <a:cubicBezTo>
                    <a:pt x="10240" y="10080"/>
                    <a:pt x="10899" y="7559"/>
                    <a:pt x="9753" y="5596"/>
                  </a:cubicBezTo>
                  <a:lnTo>
                    <a:pt x="7674" y="20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5;p7"/>
            <p:cNvSpPr/>
            <p:nvPr/>
          </p:nvSpPr>
          <p:spPr>
            <a:xfrm>
              <a:off x="943647" y="1782884"/>
              <a:ext cx="10315" cy="11795"/>
            </a:xfrm>
            <a:custGeom>
              <a:avLst/>
              <a:gdLst/>
              <a:ahLst/>
              <a:cxnLst/>
              <a:rect l="l" t="t" r="r" b="b"/>
              <a:pathLst>
                <a:path w="10315" h="11795" extrusionOk="0">
                  <a:moveTo>
                    <a:pt x="7674" y="2043"/>
                  </a:moveTo>
                  <a:cubicBezTo>
                    <a:pt x="6519" y="72"/>
                    <a:pt x="4006"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p7"/>
            <p:cNvSpPr/>
            <p:nvPr/>
          </p:nvSpPr>
          <p:spPr>
            <a:xfrm>
              <a:off x="985229" y="1853987"/>
              <a:ext cx="10315" cy="11791"/>
            </a:xfrm>
            <a:custGeom>
              <a:avLst/>
              <a:gdLst/>
              <a:ahLst/>
              <a:cxnLst/>
              <a:rect l="l" t="t" r="r" b="b"/>
              <a:pathLst>
                <a:path w="10315" h="11791" extrusionOk="0">
                  <a:moveTo>
                    <a:pt x="2642" y="9752"/>
                  </a:moveTo>
                  <a:cubicBezTo>
                    <a:pt x="3410" y="11064"/>
                    <a:pt x="4786" y="11792"/>
                    <a:pt x="6202" y="11792"/>
                  </a:cubicBezTo>
                  <a:cubicBezTo>
                    <a:pt x="6909" y="11792"/>
                    <a:pt x="7625" y="11611"/>
                    <a:pt x="8277" y="11229"/>
                  </a:cubicBezTo>
                  <a:cubicBezTo>
                    <a:pt x="10240" y="10078"/>
                    <a:pt x="10899" y="7557"/>
                    <a:pt x="9753" y="5594"/>
                  </a:cubicBezTo>
                  <a:lnTo>
                    <a:pt x="7674" y="2043"/>
                  </a:lnTo>
                  <a:cubicBezTo>
                    <a:pt x="6519" y="72"/>
                    <a:pt x="3990" y="-584"/>
                    <a:pt x="2039" y="566"/>
                  </a:cubicBezTo>
                  <a:cubicBezTo>
                    <a:pt x="76" y="1717"/>
                    <a:pt x="-583" y="4238"/>
                    <a:pt x="563" y="6201"/>
                  </a:cubicBezTo>
                  <a:lnTo>
                    <a:pt x="2642" y="9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p7"/>
            <p:cNvSpPr/>
            <p:nvPr/>
          </p:nvSpPr>
          <p:spPr>
            <a:xfrm>
              <a:off x="954044" y="1800662"/>
              <a:ext cx="10315" cy="11794"/>
            </a:xfrm>
            <a:custGeom>
              <a:avLst/>
              <a:gdLst/>
              <a:ahLst/>
              <a:cxnLst/>
              <a:rect l="l" t="t" r="r" b="b"/>
              <a:pathLst>
                <a:path w="10315" h="11794" extrusionOk="0">
                  <a:moveTo>
                    <a:pt x="8277" y="11232"/>
                  </a:moveTo>
                  <a:cubicBezTo>
                    <a:pt x="10240" y="10081"/>
                    <a:pt x="10899" y="7560"/>
                    <a:pt x="9753" y="5597"/>
                  </a:cubicBezTo>
                  <a:lnTo>
                    <a:pt x="7674" y="2042"/>
                  </a:lnTo>
                  <a:cubicBezTo>
                    <a:pt x="6519" y="75"/>
                    <a:pt x="4002" y="-585"/>
                    <a:pt x="2039" y="566"/>
                  </a:cubicBezTo>
                  <a:cubicBezTo>
                    <a:pt x="76" y="1716"/>
                    <a:pt x="-583" y="4238"/>
                    <a:pt x="563" y="6200"/>
                  </a:cubicBezTo>
                  <a:lnTo>
                    <a:pt x="2642" y="9756"/>
                  </a:lnTo>
                  <a:cubicBezTo>
                    <a:pt x="3410" y="11067"/>
                    <a:pt x="4786" y="11795"/>
                    <a:pt x="6202" y="11795"/>
                  </a:cubicBezTo>
                  <a:cubicBezTo>
                    <a:pt x="6909" y="11795"/>
                    <a:pt x="7621" y="11614"/>
                    <a:pt x="8277" y="11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8;p7"/>
            <p:cNvSpPr/>
            <p:nvPr/>
          </p:nvSpPr>
          <p:spPr>
            <a:xfrm>
              <a:off x="995626" y="1871760"/>
              <a:ext cx="10315" cy="11795"/>
            </a:xfrm>
            <a:custGeom>
              <a:avLst/>
              <a:gdLst/>
              <a:ahLst/>
              <a:cxnLst/>
              <a:rect l="l" t="t" r="r" b="b"/>
              <a:pathLst>
                <a:path w="10315" h="11795" extrusionOk="0">
                  <a:moveTo>
                    <a:pt x="2642" y="9757"/>
                  </a:moveTo>
                  <a:cubicBezTo>
                    <a:pt x="3410" y="11068"/>
                    <a:pt x="4786" y="11796"/>
                    <a:pt x="6202" y="11796"/>
                  </a:cubicBezTo>
                  <a:cubicBezTo>
                    <a:pt x="6909" y="11796"/>
                    <a:pt x="7621" y="11615"/>
                    <a:pt x="8277" y="11233"/>
                  </a:cubicBezTo>
                  <a:cubicBezTo>
                    <a:pt x="10240" y="10082"/>
                    <a:pt x="10899" y="7561"/>
                    <a:pt x="9753" y="5598"/>
                  </a:cubicBezTo>
                  <a:lnTo>
                    <a:pt x="7674" y="2043"/>
                  </a:lnTo>
                  <a:cubicBezTo>
                    <a:pt x="6519" y="72"/>
                    <a:pt x="4006" y="-584"/>
                    <a:pt x="2039" y="566"/>
                  </a:cubicBezTo>
                  <a:cubicBezTo>
                    <a:pt x="76" y="1717"/>
                    <a:pt x="-583" y="4238"/>
                    <a:pt x="563" y="6201"/>
                  </a:cubicBezTo>
                  <a:lnTo>
                    <a:pt x="2642" y="97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9;p7"/>
            <p:cNvSpPr/>
            <p:nvPr/>
          </p:nvSpPr>
          <p:spPr>
            <a:xfrm>
              <a:off x="1006023" y="1889537"/>
              <a:ext cx="10315" cy="11794"/>
            </a:xfrm>
            <a:custGeom>
              <a:avLst/>
              <a:gdLst/>
              <a:ahLst/>
              <a:cxnLst/>
              <a:rect l="l" t="t" r="r" b="b"/>
              <a:pathLst>
                <a:path w="10315" h="11794" extrusionOk="0">
                  <a:moveTo>
                    <a:pt x="2642" y="9756"/>
                  </a:moveTo>
                  <a:cubicBezTo>
                    <a:pt x="3410" y="11067"/>
                    <a:pt x="4786" y="11795"/>
                    <a:pt x="6202" y="11795"/>
                  </a:cubicBezTo>
                  <a:cubicBezTo>
                    <a:pt x="6909" y="11795"/>
                    <a:pt x="7621" y="11614"/>
                    <a:pt x="8277" y="11232"/>
                  </a:cubicBezTo>
                  <a:cubicBezTo>
                    <a:pt x="10240" y="10081"/>
                    <a:pt x="10899" y="7560"/>
                    <a:pt x="9753" y="5597"/>
                  </a:cubicBezTo>
                  <a:lnTo>
                    <a:pt x="7674" y="2042"/>
                  </a:lnTo>
                  <a:cubicBezTo>
                    <a:pt x="6519" y="75"/>
                    <a:pt x="4002" y="-585"/>
                    <a:pt x="2039" y="566"/>
                  </a:cubicBezTo>
                  <a:cubicBezTo>
                    <a:pt x="76" y="1716"/>
                    <a:pt x="-583" y="4238"/>
                    <a:pt x="563" y="6200"/>
                  </a:cubicBezTo>
                  <a:lnTo>
                    <a:pt x="2642" y="97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0;p7"/>
            <p:cNvSpPr/>
            <p:nvPr/>
          </p:nvSpPr>
          <p:spPr>
            <a:xfrm>
              <a:off x="964440" y="1818438"/>
              <a:ext cx="10311" cy="11790"/>
            </a:xfrm>
            <a:custGeom>
              <a:avLst/>
              <a:gdLst/>
              <a:ahLst/>
              <a:cxnLst/>
              <a:rect l="l" t="t" r="r" b="b"/>
              <a:pathLst>
                <a:path w="10311" h="11790" extrusionOk="0">
                  <a:moveTo>
                    <a:pt x="2638" y="9748"/>
                  </a:moveTo>
                  <a:cubicBezTo>
                    <a:pt x="3402" y="11059"/>
                    <a:pt x="4782" y="11791"/>
                    <a:pt x="6197" y="11791"/>
                  </a:cubicBezTo>
                  <a:cubicBezTo>
                    <a:pt x="6901" y="11791"/>
                    <a:pt x="7617" y="11610"/>
                    <a:pt x="8269" y="11228"/>
                  </a:cubicBezTo>
                  <a:cubicBezTo>
                    <a:pt x="10235" y="10082"/>
                    <a:pt x="10895" y="7560"/>
                    <a:pt x="9749" y="5597"/>
                  </a:cubicBezTo>
                  <a:lnTo>
                    <a:pt x="7673" y="2042"/>
                  </a:lnTo>
                  <a:cubicBezTo>
                    <a:pt x="6531" y="79"/>
                    <a:pt x="4006" y="-584"/>
                    <a:pt x="2043" y="562"/>
                  </a:cubicBezTo>
                  <a:cubicBezTo>
                    <a:pt x="76" y="1708"/>
                    <a:pt x="-583" y="4230"/>
                    <a:pt x="563" y="6193"/>
                  </a:cubicBezTo>
                  <a:lnTo>
                    <a:pt x="2638" y="97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p7"/>
            <p:cNvSpPr/>
            <p:nvPr/>
          </p:nvSpPr>
          <p:spPr>
            <a:xfrm>
              <a:off x="974833" y="1836212"/>
              <a:ext cx="10315" cy="11793"/>
            </a:xfrm>
            <a:custGeom>
              <a:avLst/>
              <a:gdLst/>
              <a:ahLst/>
              <a:cxnLst/>
              <a:rect l="l" t="t" r="r" b="b"/>
              <a:pathLst>
                <a:path w="10315" h="11793" extrusionOk="0">
                  <a:moveTo>
                    <a:pt x="2642" y="9755"/>
                  </a:moveTo>
                  <a:cubicBezTo>
                    <a:pt x="3410" y="11066"/>
                    <a:pt x="4786" y="11794"/>
                    <a:pt x="6202" y="11794"/>
                  </a:cubicBezTo>
                  <a:cubicBezTo>
                    <a:pt x="6909" y="11794"/>
                    <a:pt x="7621" y="11613"/>
                    <a:pt x="8277" y="11231"/>
                  </a:cubicBezTo>
                  <a:cubicBezTo>
                    <a:pt x="10240" y="10080"/>
                    <a:pt x="10899" y="7559"/>
                    <a:pt x="9753" y="5596"/>
                  </a:cubicBezTo>
                  <a:lnTo>
                    <a:pt x="7674" y="2041"/>
                  </a:lnTo>
                  <a:cubicBezTo>
                    <a:pt x="6519" y="70"/>
                    <a:pt x="4002" y="-582"/>
                    <a:pt x="2039" y="565"/>
                  </a:cubicBezTo>
                  <a:cubicBezTo>
                    <a:pt x="76" y="1715"/>
                    <a:pt x="-583" y="4237"/>
                    <a:pt x="563" y="6199"/>
                  </a:cubicBezTo>
                  <a:lnTo>
                    <a:pt x="2642" y="9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p7"/>
            <p:cNvSpPr/>
            <p:nvPr/>
          </p:nvSpPr>
          <p:spPr>
            <a:xfrm>
              <a:off x="933250" y="1765111"/>
              <a:ext cx="10315" cy="11795"/>
            </a:xfrm>
            <a:custGeom>
              <a:avLst/>
              <a:gdLst/>
              <a:ahLst/>
              <a:cxnLst/>
              <a:rect l="l" t="t" r="r" b="b"/>
              <a:pathLst>
                <a:path w="10315" h="11795" extrusionOk="0">
                  <a:moveTo>
                    <a:pt x="7674" y="2043"/>
                  </a:moveTo>
                  <a:cubicBezTo>
                    <a:pt x="6519" y="72"/>
                    <a:pt x="4002"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p7"/>
            <p:cNvSpPr/>
            <p:nvPr/>
          </p:nvSpPr>
          <p:spPr>
            <a:xfrm>
              <a:off x="858222" y="1870179"/>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p7"/>
            <p:cNvSpPr/>
            <p:nvPr/>
          </p:nvSpPr>
          <p:spPr>
            <a:xfrm>
              <a:off x="858222" y="1849587"/>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5;p7"/>
            <p:cNvSpPr/>
            <p:nvPr/>
          </p:nvSpPr>
          <p:spPr>
            <a:xfrm>
              <a:off x="858222" y="1890771"/>
              <a:ext cx="8236" cy="12355"/>
            </a:xfrm>
            <a:custGeom>
              <a:avLst/>
              <a:gdLst/>
              <a:ahLst/>
              <a:cxnLst/>
              <a:rect l="l" t="t" r="r" b="b"/>
              <a:pathLst>
                <a:path w="8236" h="12355" extrusionOk="0">
                  <a:moveTo>
                    <a:pt x="4118" y="0"/>
                  </a:moveTo>
                  <a:cubicBezTo>
                    <a:pt x="1842" y="0"/>
                    <a:pt x="0" y="1842"/>
                    <a:pt x="0" y="4118"/>
                  </a:cubicBezTo>
                  <a:lnTo>
                    <a:pt x="0" y="8237"/>
                  </a:lnTo>
                  <a:cubicBezTo>
                    <a:pt x="0" y="10513"/>
                    <a:pt x="1842" y="12355"/>
                    <a:pt x="4118" y="12355"/>
                  </a:cubicBezTo>
                  <a:cubicBezTo>
                    <a:pt x="6395" y="12355"/>
                    <a:pt x="8237" y="10513"/>
                    <a:pt x="8237" y="8237"/>
                  </a:cubicBezTo>
                  <a:lnTo>
                    <a:pt x="8237" y="4118"/>
                  </a:lnTo>
                  <a:cubicBezTo>
                    <a:pt x="8237" y="1842"/>
                    <a:pt x="6395" y="0"/>
                    <a:pt x="41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6;p7"/>
            <p:cNvSpPr/>
            <p:nvPr/>
          </p:nvSpPr>
          <p:spPr>
            <a:xfrm>
              <a:off x="856649" y="1588083"/>
              <a:ext cx="8236" cy="19996"/>
            </a:xfrm>
            <a:custGeom>
              <a:avLst/>
              <a:gdLst/>
              <a:ahLst/>
              <a:cxnLst/>
              <a:rect l="l" t="t" r="r" b="b"/>
              <a:pathLst>
                <a:path w="8236" h="19996" extrusionOk="0">
                  <a:moveTo>
                    <a:pt x="4118" y="19997"/>
                  </a:moveTo>
                  <a:cubicBezTo>
                    <a:pt x="6395" y="19997"/>
                    <a:pt x="8237" y="18155"/>
                    <a:pt x="8237" y="15878"/>
                  </a:cubicBezTo>
                  <a:lnTo>
                    <a:pt x="8237" y="4118"/>
                  </a:lnTo>
                  <a:cubicBezTo>
                    <a:pt x="8237" y="1842"/>
                    <a:pt x="6395" y="0"/>
                    <a:pt x="4118" y="0"/>
                  </a:cubicBezTo>
                  <a:cubicBezTo>
                    <a:pt x="1842" y="0"/>
                    <a:pt x="0" y="1842"/>
                    <a:pt x="0" y="4118"/>
                  </a:cubicBezTo>
                  <a:lnTo>
                    <a:pt x="0" y="15878"/>
                  </a:lnTo>
                  <a:cubicBezTo>
                    <a:pt x="0" y="18155"/>
                    <a:pt x="1842" y="19997"/>
                    <a:pt x="4118" y="1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7;p7"/>
            <p:cNvSpPr/>
            <p:nvPr/>
          </p:nvSpPr>
          <p:spPr>
            <a:xfrm>
              <a:off x="887206" y="1595128"/>
              <a:ext cx="12688" cy="19125"/>
            </a:xfrm>
            <a:custGeom>
              <a:avLst/>
              <a:gdLst/>
              <a:ahLst/>
              <a:cxnLst/>
              <a:rect l="l" t="t" r="r" b="b"/>
              <a:pathLst>
                <a:path w="12688" h="19125" extrusionOk="0">
                  <a:moveTo>
                    <a:pt x="2564" y="18820"/>
                  </a:moveTo>
                  <a:cubicBezTo>
                    <a:pt x="3070" y="19029"/>
                    <a:pt x="3601" y="19126"/>
                    <a:pt x="4120" y="19126"/>
                  </a:cubicBezTo>
                  <a:cubicBezTo>
                    <a:pt x="5741" y="19126"/>
                    <a:pt x="7281" y="18160"/>
                    <a:pt x="7933" y="16564"/>
                  </a:cubicBezTo>
                  <a:lnTo>
                    <a:pt x="12381" y="5676"/>
                  </a:lnTo>
                  <a:cubicBezTo>
                    <a:pt x="13242" y="3573"/>
                    <a:pt x="12232" y="1168"/>
                    <a:pt x="10125" y="307"/>
                  </a:cubicBezTo>
                  <a:cubicBezTo>
                    <a:pt x="8037" y="-553"/>
                    <a:pt x="5616" y="456"/>
                    <a:pt x="4755" y="2564"/>
                  </a:cubicBezTo>
                  <a:lnTo>
                    <a:pt x="307" y="13451"/>
                  </a:lnTo>
                  <a:cubicBezTo>
                    <a:pt x="-553" y="15554"/>
                    <a:pt x="456" y="17959"/>
                    <a:pt x="2564" y="18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p7"/>
            <p:cNvSpPr/>
            <p:nvPr/>
          </p:nvSpPr>
          <p:spPr>
            <a:xfrm>
              <a:off x="909750" y="1610838"/>
              <a:ext cx="15690" cy="17335"/>
            </a:xfrm>
            <a:custGeom>
              <a:avLst/>
              <a:gdLst/>
              <a:ahLst/>
              <a:cxnLst/>
              <a:rect l="l" t="t" r="r" b="b"/>
              <a:pathLst>
                <a:path w="15690" h="17335" extrusionOk="0">
                  <a:moveTo>
                    <a:pt x="4115" y="17335"/>
                  </a:moveTo>
                  <a:cubicBezTo>
                    <a:pt x="5309" y="17335"/>
                    <a:pt x="6492" y="16820"/>
                    <a:pt x="7304" y="15827"/>
                  </a:cubicBezTo>
                  <a:lnTo>
                    <a:pt x="14757" y="6729"/>
                  </a:lnTo>
                  <a:cubicBezTo>
                    <a:pt x="16200" y="4968"/>
                    <a:pt x="15939" y="2374"/>
                    <a:pt x="14182" y="934"/>
                  </a:cubicBezTo>
                  <a:cubicBezTo>
                    <a:pt x="12420" y="-514"/>
                    <a:pt x="9822" y="-245"/>
                    <a:pt x="8386" y="1509"/>
                  </a:cubicBezTo>
                  <a:lnTo>
                    <a:pt x="933" y="10606"/>
                  </a:lnTo>
                  <a:cubicBezTo>
                    <a:pt x="-510" y="12368"/>
                    <a:pt x="-249" y="14962"/>
                    <a:pt x="1509" y="16402"/>
                  </a:cubicBezTo>
                  <a:cubicBezTo>
                    <a:pt x="2273" y="17029"/>
                    <a:pt x="3198" y="17335"/>
                    <a:pt x="4115" y="17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9;p7"/>
            <p:cNvSpPr/>
            <p:nvPr/>
          </p:nvSpPr>
          <p:spPr>
            <a:xfrm>
              <a:off x="821863" y="1595126"/>
              <a:ext cx="12684" cy="19127"/>
            </a:xfrm>
            <a:custGeom>
              <a:avLst/>
              <a:gdLst/>
              <a:ahLst/>
              <a:cxnLst/>
              <a:rect l="l" t="t" r="r" b="b"/>
              <a:pathLst>
                <a:path w="12684" h="19127" extrusionOk="0">
                  <a:moveTo>
                    <a:pt x="4751" y="16566"/>
                  </a:moveTo>
                  <a:cubicBezTo>
                    <a:pt x="5403" y="18163"/>
                    <a:pt x="6943" y="19128"/>
                    <a:pt x="8564" y="19128"/>
                  </a:cubicBezTo>
                  <a:cubicBezTo>
                    <a:pt x="9083" y="19128"/>
                    <a:pt x="9610" y="19031"/>
                    <a:pt x="10121" y="18822"/>
                  </a:cubicBezTo>
                  <a:cubicBezTo>
                    <a:pt x="12228" y="17962"/>
                    <a:pt x="13238" y="15560"/>
                    <a:pt x="12377" y="13453"/>
                  </a:cubicBezTo>
                  <a:lnTo>
                    <a:pt x="7933" y="2566"/>
                  </a:lnTo>
                  <a:cubicBezTo>
                    <a:pt x="7072" y="454"/>
                    <a:pt x="4667" y="-555"/>
                    <a:pt x="2564" y="309"/>
                  </a:cubicBezTo>
                  <a:cubicBezTo>
                    <a:pt x="456" y="1170"/>
                    <a:pt x="-553" y="3571"/>
                    <a:pt x="307" y="5679"/>
                  </a:cubicBezTo>
                  <a:lnTo>
                    <a:pt x="4751" y="165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90;p7"/>
            <p:cNvSpPr/>
            <p:nvPr/>
          </p:nvSpPr>
          <p:spPr>
            <a:xfrm>
              <a:off x="796313" y="1610837"/>
              <a:ext cx="15693" cy="17336"/>
            </a:xfrm>
            <a:custGeom>
              <a:avLst/>
              <a:gdLst/>
              <a:ahLst/>
              <a:cxnLst/>
              <a:rect l="l" t="t" r="r" b="b"/>
              <a:pathLst>
                <a:path w="15693" h="17336" extrusionOk="0">
                  <a:moveTo>
                    <a:pt x="8390" y="15828"/>
                  </a:moveTo>
                  <a:cubicBezTo>
                    <a:pt x="9202" y="16822"/>
                    <a:pt x="10384" y="17336"/>
                    <a:pt x="11579" y="17336"/>
                  </a:cubicBezTo>
                  <a:cubicBezTo>
                    <a:pt x="12496" y="17336"/>
                    <a:pt x="13421" y="17031"/>
                    <a:pt x="14185" y="16403"/>
                  </a:cubicBezTo>
                  <a:cubicBezTo>
                    <a:pt x="15947" y="14959"/>
                    <a:pt x="16200" y="12365"/>
                    <a:pt x="14760" y="10608"/>
                  </a:cubicBezTo>
                  <a:lnTo>
                    <a:pt x="7304" y="1510"/>
                  </a:lnTo>
                  <a:cubicBezTo>
                    <a:pt x="5864" y="-247"/>
                    <a:pt x="3266" y="-513"/>
                    <a:pt x="1508" y="935"/>
                  </a:cubicBezTo>
                  <a:cubicBezTo>
                    <a:pt x="-253" y="2379"/>
                    <a:pt x="-507" y="4973"/>
                    <a:pt x="933" y="6731"/>
                  </a:cubicBezTo>
                  <a:lnTo>
                    <a:pt x="8390" y="158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91;p7"/>
            <p:cNvSpPr/>
            <p:nvPr/>
          </p:nvSpPr>
          <p:spPr>
            <a:xfrm>
              <a:off x="791598" y="1621110"/>
              <a:ext cx="138334" cy="174937"/>
            </a:xfrm>
            <a:custGeom>
              <a:avLst/>
              <a:gdLst/>
              <a:ahLst/>
              <a:cxnLst/>
              <a:rect l="l" t="t" r="r" b="b"/>
              <a:pathLst>
                <a:path w="138334" h="174937" extrusionOk="0">
                  <a:moveTo>
                    <a:pt x="132837" y="96164"/>
                  </a:moveTo>
                  <a:cubicBezTo>
                    <a:pt x="136485" y="87582"/>
                    <a:pt x="138335" y="78500"/>
                    <a:pt x="138335" y="69165"/>
                  </a:cubicBezTo>
                  <a:cubicBezTo>
                    <a:pt x="138335" y="50122"/>
                    <a:pt x="130758" y="32377"/>
                    <a:pt x="116999" y="19202"/>
                  </a:cubicBezTo>
                  <a:cubicBezTo>
                    <a:pt x="103248" y="6034"/>
                    <a:pt x="85177" y="-747"/>
                    <a:pt x="66094" y="65"/>
                  </a:cubicBezTo>
                  <a:cubicBezTo>
                    <a:pt x="31867" y="1549"/>
                    <a:pt x="2938" y="29457"/>
                    <a:pt x="223" y="63599"/>
                  </a:cubicBezTo>
                  <a:cubicBezTo>
                    <a:pt x="-670" y="74905"/>
                    <a:pt x="1120" y="85888"/>
                    <a:pt x="5544" y="96261"/>
                  </a:cubicBezTo>
                  <a:cubicBezTo>
                    <a:pt x="5600" y="96442"/>
                    <a:pt x="5669" y="96615"/>
                    <a:pt x="5745" y="96788"/>
                  </a:cubicBezTo>
                  <a:lnTo>
                    <a:pt x="20449" y="128653"/>
                  </a:lnTo>
                  <a:cubicBezTo>
                    <a:pt x="23844" y="136009"/>
                    <a:pt x="26390" y="143763"/>
                    <a:pt x="28022" y="151727"/>
                  </a:cubicBezTo>
                  <a:lnTo>
                    <a:pt x="30862" y="165140"/>
                  </a:lnTo>
                  <a:cubicBezTo>
                    <a:pt x="32060" y="170815"/>
                    <a:pt x="37144" y="174937"/>
                    <a:pt x="42952" y="174937"/>
                  </a:cubicBezTo>
                  <a:lnTo>
                    <a:pt x="95409" y="174937"/>
                  </a:lnTo>
                  <a:cubicBezTo>
                    <a:pt x="101213" y="174937"/>
                    <a:pt x="106296" y="170815"/>
                    <a:pt x="107495" y="165140"/>
                  </a:cubicBezTo>
                  <a:lnTo>
                    <a:pt x="110342" y="151699"/>
                  </a:lnTo>
                  <a:cubicBezTo>
                    <a:pt x="111967" y="143767"/>
                    <a:pt x="114509" y="136013"/>
                    <a:pt x="117908" y="128653"/>
                  </a:cubicBezTo>
                  <a:lnTo>
                    <a:pt x="132612" y="96788"/>
                  </a:lnTo>
                  <a:cubicBezTo>
                    <a:pt x="132704" y="96587"/>
                    <a:pt x="132781" y="96378"/>
                    <a:pt x="132837" y="96164"/>
                  </a:cubicBezTo>
                  <a:close/>
                  <a:moveTo>
                    <a:pt x="64803" y="64323"/>
                  </a:moveTo>
                  <a:lnTo>
                    <a:pt x="68394" y="64323"/>
                  </a:lnTo>
                  <a:cubicBezTo>
                    <a:pt x="68694" y="64323"/>
                    <a:pt x="68957" y="64213"/>
                    <a:pt x="69239" y="64153"/>
                  </a:cubicBezTo>
                  <a:cubicBezTo>
                    <a:pt x="69520" y="64213"/>
                    <a:pt x="69784" y="64323"/>
                    <a:pt x="70083" y="64323"/>
                  </a:cubicBezTo>
                  <a:lnTo>
                    <a:pt x="73675" y="64323"/>
                  </a:lnTo>
                  <a:cubicBezTo>
                    <a:pt x="74455" y="71623"/>
                    <a:pt x="80645" y="77326"/>
                    <a:pt x="88146" y="77326"/>
                  </a:cubicBezTo>
                  <a:lnTo>
                    <a:pt x="100849" y="77326"/>
                  </a:lnTo>
                  <a:lnTo>
                    <a:pt x="80840" y="166700"/>
                  </a:lnTo>
                  <a:lnTo>
                    <a:pt x="57630" y="166700"/>
                  </a:lnTo>
                  <a:lnTo>
                    <a:pt x="37620" y="77326"/>
                  </a:lnTo>
                  <a:lnTo>
                    <a:pt x="50332" y="77326"/>
                  </a:lnTo>
                  <a:cubicBezTo>
                    <a:pt x="57833" y="77326"/>
                    <a:pt x="64022" y="71623"/>
                    <a:pt x="64803" y="64323"/>
                  </a:cubicBezTo>
                  <a:close/>
                  <a:moveTo>
                    <a:pt x="56646" y="56086"/>
                  </a:moveTo>
                  <a:lnTo>
                    <a:pt x="50332" y="56086"/>
                  </a:lnTo>
                  <a:cubicBezTo>
                    <a:pt x="46849" y="56086"/>
                    <a:pt x="44013" y="53251"/>
                    <a:pt x="44013" y="49748"/>
                  </a:cubicBezTo>
                  <a:cubicBezTo>
                    <a:pt x="44013" y="46265"/>
                    <a:pt x="46849" y="43433"/>
                    <a:pt x="50332" y="43433"/>
                  </a:cubicBezTo>
                  <a:cubicBezTo>
                    <a:pt x="53815" y="43433"/>
                    <a:pt x="56646" y="46265"/>
                    <a:pt x="56646" y="49748"/>
                  </a:cubicBezTo>
                  <a:lnTo>
                    <a:pt x="56646" y="56086"/>
                  </a:lnTo>
                  <a:close/>
                  <a:moveTo>
                    <a:pt x="125054" y="93417"/>
                  </a:moveTo>
                  <a:cubicBezTo>
                    <a:pt x="124990" y="93558"/>
                    <a:pt x="124938" y="93703"/>
                    <a:pt x="124894" y="93852"/>
                  </a:cubicBezTo>
                  <a:lnTo>
                    <a:pt x="110427" y="125202"/>
                  </a:lnTo>
                  <a:cubicBezTo>
                    <a:pt x="106767" y="133138"/>
                    <a:pt x="104024" y="141499"/>
                    <a:pt x="102279" y="150022"/>
                  </a:cubicBezTo>
                  <a:lnTo>
                    <a:pt x="99435" y="163435"/>
                  </a:lnTo>
                  <a:cubicBezTo>
                    <a:pt x="99037" y="165329"/>
                    <a:pt x="97344" y="166700"/>
                    <a:pt x="95409" y="166700"/>
                  </a:cubicBezTo>
                  <a:lnTo>
                    <a:pt x="89279" y="166700"/>
                  </a:lnTo>
                  <a:lnTo>
                    <a:pt x="113198" y="59863"/>
                  </a:lnTo>
                  <a:cubicBezTo>
                    <a:pt x="113697" y="57643"/>
                    <a:pt x="112301" y="55439"/>
                    <a:pt x="110081" y="54944"/>
                  </a:cubicBezTo>
                  <a:cubicBezTo>
                    <a:pt x="107849" y="54453"/>
                    <a:pt x="105657" y="55849"/>
                    <a:pt x="105162" y="58061"/>
                  </a:cubicBezTo>
                  <a:lnTo>
                    <a:pt x="102693" y="69089"/>
                  </a:lnTo>
                  <a:lnTo>
                    <a:pt x="88146" y="69089"/>
                  </a:lnTo>
                  <a:cubicBezTo>
                    <a:pt x="85198" y="69089"/>
                    <a:pt x="82716" y="67058"/>
                    <a:pt x="82024" y="64323"/>
                  </a:cubicBezTo>
                  <a:lnTo>
                    <a:pt x="88146" y="64323"/>
                  </a:lnTo>
                  <a:cubicBezTo>
                    <a:pt x="96173" y="64323"/>
                    <a:pt x="102701" y="57796"/>
                    <a:pt x="102701" y="49748"/>
                  </a:cubicBezTo>
                  <a:cubicBezTo>
                    <a:pt x="102701" y="41724"/>
                    <a:pt x="96173" y="35197"/>
                    <a:pt x="88146" y="35197"/>
                  </a:cubicBezTo>
                  <a:cubicBezTo>
                    <a:pt x="80122" y="35197"/>
                    <a:pt x="73594" y="41724"/>
                    <a:pt x="73594" y="49748"/>
                  </a:cubicBezTo>
                  <a:lnTo>
                    <a:pt x="73594" y="56086"/>
                  </a:lnTo>
                  <a:lnTo>
                    <a:pt x="70083" y="56086"/>
                  </a:lnTo>
                  <a:cubicBezTo>
                    <a:pt x="69784" y="56086"/>
                    <a:pt x="69520" y="56196"/>
                    <a:pt x="69239" y="56256"/>
                  </a:cubicBezTo>
                  <a:cubicBezTo>
                    <a:pt x="68957" y="56196"/>
                    <a:pt x="68694" y="56086"/>
                    <a:pt x="68394" y="56086"/>
                  </a:cubicBezTo>
                  <a:lnTo>
                    <a:pt x="64883" y="56086"/>
                  </a:lnTo>
                  <a:lnTo>
                    <a:pt x="64883" y="49748"/>
                  </a:lnTo>
                  <a:cubicBezTo>
                    <a:pt x="64883" y="41724"/>
                    <a:pt x="58355" y="35197"/>
                    <a:pt x="50332" y="35197"/>
                  </a:cubicBezTo>
                  <a:cubicBezTo>
                    <a:pt x="42304" y="35197"/>
                    <a:pt x="35777" y="41724"/>
                    <a:pt x="35777" y="49768"/>
                  </a:cubicBezTo>
                  <a:cubicBezTo>
                    <a:pt x="35777" y="57796"/>
                    <a:pt x="42304" y="64323"/>
                    <a:pt x="50332" y="64323"/>
                  </a:cubicBezTo>
                  <a:lnTo>
                    <a:pt x="56453" y="64323"/>
                  </a:lnTo>
                  <a:cubicBezTo>
                    <a:pt x="55761" y="67058"/>
                    <a:pt x="53280" y="69089"/>
                    <a:pt x="50332" y="69089"/>
                  </a:cubicBezTo>
                  <a:lnTo>
                    <a:pt x="35776" y="69089"/>
                  </a:lnTo>
                  <a:lnTo>
                    <a:pt x="33307" y="58061"/>
                  </a:lnTo>
                  <a:cubicBezTo>
                    <a:pt x="32812" y="55845"/>
                    <a:pt x="30641" y="54449"/>
                    <a:pt x="28388" y="54944"/>
                  </a:cubicBezTo>
                  <a:cubicBezTo>
                    <a:pt x="26168" y="55439"/>
                    <a:pt x="24773" y="57643"/>
                    <a:pt x="25271" y="59863"/>
                  </a:cubicBezTo>
                  <a:lnTo>
                    <a:pt x="49190" y="166700"/>
                  </a:lnTo>
                  <a:lnTo>
                    <a:pt x="42952" y="166700"/>
                  </a:lnTo>
                  <a:cubicBezTo>
                    <a:pt x="41017" y="166700"/>
                    <a:pt x="39320" y="165329"/>
                    <a:pt x="38922" y="163435"/>
                  </a:cubicBezTo>
                  <a:lnTo>
                    <a:pt x="36086" y="150046"/>
                  </a:lnTo>
                  <a:cubicBezTo>
                    <a:pt x="34333" y="141491"/>
                    <a:pt x="31586" y="133134"/>
                    <a:pt x="27930" y="125202"/>
                  </a:cubicBezTo>
                  <a:lnTo>
                    <a:pt x="13419" y="93751"/>
                  </a:lnTo>
                  <a:cubicBezTo>
                    <a:pt x="13379" y="93639"/>
                    <a:pt x="13334" y="93526"/>
                    <a:pt x="13286" y="93413"/>
                  </a:cubicBezTo>
                  <a:cubicBezTo>
                    <a:pt x="9268" y="84163"/>
                    <a:pt x="7635" y="74354"/>
                    <a:pt x="8436" y="64251"/>
                  </a:cubicBezTo>
                  <a:cubicBezTo>
                    <a:pt x="10825" y="34183"/>
                    <a:pt x="36307" y="9601"/>
                    <a:pt x="66448" y="8294"/>
                  </a:cubicBezTo>
                  <a:cubicBezTo>
                    <a:pt x="83279" y="7562"/>
                    <a:pt x="99186" y="13551"/>
                    <a:pt x="111300" y="25150"/>
                  </a:cubicBezTo>
                  <a:cubicBezTo>
                    <a:pt x="123422" y="36757"/>
                    <a:pt x="130098" y="52390"/>
                    <a:pt x="130098" y="69165"/>
                  </a:cubicBezTo>
                  <a:cubicBezTo>
                    <a:pt x="130098" y="77559"/>
                    <a:pt x="128401" y="85716"/>
                    <a:pt x="125054" y="93417"/>
                  </a:cubicBezTo>
                  <a:close/>
                  <a:moveTo>
                    <a:pt x="81831" y="56086"/>
                  </a:moveTo>
                  <a:lnTo>
                    <a:pt x="81831" y="49748"/>
                  </a:lnTo>
                  <a:cubicBezTo>
                    <a:pt x="81831" y="46265"/>
                    <a:pt x="84663" y="43433"/>
                    <a:pt x="88146" y="43433"/>
                  </a:cubicBezTo>
                  <a:cubicBezTo>
                    <a:pt x="91629" y="43433"/>
                    <a:pt x="94464" y="46265"/>
                    <a:pt x="94464" y="49768"/>
                  </a:cubicBezTo>
                  <a:cubicBezTo>
                    <a:pt x="94464" y="53251"/>
                    <a:pt x="91629" y="56086"/>
                    <a:pt x="88146" y="56086"/>
                  </a:cubicBezTo>
                  <a:lnTo>
                    <a:pt x="81831" y="560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92;p7"/>
            <p:cNvSpPr/>
            <p:nvPr/>
          </p:nvSpPr>
          <p:spPr>
            <a:xfrm>
              <a:off x="825275" y="1800166"/>
              <a:ext cx="70013" cy="8236"/>
            </a:xfrm>
            <a:custGeom>
              <a:avLst/>
              <a:gdLst/>
              <a:ahLst/>
              <a:cxnLst/>
              <a:rect l="l" t="t" r="r" b="b"/>
              <a:pathLst>
                <a:path w="70013" h="8236" extrusionOk="0">
                  <a:moveTo>
                    <a:pt x="70013" y="4118"/>
                  </a:moveTo>
                  <a:cubicBezTo>
                    <a:pt x="70013" y="1842"/>
                    <a:pt x="68171" y="0"/>
                    <a:pt x="65895" y="0"/>
                  </a:cubicBezTo>
                  <a:lnTo>
                    <a:pt x="4118" y="0"/>
                  </a:lnTo>
                  <a:cubicBezTo>
                    <a:pt x="1842" y="0"/>
                    <a:pt x="0" y="1842"/>
                    <a:pt x="0" y="4118"/>
                  </a:cubicBezTo>
                  <a:cubicBezTo>
                    <a:pt x="0" y="6395"/>
                    <a:pt x="1842" y="8237"/>
                    <a:pt x="4118" y="8237"/>
                  </a:cubicBezTo>
                  <a:lnTo>
                    <a:pt x="65895" y="8237"/>
                  </a:lnTo>
                  <a:cubicBezTo>
                    <a:pt x="68171" y="8237"/>
                    <a:pt x="70013" y="6395"/>
                    <a:pt x="7001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93;p7"/>
            <p:cNvSpPr/>
            <p:nvPr/>
          </p:nvSpPr>
          <p:spPr>
            <a:xfrm>
              <a:off x="833512" y="1812521"/>
              <a:ext cx="53539" cy="8236"/>
            </a:xfrm>
            <a:custGeom>
              <a:avLst/>
              <a:gdLst/>
              <a:ahLst/>
              <a:cxnLst/>
              <a:rect l="l" t="t" r="r" b="b"/>
              <a:pathLst>
                <a:path w="53539" h="8236" extrusionOk="0">
                  <a:moveTo>
                    <a:pt x="53539" y="4118"/>
                  </a:moveTo>
                  <a:cubicBezTo>
                    <a:pt x="53539" y="1842"/>
                    <a:pt x="51697" y="0"/>
                    <a:pt x="49421" y="0"/>
                  </a:cubicBezTo>
                  <a:lnTo>
                    <a:pt x="4118" y="0"/>
                  </a:lnTo>
                  <a:cubicBezTo>
                    <a:pt x="1842" y="0"/>
                    <a:pt x="0" y="1842"/>
                    <a:pt x="0" y="4118"/>
                  </a:cubicBezTo>
                  <a:cubicBezTo>
                    <a:pt x="0" y="6395"/>
                    <a:pt x="1842" y="8237"/>
                    <a:pt x="4118" y="8237"/>
                  </a:cubicBezTo>
                  <a:lnTo>
                    <a:pt x="49421" y="8237"/>
                  </a:lnTo>
                  <a:cubicBezTo>
                    <a:pt x="51697" y="8237"/>
                    <a:pt x="53539" y="6395"/>
                    <a:pt x="53539"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4;p7"/>
            <p:cNvSpPr/>
            <p:nvPr/>
          </p:nvSpPr>
          <p:spPr>
            <a:xfrm>
              <a:off x="837630" y="1824876"/>
              <a:ext cx="45302" cy="8236"/>
            </a:xfrm>
            <a:custGeom>
              <a:avLst/>
              <a:gdLst/>
              <a:ahLst/>
              <a:cxnLst/>
              <a:rect l="l" t="t" r="r" b="b"/>
              <a:pathLst>
                <a:path w="45302" h="8236" extrusionOk="0">
                  <a:moveTo>
                    <a:pt x="45303" y="4118"/>
                  </a:moveTo>
                  <a:cubicBezTo>
                    <a:pt x="45303" y="1842"/>
                    <a:pt x="43461" y="0"/>
                    <a:pt x="41184" y="0"/>
                  </a:cubicBezTo>
                  <a:lnTo>
                    <a:pt x="4118" y="0"/>
                  </a:lnTo>
                  <a:cubicBezTo>
                    <a:pt x="1842" y="0"/>
                    <a:pt x="0" y="1842"/>
                    <a:pt x="0" y="4118"/>
                  </a:cubicBezTo>
                  <a:cubicBezTo>
                    <a:pt x="0" y="6395"/>
                    <a:pt x="1842" y="8237"/>
                    <a:pt x="4118" y="8237"/>
                  </a:cubicBezTo>
                  <a:lnTo>
                    <a:pt x="41184" y="8237"/>
                  </a:lnTo>
                  <a:cubicBezTo>
                    <a:pt x="43461" y="8237"/>
                    <a:pt x="45303" y="6395"/>
                    <a:pt x="4530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5;p7"/>
            <p:cNvSpPr/>
            <p:nvPr/>
          </p:nvSpPr>
          <p:spPr>
            <a:xfrm>
              <a:off x="656420" y="1919600"/>
              <a:ext cx="82368" cy="82368"/>
            </a:xfrm>
            <a:custGeom>
              <a:avLst/>
              <a:gdLst/>
              <a:ahLst/>
              <a:cxnLst/>
              <a:rect l="l" t="t" r="r" b="b"/>
              <a:pathLst>
                <a:path w="82368" h="82368" extrusionOk="0">
                  <a:moveTo>
                    <a:pt x="41184" y="0"/>
                  </a:moveTo>
                  <a:cubicBezTo>
                    <a:pt x="18439" y="0"/>
                    <a:pt x="0" y="18439"/>
                    <a:pt x="0" y="41184"/>
                  </a:cubicBezTo>
                  <a:cubicBezTo>
                    <a:pt x="0" y="63929"/>
                    <a:pt x="18439" y="82368"/>
                    <a:pt x="41184" y="82368"/>
                  </a:cubicBezTo>
                  <a:cubicBezTo>
                    <a:pt x="63929" y="82368"/>
                    <a:pt x="82368" y="63929"/>
                    <a:pt x="82368" y="41184"/>
                  </a:cubicBezTo>
                  <a:cubicBezTo>
                    <a:pt x="82368" y="18439"/>
                    <a:pt x="63929" y="0"/>
                    <a:pt x="41184" y="0"/>
                  </a:cubicBezTo>
                  <a:close/>
                  <a:moveTo>
                    <a:pt x="41184" y="74131"/>
                  </a:moveTo>
                  <a:cubicBezTo>
                    <a:pt x="23017" y="74131"/>
                    <a:pt x="8237" y="59351"/>
                    <a:pt x="8237" y="41184"/>
                  </a:cubicBezTo>
                  <a:cubicBezTo>
                    <a:pt x="8237" y="38336"/>
                    <a:pt x="8639" y="35585"/>
                    <a:pt x="9321" y="32947"/>
                  </a:cubicBezTo>
                  <a:lnTo>
                    <a:pt x="31387" y="32947"/>
                  </a:lnTo>
                  <a:cubicBezTo>
                    <a:pt x="33701" y="32947"/>
                    <a:pt x="35910" y="31973"/>
                    <a:pt x="37471" y="30263"/>
                  </a:cubicBezTo>
                  <a:lnTo>
                    <a:pt x="40386" y="27068"/>
                  </a:lnTo>
                  <a:cubicBezTo>
                    <a:pt x="43552" y="23599"/>
                    <a:pt x="48974" y="23475"/>
                    <a:pt x="52295" y="26796"/>
                  </a:cubicBezTo>
                  <a:lnTo>
                    <a:pt x="56033" y="30535"/>
                  </a:lnTo>
                  <a:cubicBezTo>
                    <a:pt x="57578" y="32079"/>
                    <a:pt x="59673" y="32947"/>
                    <a:pt x="61858" y="32947"/>
                  </a:cubicBezTo>
                  <a:lnTo>
                    <a:pt x="73047" y="32947"/>
                  </a:lnTo>
                  <a:cubicBezTo>
                    <a:pt x="73730" y="35585"/>
                    <a:pt x="74131" y="38336"/>
                    <a:pt x="74131" y="41184"/>
                  </a:cubicBezTo>
                  <a:cubicBezTo>
                    <a:pt x="74131" y="59351"/>
                    <a:pt x="59352" y="74131"/>
                    <a:pt x="41184" y="74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6;p7"/>
            <p:cNvSpPr/>
            <p:nvPr/>
          </p:nvSpPr>
          <p:spPr>
            <a:xfrm>
              <a:off x="798918" y="1919600"/>
              <a:ext cx="116686" cy="82368"/>
            </a:xfrm>
            <a:custGeom>
              <a:avLst/>
              <a:gdLst/>
              <a:ahLst/>
              <a:cxnLst/>
              <a:rect l="l" t="t" r="r" b="b"/>
              <a:pathLst>
                <a:path w="116686" h="82368" extrusionOk="0">
                  <a:moveTo>
                    <a:pt x="112356" y="33786"/>
                  </a:moveTo>
                  <a:cubicBezTo>
                    <a:pt x="105619" y="30258"/>
                    <a:pt x="96438" y="24081"/>
                    <a:pt x="92250" y="15123"/>
                  </a:cubicBezTo>
                  <a:cubicBezTo>
                    <a:pt x="83744" y="-3072"/>
                    <a:pt x="66652" y="680"/>
                    <a:pt x="66652" y="680"/>
                  </a:cubicBezTo>
                  <a:lnTo>
                    <a:pt x="66659" y="746"/>
                  </a:lnTo>
                  <a:cubicBezTo>
                    <a:pt x="64227" y="285"/>
                    <a:pt x="61724" y="23"/>
                    <a:pt x="59160" y="11"/>
                  </a:cubicBezTo>
                  <a:lnTo>
                    <a:pt x="59167" y="0"/>
                  </a:lnTo>
                  <a:cubicBezTo>
                    <a:pt x="59127" y="0"/>
                    <a:pt x="59092" y="5"/>
                    <a:pt x="59053" y="5"/>
                  </a:cubicBezTo>
                  <a:cubicBezTo>
                    <a:pt x="59018" y="5"/>
                    <a:pt x="58986" y="0"/>
                    <a:pt x="58952" y="0"/>
                  </a:cubicBezTo>
                  <a:cubicBezTo>
                    <a:pt x="58436" y="0"/>
                    <a:pt x="57934" y="58"/>
                    <a:pt x="57423" y="77"/>
                  </a:cubicBezTo>
                  <a:cubicBezTo>
                    <a:pt x="23419" y="902"/>
                    <a:pt x="15643" y="24970"/>
                    <a:pt x="12352" y="38819"/>
                  </a:cubicBezTo>
                  <a:cubicBezTo>
                    <a:pt x="10004" y="48701"/>
                    <a:pt x="5033" y="60054"/>
                    <a:pt x="852" y="68589"/>
                  </a:cubicBezTo>
                  <a:cubicBezTo>
                    <a:pt x="-2080" y="74574"/>
                    <a:pt x="2980" y="81463"/>
                    <a:pt x="9549" y="80335"/>
                  </a:cubicBezTo>
                  <a:cubicBezTo>
                    <a:pt x="20109" y="78522"/>
                    <a:pt x="28073" y="75230"/>
                    <a:pt x="32711" y="72923"/>
                  </a:cubicBezTo>
                  <a:cubicBezTo>
                    <a:pt x="39836" y="78821"/>
                    <a:pt x="48979" y="82368"/>
                    <a:pt x="58952" y="82368"/>
                  </a:cubicBezTo>
                  <a:cubicBezTo>
                    <a:pt x="74552" y="82368"/>
                    <a:pt x="88122" y="73692"/>
                    <a:pt x="95111" y="60904"/>
                  </a:cubicBezTo>
                  <a:cubicBezTo>
                    <a:pt x="100258" y="58194"/>
                    <a:pt x="108596" y="53199"/>
                    <a:pt x="114527" y="46615"/>
                  </a:cubicBezTo>
                  <a:cubicBezTo>
                    <a:pt x="118122" y="42624"/>
                    <a:pt x="117113" y="36278"/>
                    <a:pt x="112356" y="33786"/>
                  </a:cubicBezTo>
                  <a:close/>
                  <a:moveTo>
                    <a:pt x="30121" y="57096"/>
                  </a:moveTo>
                  <a:cubicBezTo>
                    <a:pt x="56647" y="51653"/>
                    <a:pt x="67813" y="36840"/>
                    <a:pt x="72487" y="25477"/>
                  </a:cubicBezTo>
                  <a:cubicBezTo>
                    <a:pt x="76048" y="29639"/>
                    <a:pt x="82225" y="34765"/>
                    <a:pt x="91386" y="35581"/>
                  </a:cubicBezTo>
                  <a:cubicBezTo>
                    <a:pt x="91701" y="37406"/>
                    <a:pt x="91899" y="39270"/>
                    <a:pt x="91899" y="41184"/>
                  </a:cubicBezTo>
                  <a:cubicBezTo>
                    <a:pt x="91899" y="59351"/>
                    <a:pt x="77119" y="74131"/>
                    <a:pt x="58952" y="74131"/>
                  </a:cubicBezTo>
                  <a:cubicBezTo>
                    <a:pt x="46554" y="74131"/>
                    <a:pt x="35743" y="67242"/>
                    <a:pt x="30121" y="57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7;p7"/>
            <p:cNvSpPr/>
            <p:nvPr/>
          </p:nvSpPr>
          <p:spPr>
            <a:xfrm>
              <a:off x="718717" y="1868438"/>
              <a:ext cx="10303" cy="11803"/>
            </a:xfrm>
            <a:custGeom>
              <a:avLst/>
              <a:gdLst/>
              <a:ahLst/>
              <a:cxnLst/>
              <a:rect l="l" t="t" r="r" b="b"/>
              <a:pathLst>
                <a:path w="10303" h="11803" extrusionOk="0">
                  <a:moveTo>
                    <a:pt x="2057" y="11249"/>
                  </a:moveTo>
                  <a:cubicBezTo>
                    <a:pt x="2704" y="11627"/>
                    <a:pt x="3416" y="11804"/>
                    <a:pt x="4116" y="11804"/>
                  </a:cubicBezTo>
                  <a:cubicBezTo>
                    <a:pt x="5536" y="11804"/>
                    <a:pt x="6919" y="11068"/>
                    <a:pt x="7683" y="9749"/>
                  </a:cubicBezTo>
                  <a:lnTo>
                    <a:pt x="9747" y="6185"/>
                  </a:lnTo>
                  <a:cubicBezTo>
                    <a:pt x="10889" y="4218"/>
                    <a:pt x="10217" y="1697"/>
                    <a:pt x="8247" y="558"/>
                  </a:cubicBezTo>
                  <a:cubicBezTo>
                    <a:pt x="6284" y="-588"/>
                    <a:pt x="3762" y="88"/>
                    <a:pt x="2620" y="2059"/>
                  </a:cubicBezTo>
                  <a:lnTo>
                    <a:pt x="557" y="5622"/>
                  </a:lnTo>
                  <a:cubicBezTo>
                    <a:pt x="-586" y="7589"/>
                    <a:pt x="86" y="10110"/>
                    <a:pt x="2057" y="112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8;p7"/>
            <p:cNvSpPr/>
            <p:nvPr/>
          </p:nvSpPr>
          <p:spPr>
            <a:xfrm>
              <a:off x="760026" y="179717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p7"/>
            <p:cNvSpPr/>
            <p:nvPr/>
          </p:nvSpPr>
          <p:spPr>
            <a:xfrm>
              <a:off x="699002" y="1904071"/>
              <a:ext cx="9366" cy="10183"/>
            </a:xfrm>
            <a:custGeom>
              <a:avLst/>
              <a:gdLst/>
              <a:ahLst/>
              <a:cxnLst/>
              <a:rect l="l" t="t" r="r" b="b"/>
              <a:pathLst>
                <a:path w="9366" h="10183" extrusionOk="0">
                  <a:moveTo>
                    <a:pt x="2053" y="9629"/>
                  </a:moveTo>
                  <a:cubicBezTo>
                    <a:pt x="2705" y="10007"/>
                    <a:pt x="3416" y="10184"/>
                    <a:pt x="4116" y="10184"/>
                  </a:cubicBezTo>
                  <a:cubicBezTo>
                    <a:pt x="5536" y="10184"/>
                    <a:pt x="6919" y="9448"/>
                    <a:pt x="7684" y="8133"/>
                  </a:cubicBezTo>
                  <a:lnTo>
                    <a:pt x="8810" y="6190"/>
                  </a:lnTo>
                  <a:cubicBezTo>
                    <a:pt x="9952" y="4219"/>
                    <a:pt x="9280" y="1702"/>
                    <a:pt x="7314" y="560"/>
                  </a:cubicBezTo>
                  <a:cubicBezTo>
                    <a:pt x="5339" y="-591"/>
                    <a:pt x="2821" y="93"/>
                    <a:pt x="1683" y="2056"/>
                  </a:cubicBezTo>
                  <a:lnTo>
                    <a:pt x="557" y="3998"/>
                  </a:lnTo>
                  <a:cubicBezTo>
                    <a:pt x="-585" y="5969"/>
                    <a:pt x="86" y="8487"/>
                    <a:pt x="2053" y="9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0;p7"/>
            <p:cNvSpPr/>
            <p:nvPr/>
          </p:nvSpPr>
          <p:spPr>
            <a:xfrm>
              <a:off x="708389" y="1886255"/>
              <a:ext cx="10307" cy="11802"/>
            </a:xfrm>
            <a:custGeom>
              <a:avLst/>
              <a:gdLst/>
              <a:ahLst/>
              <a:cxnLst/>
              <a:rect l="l" t="t" r="r" b="b"/>
              <a:pathLst>
                <a:path w="10307" h="11802" extrusionOk="0">
                  <a:moveTo>
                    <a:pt x="2053" y="11248"/>
                  </a:moveTo>
                  <a:cubicBezTo>
                    <a:pt x="2705" y="11626"/>
                    <a:pt x="3416" y="11803"/>
                    <a:pt x="4116" y="11803"/>
                  </a:cubicBezTo>
                  <a:cubicBezTo>
                    <a:pt x="5536" y="11803"/>
                    <a:pt x="6919" y="11067"/>
                    <a:pt x="7684" y="9752"/>
                  </a:cubicBezTo>
                  <a:lnTo>
                    <a:pt x="9751" y="6188"/>
                  </a:lnTo>
                  <a:cubicBezTo>
                    <a:pt x="10893" y="4222"/>
                    <a:pt x="10221" y="1700"/>
                    <a:pt x="8255" y="558"/>
                  </a:cubicBezTo>
                  <a:cubicBezTo>
                    <a:pt x="6276" y="-588"/>
                    <a:pt x="3762" y="91"/>
                    <a:pt x="2624" y="2054"/>
                  </a:cubicBezTo>
                  <a:lnTo>
                    <a:pt x="557" y="5617"/>
                  </a:lnTo>
                  <a:cubicBezTo>
                    <a:pt x="-585" y="7584"/>
                    <a:pt x="86" y="10106"/>
                    <a:pt x="2053" y="11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p7"/>
            <p:cNvSpPr/>
            <p:nvPr/>
          </p:nvSpPr>
          <p:spPr>
            <a:xfrm>
              <a:off x="739369" y="1832808"/>
              <a:ext cx="10307" cy="11803"/>
            </a:xfrm>
            <a:custGeom>
              <a:avLst/>
              <a:gdLst/>
              <a:ahLst/>
              <a:cxnLst/>
              <a:rect l="l" t="t" r="r" b="b"/>
              <a:pathLst>
                <a:path w="10307" h="11803" extrusionOk="0">
                  <a:moveTo>
                    <a:pt x="8255" y="559"/>
                  </a:moveTo>
                  <a:cubicBezTo>
                    <a:pt x="6280" y="-588"/>
                    <a:pt x="3762" y="88"/>
                    <a:pt x="2624" y="2055"/>
                  </a:cubicBezTo>
                  <a:lnTo>
                    <a:pt x="557" y="5618"/>
                  </a:lnTo>
                  <a:cubicBezTo>
                    <a:pt x="-585" y="7585"/>
                    <a:pt x="86" y="10107"/>
                    <a:pt x="2053" y="11249"/>
                  </a:cubicBezTo>
                  <a:cubicBezTo>
                    <a:pt x="2705" y="11627"/>
                    <a:pt x="3416" y="11804"/>
                    <a:pt x="4116" y="11804"/>
                  </a:cubicBezTo>
                  <a:cubicBezTo>
                    <a:pt x="5536" y="11804"/>
                    <a:pt x="6919" y="11068"/>
                    <a:pt x="7684" y="9753"/>
                  </a:cubicBezTo>
                  <a:lnTo>
                    <a:pt x="9751" y="6189"/>
                  </a:lnTo>
                  <a:cubicBezTo>
                    <a:pt x="10893" y="4223"/>
                    <a:pt x="10221" y="1701"/>
                    <a:pt x="8255"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p7"/>
            <p:cNvSpPr/>
            <p:nvPr/>
          </p:nvSpPr>
          <p:spPr>
            <a:xfrm>
              <a:off x="770350" y="1779360"/>
              <a:ext cx="10307" cy="11804"/>
            </a:xfrm>
            <a:custGeom>
              <a:avLst/>
              <a:gdLst/>
              <a:ahLst/>
              <a:cxnLst/>
              <a:rect l="l" t="t" r="r" b="b"/>
              <a:pathLst>
                <a:path w="10307" h="11804" extrusionOk="0">
                  <a:moveTo>
                    <a:pt x="8255" y="560"/>
                  </a:moveTo>
                  <a:cubicBezTo>
                    <a:pt x="6280" y="-591"/>
                    <a:pt x="3766"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3;p7"/>
            <p:cNvSpPr/>
            <p:nvPr/>
          </p:nvSpPr>
          <p:spPr>
            <a:xfrm>
              <a:off x="729045" y="1850625"/>
              <a:ext cx="10303" cy="11803"/>
            </a:xfrm>
            <a:custGeom>
              <a:avLst/>
              <a:gdLst/>
              <a:ahLst/>
              <a:cxnLst/>
              <a:rect l="l" t="t" r="r" b="b"/>
              <a:pathLst>
                <a:path w="10303" h="11803" extrusionOk="0">
                  <a:moveTo>
                    <a:pt x="8247" y="558"/>
                  </a:moveTo>
                  <a:cubicBezTo>
                    <a:pt x="6284"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4;p7"/>
            <p:cNvSpPr/>
            <p:nvPr/>
          </p:nvSpPr>
          <p:spPr>
            <a:xfrm>
              <a:off x="749698" y="1814994"/>
              <a:ext cx="10303" cy="11800"/>
            </a:xfrm>
            <a:custGeom>
              <a:avLst/>
              <a:gdLst/>
              <a:ahLst/>
              <a:cxnLst/>
              <a:rect l="l" t="t" r="r" b="b"/>
              <a:pathLst>
                <a:path w="10303" h="11800" extrusionOk="0">
                  <a:moveTo>
                    <a:pt x="8251" y="560"/>
                  </a:moveTo>
                  <a:cubicBezTo>
                    <a:pt x="6272" y="-591"/>
                    <a:pt x="3758" y="93"/>
                    <a:pt x="2620" y="2056"/>
                  </a:cubicBezTo>
                  <a:lnTo>
                    <a:pt x="557" y="5615"/>
                  </a:lnTo>
                  <a:cubicBezTo>
                    <a:pt x="-585" y="7586"/>
                    <a:pt x="86" y="10103"/>
                    <a:pt x="2053" y="11246"/>
                  </a:cubicBezTo>
                  <a:cubicBezTo>
                    <a:pt x="2705" y="11624"/>
                    <a:pt x="3416" y="11801"/>
                    <a:pt x="4116" y="11801"/>
                  </a:cubicBezTo>
                  <a:cubicBezTo>
                    <a:pt x="5536" y="11801"/>
                    <a:pt x="6919" y="11065"/>
                    <a:pt x="7684" y="9750"/>
                  </a:cubicBezTo>
                  <a:lnTo>
                    <a:pt x="9747" y="6190"/>
                  </a:lnTo>
                  <a:cubicBezTo>
                    <a:pt x="10889" y="4219"/>
                    <a:pt x="10217" y="1702"/>
                    <a:pt x="8251"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5;p7"/>
            <p:cNvSpPr/>
            <p:nvPr/>
          </p:nvSpPr>
          <p:spPr>
            <a:xfrm>
              <a:off x="791002" y="1743730"/>
              <a:ext cx="10307" cy="11804"/>
            </a:xfrm>
            <a:custGeom>
              <a:avLst/>
              <a:gdLst/>
              <a:ahLst/>
              <a:cxnLst/>
              <a:rect l="l" t="t" r="r" b="b"/>
              <a:pathLst>
                <a:path w="10307" h="11804" extrusionOk="0">
                  <a:moveTo>
                    <a:pt x="8255" y="560"/>
                  </a:moveTo>
                  <a:cubicBezTo>
                    <a:pt x="6276" y="-591"/>
                    <a:pt x="3762"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6;p7"/>
            <p:cNvSpPr/>
            <p:nvPr/>
          </p:nvSpPr>
          <p:spPr>
            <a:xfrm>
              <a:off x="780678" y="176154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56" y="3358645"/>
            <a:ext cx="1092011" cy="1257351"/>
          </a:xfrm>
          <a:prstGeom prst="rect">
            <a:avLst/>
          </a:prstGeom>
        </p:spPr>
      </p:pic>
    </p:spTree>
    <p:extLst>
      <p:ext uri="{BB962C8B-B14F-4D97-AF65-F5344CB8AC3E}">
        <p14:creationId xmlns:p14="http://schemas.microsoft.com/office/powerpoint/2010/main" val="845173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337194"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IT Students</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3932970"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Researchers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337194" y="3133979"/>
            <a:ext cx="2184612"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Future Researchers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3932970" y="31339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Education System</a:t>
            </a:r>
            <a:endParaRPr sz="1200" dirty="0"/>
          </a:p>
        </p:txBody>
      </p:sp>
      <p:grpSp>
        <p:nvGrpSpPr>
          <p:cNvPr id="63" name="Google Shape;425;p7"/>
          <p:cNvGrpSpPr/>
          <p:nvPr/>
        </p:nvGrpSpPr>
        <p:grpSpPr>
          <a:xfrm>
            <a:off x="4236193" y="3528533"/>
            <a:ext cx="1029798" cy="948118"/>
            <a:chOff x="6480497" y="4091378"/>
            <a:chExt cx="458226" cy="421882"/>
          </a:xfrm>
        </p:grpSpPr>
        <p:sp>
          <p:nvSpPr>
            <p:cNvPr id="64" name="Google Shape;426;p7"/>
            <p:cNvSpPr/>
            <p:nvPr/>
          </p:nvSpPr>
          <p:spPr>
            <a:xfrm>
              <a:off x="6833505" y="4222433"/>
              <a:ext cx="47620" cy="32995"/>
            </a:xfrm>
            <a:custGeom>
              <a:avLst/>
              <a:gdLst/>
              <a:ahLst/>
              <a:cxnLst/>
              <a:rect l="l" t="t" r="r" b="b"/>
              <a:pathLst>
                <a:path w="47620" h="32995" extrusionOk="0">
                  <a:moveTo>
                    <a:pt x="47621" y="5542"/>
                  </a:moveTo>
                  <a:cubicBezTo>
                    <a:pt x="43425" y="3632"/>
                    <a:pt x="39541" y="2111"/>
                    <a:pt x="36257" y="970"/>
                  </a:cubicBezTo>
                  <a:cubicBezTo>
                    <a:pt x="29855" y="-1255"/>
                    <a:pt x="22754" y="426"/>
                    <a:pt x="17962" y="5219"/>
                  </a:cubicBezTo>
                  <a:lnTo>
                    <a:pt x="0" y="23180"/>
                  </a:lnTo>
                  <a:cubicBezTo>
                    <a:pt x="5761" y="25484"/>
                    <a:pt x="12700" y="28692"/>
                    <a:pt x="20168" y="32995"/>
                  </a:cubicBezTo>
                  <a:lnTo>
                    <a:pt x="47621" y="55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27;p7"/>
            <p:cNvSpPr/>
            <p:nvPr/>
          </p:nvSpPr>
          <p:spPr>
            <a:xfrm>
              <a:off x="6906926" y="4280047"/>
              <a:ext cx="31797" cy="45902"/>
            </a:xfrm>
            <a:custGeom>
              <a:avLst/>
              <a:gdLst/>
              <a:ahLst/>
              <a:cxnLst/>
              <a:rect l="l" t="t" r="r" b="b"/>
              <a:pathLst>
                <a:path w="31797" h="45902" extrusionOk="0">
                  <a:moveTo>
                    <a:pt x="31180" y="10977"/>
                  </a:moveTo>
                  <a:cubicBezTo>
                    <a:pt x="30154" y="7097"/>
                    <a:pt x="28843" y="3486"/>
                    <a:pt x="27411" y="0"/>
                  </a:cubicBezTo>
                  <a:lnTo>
                    <a:pt x="0" y="27411"/>
                  </a:lnTo>
                  <a:cubicBezTo>
                    <a:pt x="3380" y="33105"/>
                    <a:pt x="6490" y="39257"/>
                    <a:pt x="9247" y="45903"/>
                  </a:cubicBezTo>
                  <a:lnTo>
                    <a:pt x="26690" y="28271"/>
                  </a:lnTo>
                  <a:cubicBezTo>
                    <a:pt x="31178" y="23734"/>
                    <a:pt x="32811" y="17147"/>
                    <a:pt x="31180" y="10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28;p7"/>
            <p:cNvSpPr/>
            <p:nvPr/>
          </p:nvSpPr>
          <p:spPr>
            <a:xfrm>
              <a:off x="6592294" y="4251954"/>
              <a:ext cx="317574" cy="261306"/>
            </a:xfrm>
            <a:custGeom>
              <a:avLst/>
              <a:gdLst/>
              <a:ahLst/>
              <a:cxnLst/>
              <a:rect l="l" t="t" r="r" b="b"/>
              <a:pathLst>
                <a:path w="317574" h="261306" extrusionOk="0">
                  <a:moveTo>
                    <a:pt x="234871" y="0"/>
                  </a:moveTo>
                  <a:lnTo>
                    <a:pt x="179190" y="55681"/>
                  </a:lnTo>
                  <a:lnTo>
                    <a:pt x="148294" y="55681"/>
                  </a:lnTo>
                  <a:lnTo>
                    <a:pt x="148555" y="55890"/>
                  </a:lnTo>
                  <a:cubicBezTo>
                    <a:pt x="154990" y="61060"/>
                    <a:pt x="157948" y="69293"/>
                    <a:pt x="156270" y="77375"/>
                  </a:cubicBezTo>
                  <a:lnTo>
                    <a:pt x="138876" y="161364"/>
                  </a:lnTo>
                  <a:cubicBezTo>
                    <a:pt x="138069" y="165261"/>
                    <a:pt x="135572" y="168527"/>
                    <a:pt x="132023" y="170325"/>
                  </a:cubicBezTo>
                  <a:cubicBezTo>
                    <a:pt x="128471" y="172121"/>
                    <a:pt x="124361" y="172201"/>
                    <a:pt x="120745" y="170546"/>
                  </a:cubicBezTo>
                  <a:cubicBezTo>
                    <a:pt x="108607" y="164992"/>
                    <a:pt x="100322" y="153282"/>
                    <a:pt x="99119" y="139988"/>
                  </a:cubicBezTo>
                  <a:lnTo>
                    <a:pt x="95417" y="98997"/>
                  </a:lnTo>
                  <a:cubicBezTo>
                    <a:pt x="95246" y="97108"/>
                    <a:pt x="94082" y="95596"/>
                    <a:pt x="92300" y="94951"/>
                  </a:cubicBezTo>
                  <a:cubicBezTo>
                    <a:pt x="90525" y="94307"/>
                    <a:pt x="88659" y="94719"/>
                    <a:pt x="87315" y="96061"/>
                  </a:cubicBezTo>
                  <a:lnTo>
                    <a:pt x="43153" y="140222"/>
                  </a:lnTo>
                  <a:lnTo>
                    <a:pt x="15542" y="167832"/>
                  </a:lnTo>
                  <a:lnTo>
                    <a:pt x="12900" y="170474"/>
                  </a:lnTo>
                  <a:cubicBezTo>
                    <a:pt x="12105" y="171269"/>
                    <a:pt x="11261" y="172006"/>
                    <a:pt x="10390" y="172704"/>
                  </a:cubicBezTo>
                  <a:lnTo>
                    <a:pt x="4763" y="178331"/>
                  </a:lnTo>
                  <a:cubicBezTo>
                    <a:pt x="-1588" y="184682"/>
                    <a:pt x="-1588" y="194978"/>
                    <a:pt x="4763" y="201328"/>
                  </a:cubicBezTo>
                  <a:cubicBezTo>
                    <a:pt x="11113" y="207679"/>
                    <a:pt x="21409" y="207679"/>
                    <a:pt x="27760" y="201328"/>
                  </a:cubicBezTo>
                  <a:lnTo>
                    <a:pt x="40689" y="188399"/>
                  </a:lnTo>
                  <a:lnTo>
                    <a:pt x="40693" y="188401"/>
                  </a:lnTo>
                  <a:lnTo>
                    <a:pt x="45459" y="183635"/>
                  </a:lnTo>
                  <a:cubicBezTo>
                    <a:pt x="47068" y="182026"/>
                    <a:pt x="49674" y="182026"/>
                    <a:pt x="51283" y="183635"/>
                  </a:cubicBezTo>
                  <a:cubicBezTo>
                    <a:pt x="52892" y="185244"/>
                    <a:pt x="52892" y="187850"/>
                    <a:pt x="51283" y="189459"/>
                  </a:cubicBezTo>
                  <a:lnTo>
                    <a:pt x="47100" y="193641"/>
                  </a:lnTo>
                  <a:lnTo>
                    <a:pt x="47142" y="193675"/>
                  </a:lnTo>
                  <a:lnTo>
                    <a:pt x="35776" y="205041"/>
                  </a:lnTo>
                  <a:cubicBezTo>
                    <a:pt x="29426" y="211391"/>
                    <a:pt x="29426" y="221688"/>
                    <a:pt x="35776" y="228038"/>
                  </a:cubicBezTo>
                  <a:cubicBezTo>
                    <a:pt x="42112" y="234374"/>
                    <a:pt x="52371" y="234383"/>
                    <a:pt x="58725" y="228077"/>
                  </a:cubicBezTo>
                  <a:lnTo>
                    <a:pt x="72438" y="214364"/>
                  </a:lnTo>
                  <a:lnTo>
                    <a:pt x="75800" y="211002"/>
                  </a:lnTo>
                  <a:cubicBezTo>
                    <a:pt x="75808" y="210994"/>
                    <a:pt x="75819" y="210992"/>
                    <a:pt x="75826" y="210985"/>
                  </a:cubicBezTo>
                  <a:cubicBezTo>
                    <a:pt x="77437" y="209399"/>
                    <a:pt x="80023" y="209401"/>
                    <a:pt x="81624" y="211002"/>
                  </a:cubicBezTo>
                  <a:cubicBezTo>
                    <a:pt x="83233" y="212611"/>
                    <a:pt x="83233" y="215217"/>
                    <a:pt x="81624" y="216826"/>
                  </a:cubicBezTo>
                  <a:lnTo>
                    <a:pt x="78846" y="219604"/>
                  </a:lnTo>
                  <a:lnTo>
                    <a:pt x="78977" y="219711"/>
                  </a:lnTo>
                  <a:lnTo>
                    <a:pt x="74705" y="223983"/>
                  </a:lnTo>
                  <a:cubicBezTo>
                    <a:pt x="68354" y="230334"/>
                    <a:pt x="68354" y="240630"/>
                    <a:pt x="74705" y="246980"/>
                  </a:cubicBezTo>
                  <a:cubicBezTo>
                    <a:pt x="81016" y="253291"/>
                    <a:pt x="91216" y="253316"/>
                    <a:pt x="97576" y="247083"/>
                  </a:cubicBezTo>
                  <a:lnTo>
                    <a:pt x="109885" y="234774"/>
                  </a:lnTo>
                  <a:lnTo>
                    <a:pt x="118189" y="226470"/>
                  </a:lnTo>
                  <a:cubicBezTo>
                    <a:pt x="118209" y="226449"/>
                    <a:pt x="118237" y="226444"/>
                    <a:pt x="118258" y="226424"/>
                  </a:cubicBezTo>
                  <a:cubicBezTo>
                    <a:pt x="119870" y="224876"/>
                    <a:pt x="122424" y="224881"/>
                    <a:pt x="124012" y="226470"/>
                  </a:cubicBezTo>
                  <a:cubicBezTo>
                    <a:pt x="125621" y="228079"/>
                    <a:pt x="125621" y="230685"/>
                    <a:pt x="124012" y="232293"/>
                  </a:cubicBezTo>
                  <a:lnTo>
                    <a:pt x="119266" y="237040"/>
                  </a:lnTo>
                  <a:lnTo>
                    <a:pt x="119369" y="237064"/>
                  </a:lnTo>
                  <a:lnTo>
                    <a:pt x="114555" y="241879"/>
                  </a:lnTo>
                  <a:cubicBezTo>
                    <a:pt x="111089" y="245345"/>
                    <a:pt x="111089" y="250965"/>
                    <a:pt x="114555" y="254432"/>
                  </a:cubicBezTo>
                  <a:cubicBezTo>
                    <a:pt x="123410" y="263287"/>
                    <a:pt x="137488" y="263555"/>
                    <a:pt x="146777" y="255428"/>
                  </a:cubicBezTo>
                  <a:lnTo>
                    <a:pt x="144651" y="253302"/>
                  </a:lnTo>
                  <a:cubicBezTo>
                    <a:pt x="141183" y="249834"/>
                    <a:pt x="139109" y="245513"/>
                    <a:pt x="138344" y="241009"/>
                  </a:cubicBezTo>
                  <a:cubicBezTo>
                    <a:pt x="137146" y="233956"/>
                    <a:pt x="139220" y="226447"/>
                    <a:pt x="144653" y="221013"/>
                  </a:cubicBezTo>
                  <a:cubicBezTo>
                    <a:pt x="149719" y="215949"/>
                    <a:pt x="156582" y="213870"/>
                    <a:pt x="163204" y="214567"/>
                  </a:cubicBezTo>
                  <a:cubicBezTo>
                    <a:pt x="162762" y="212989"/>
                    <a:pt x="162480" y="211390"/>
                    <a:pt x="162383" y="209765"/>
                  </a:cubicBezTo>
                  <a:cubicBezTo>
                    <a:pt x="162007" y="203470"/>
                    <a:pt x="164130" y="197053"/>
                    <a:pt x="168929" y="192252"/>
                  </a:cubicBezTo>
                  <a:cubicBezTo>
                    <a:pt x="173803" y="187380"/>
                    <a:pt x="180341" y="185274"/>
                    <a:pt x="186729" y="185737"/>
                  </a:cubicBezTo>
                  <a:cubicBezTo>
                    <a:pt x="184075" y="177783"/>
                    <a:pt x="185817" y="168672"/>
                    <a:pt x="192138" y="162353"/>
                  </a:cubicBezTo>
                  <a:cubicBezTo>
                    <a:pt x="196451" y="158040"/>
                    <a:pt x="202184" y="155665"/>
                    <a:pt x="208284" y="155665"/>
                  </a:cubicBezTo>
                  <a:cubicBezTo>
                    <a:pt x="209573" y="155665"/>
                    <a:pt x="210832" y="155827"/>
                    <a:pt x="212078" y="156035"/>
                  </a:cubicBezTo>
                  <a:cubicBezTo>
                    <a:pt x="211811" y="154630"/>
                    <a:pt x="211658" y="153193"/>
                    <a:pt x="211658" y="151732"/>
                  </a:cubicBezTo>
                  <a:cubicBezTo>
                    <a:pt x="211658" y="145632"/>
                    <a:pt x="214033" y="139899"/>
                    <a:pt x="218346" y="135586"/>
                  </a:cubicBezTo>
                  <a:cubicBezTo>
                    <a:pt x="227251" y="126687"/>
                    <a:pt x="241736" y="126683"/>
                    <a:pt x="250636" y="135586"/>
                  </a:cubicBezTo>
                  <a:lnTo>
                    <a:pt x="256824" y="141775"/>
                  </a:lnTo>
                  <a:lnTo>
                    <a:pt x="317574" y="80368"/>
                  </a:lnTo>
                  <a:cubicBezTo>
                    <a:pt x="297643" y="28782"/>
                    <a:pt x="255269" y="7503"/>
                    <a:pt x="2348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29;p7"/>
            <p:cNvSpPr/>
            <p:nvPr/>
          </p:nvSpPr>
          <p:spPr>
            <a:xfrm>
              <a:off x="6860895" y="4231849"/>
              <a:ext cx="49144" cy="43601"/>
            </a:xfrm>
            <a:custGeom>
              <a:avLst/>
              <a:gdLst/>
              <a:ahLst/>
              <a:cxnLst/>
              <a:rect l="l" t="t" r="r" b="b"/>
              <a:pathLst>
                <a:path w="49144" h="43601" extrusionOk="0">
                  <a:moveTo>
                    <a:pt x="20123" y="43602"/>
                  </a:moveTo>
                  <a:lnTo>
                    <a:pt x="49145" y="14580"/>
                  </a:lnTo>
                  <a:cubicBezTo>
                    <a:pt x="42202" y="8495"/>
                    <a:pt x="34893" y="3711"/>
                    <a:pt x="28004" y="0"/>
                  </a:cubicBezTo>
                  <a:lnTo>
                    <a:pt x="0" y="28004"/>
                  </a:lnTo>
                  <a:cubicBezTo>
                    <a:pt x="6600" y="32296"/>
                    <a:pt x="13435" y="37433"/>
                    <a:pt x="20123" y="43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30;p7"/>
            <p:cNvSpPr/>
            <p:nvPr/>
          </p:nvSpPr>
          <p:spPr>
            <a:xfrm>
              <a:off x="6886893" y="4252092"/>
              <a:ext cx="43721" cy="48228"/>
            </a:xfrm>
            <a:custGeom>
              <a:avLst/>
              <a:gdLst/>
              <a:ahLst/>
              <a:cxnLst/>
              <a:rect l="l" t="t" r="r" b="b"/>
              <a:pathLst>
                <a:path w="43721" h="48228" extrusionOk="0">
                  <a:moveTo>
                    <a:pt x="15522" y="48229"/>
                  </a:moveTo>
                  <a:lnTo>
                    <a:pt x="43721" y="20030"/>
                  </a:lnTo>
                  <a:cubicBezTo>
                    <a:pt x="39607" y="12338"/>
                    <a:pt x="34614" y="5678"/>
                    <a:pt x="29131" y="0"/>
                  </a:cubicBezTo>
                  <a:lnTo>
                    <a:pt x="0" y="29131"/>
                  </a:lnTo>
                  <a:cubicBezTo>
                    <a:pt x="5436" y="34747"/>
                    <a:pt x="10681" y="41082"/>
                    <a:pt x="15522" y="48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31;p7"/>
            <p:cNvSpPr/>
            <p:nvPr/>
          </p:nvSpPr>
          <p:spPr>
            <a:xfrm>
              <a:off x="6738557" y="4474523"/>
              <a:ext cx="32407" cy="32454"/>
            </a:xfrm>
            <a:custGeom>
              <a:avLst/>
              <a:gdLst/>
              <a:ahLst/>
              <a:cxnLst/>
              <a:rect l="l" t="t" r="r" b="b"/>
              <a:pathLst>
                <a:path w="32407" h="32454" extrusionOk="0">
                  <a:moveTo>
                    <a:pt x="27092" y="6504"/>
                  </a:moveTo>
                  <a:lnTo>
                    <a:pt x="25636" y="5047"/>
                  </a:lnTo>
                  <a:lnTo>
                    <a:pt x="24856" y="4267"/>
                  </a:lnTo>
                  <a:cubicBezTo>
                    <a:pt x="22011" y="1424"/>
                    <a:pt x="18272" y="0"/>
                    <a:pt x="14534" y="0"/>
                  </a:cubicBezTo>
                  <a:cubicBezTo>
                    <a:pt x="10796" y="0"/>
                    <a:pt x="7059" y="1422"/>
                    <a:pt x="4214" y="4267"/>
                  </a:cubicBezTo>
                  <a:cubicBezTo>
                    <a:pt x="379" y="8103"/>
                    <a:pt x="-807" y="13547"/>
                    <a:pt x="528" y="18440"/>
                  </a:cubicBezTo>
                  <a:cubicBezTo>
                    <a:pt x="1174" y="20806"/>
                    <a:pt x="2360" y="23055"/>
                    <a:pt x="4214" y="24910"/>
                  </a:cubicBezTo>
                  <a:lnTo>
                    <a:pt x="6450" y="27146"/>
                  </a:lnTo>
                  <a:lnTo>
                    <a:pt x="7492" y="28187"/>
                  </a:lnTo>
                  <a:cubicBezTo>
                    <a:pt x="13177" y="33876"/>
                    <a:pt x="22439" y="33876"/>
                    <a:pt x="28132" y="28187"/>
                  </a:cubicBezTo>
                  <a:cubicBezTo>
                    <a:pt x="30889" y="25430"/>
                    <a:pt x="32407" y="21764"/>
                    <a:pt x="32407" y="17867"/>
                  </a:cubicBezTo>
                  <a:cubicBezTo>
                    <a:pt x="32407" y="13968"/>
                    <a:pt x="30889" y="10302"/>
                    <a:pt x="28132" y="7545"/>
                  </a:cubicBezTo>
                  <a:lnTo>
                    <a:pt x="27092" y="6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32;p7"/>
            <p:cNvSpPr/>
            <p:nvPr/>
          </p:nvSpPr>
          <p:spPr>
            <a:xfrm>
              <a:off x="6762780" y="4445762"/>
              <a:ext cx="36385" cy="36381"/>
            </a:xfrm>
            <a:custGeom>
              <a:avLst/>
              <a:gdLst/>
              <a:ahLst/>
              <a:cxnLst/>
              <a:rect l="l" t="t" r="r" b="b"/>
              <a:pathLst>
                <a:path w="36385" h="36381" extrusionOk="0">
                  <a:moveTo>
                    <a:pt x="27788" y="7148"/>
                  </a:moveTo>
                  <a:lnTo>
                    <a:pt x="24909" y="4267"/>
                  </a:lnTo>
                  <a:cubicBezTo>
                    <a:pt x="22062" y="1422"/>
                    <a:pt x="18325" y="0"/>
                    <a:pt x="14587" y="0"/>
                  </a:cubicBezTo>
                  <a:cubicBezTo>
                    <a:pt x="10849" y="0"/>
                    <a:pt x="7112" y="1422"/>
                    <a:pt x="4267" y="4267"/>
                  </a:cubicBezTo>
                  <a:cubicBezTo>
                    <a:pt x="-1422" y="9958"/>
                    <a:pt x="-1422" y="19219"/>
                    <a:pt x="4267" y="24910"/>
                  </a:cubicBezTo>
                  <a:lnTo>
                    <a:pt x="7257" y="27901"/>
                  </a:lnTo>
                  <a:lnTo>
                    <a:pt x="11468" y="32113"/>
                  </a:lnTo>
                  <a:cubicBezTo>
                    <a:pt x="17159" y="37804"/>
                    <a:pt x="26419" y="37804"/>
                    <a:pt x="32110" y="32113"/>
                  </a:cubicBezTo>
                  <a:cubicBezTo>
                    <a:pt x="34867" y="29356"/>
                    <a:pt x="36386" y="25690"/>
                    <a:pt x="36386" y="21793"/>
                  </a:cubicBezTo>
                  <a:cubicBezTo>
                    <a:pt x="36386" y="17893"/>
                    <a:pt x="34867" y="14227"/>
                    <a:pt x="32110" y="11470"/>
                  </a:cubicBezTo>
                  <a:lnTo>
                    <a:pt x="27788" y="7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33;p7"/>
            <p:cNvSpPr/>
            <p:nvPr/>
          </p:nvSpPr>
          <p:spPr>
            <a:xfrm>
              <a:off x="6785982" y="4415855"/>
              <a:ext cx="43077" cy="43075"/>
            </a:xfrm>
            <a:custGeom>
              <a:avLst/>
              <a:gdLst/>
              <a:ahLst/>
              <a:cxnLst/>
              <a:rect l="l" t="t" r="r" b="b"/>
              <a:pathLst>
                <a:path w="43077" h="43075" extrusionOk="0">
                  <a:moveTo>
                    <a:pt x="30998" y="10357"/>
                  </a:moveTo>
                  <a:lnTo>
                    <a:pt x="24916" y="4275"/>
                  </a:lnTo>
                  <a:cubicBezTo>
                    <a:pt x="22159" y="1518"/>
                    <a:pt x="18493" y="0"/>
                    <a:pt x="14595" y="0"/>
                  </a:cubicBezTo>
                  <a:cubicBezTo>
                    <a:pt x="10698" y="0"/>
                    <a:pt x="7032" y="1518"/>
                    <a:pt x="4275" y="4275"/>
                  </a:cubicBezTo>
                  <a:cubicBezTo>
                    <a:pt x="1518" y="7032"/>
                    <a:pt x="0" y="10698"/>
                    <a:pt x="0" y="14595"/>
                  </a:cubicBezTo>
                  <a:cubicBezTo>
                    <a:pt x="0" y="18495"/>
                    <a:pt x="1516" y="22161"/>
                    <a:pt x="4273" y="24918"/>
                  </a:cubicBezTo>
                  <a:lnTo>
                    <a:pt x="10467" y="31111"/>
                  </a:lnTo>
                  <a:lnTo>
                    <a:pt x="18167" y="38809"/>
                  </a:lnTo>
                  <a:cubicBezTo>
                    <a:pt x="23854" y="44496"/>
                    <a:pt x="33114" y="44500"/>
                    <a:pt x="38809" y="38809"/>
                  </a:cubicBezTo>
                  <a:cubicBezTo>
                    <a:pt x="44500" y="33118"/>
                    <a:pt x="44500" y="23858"/>
                    <a:pt x="38809" y="18167"/>
                  </a:cubicBezTo>
                  <a:lnTo>
                    <a:pt x="30998" y="10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34;p7"/>
            <p:cNvSpPr/>
            <p:nvPr/>
          </p:nvSpPr>
          <p:spPr>
            <a:xfrm>
              <a:off x="6812189" y="4389096"/>
              <a:ext cx="43075" cy="43071"/>
            </a:xfrm>
            <a:custGeom>
              <a:avLst/>
              <a:gdLst/>
              <a:ahLst/>
              <a:cxnLst/>
              <a:rect l="l" t="t" r="r" b="b"/>
              <a:pathLst>
                <a:path w="43075" h="43071" extrusionOk="0">
                  <a:moveTo>
                    <a:pt x="31137" y="10488"/>
                  </a:moveTo>
                  <a:lnTo>
                    <a:pt x="24918" y="4267"/>
                  </a:lnTo>
                  <a:cubicBezTo>
                    <a:pt x="22072" y="1422"/>
                    <a:pt x="18334" y="0"/>
                    <a:pt x="14595" y="0"/>
                  </a:cubicBezTo>
                  <a:cubicBezTo>
                    <a:pt x="10857" y="0"/>
                    <a:pt x="7121" y="1422"/>
                    <a:pt x="4275" y="4267"/>
                  </a:cubicBezTo>
                  <a:cubicBezTo>
                    <a:pt x="1518" y="7024"/>
                    <a:pt x="0" y="10690"/>
                    <a:pt x="0" y="14589"/>
                  </a:cubicBezTo>
                  <a:cubicBezTo>
                    <a:pt x="0" y="18487"/>
                    <a:pt x="1518" y="22153"/>
                    <a:pt x="4275" y="24910"/>
                  </a:cubicBezTo>
                  <a:lnTo>
                    <a:pt x="10605" y="31241"/>
                  </a:lnTo>
                  <a:lnTo>
                    <a:pt x="18167" y="38803"/>
                  </a:lnTo>
                  <a:cubicBezTo>
                    <a:pt x="23860" y="44496"/>
                    <a:pt x="33120" y="44492"/>
                    <a:pt x="38809" y="38803"/>
                  </a:cubicBezTo>
                  <a:cubicBezTo>
                    <a:pt x="44498" y="33112"/>
                    <a:pt x="44498" y="23852"/>
                    <a:pt x="38809" y="18161"/>
                  </a:cubicBezTo>
                  <a:lnTo>
                    <a:pt x="31137" y="104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35;p7"/>
            <p:cNvSpPr/>
            <p:nvPr/>
          </p:nvSpPr>
          <p:spPr>
            <a:xfrm>
              <a:off x="6512530" y="4258272"/>
              <a:ext cx="228257" cy="164973"/>
            </a:xfrm>
            <a:custGeom>
              <a:avLst/>
              <a:gdLst/>
              <a:ahLst/>
              <a:cxnLst/>
              <a:rect l="l" t="t" r="r" b="b"/>
              <a:pathLst>
                <a:path w="228257" h="164973" extrusionOk="0">
                  <a:moveTo>
                    <a:pt x="161255" y="83919"/>
                  </a:moveTo>
                  <a:cubicBezTo>
                    <a:pt x="163231" y="81942"/>
                    <a:pt x="165695" y="80731"/>
                    <a:pt x="168303" y="80299"/>
                  </a:cubicBezTo>
                  <a:cubicBezTo>
                    <a:pt x="170455" y="79941"/>
                    <a:pt x="172704" y="80104"/>
                    <a:pt x="174869" y="80888"/>
                  </a:cubicBezTo>
                  <a:cubicBezTo>
                    <a:pt x="179664" y="82624"/>
                    <a:pt x="182925" y="86859"/>
                    <a:pt x="183386" y="91938"/>
                  </a:cubicBezTo>
                  <a:lnTo>
                    <a:pt x="187088" y="132929"/>
                  </a:lnTo>
                  <a:cubicBezTo>
                    <a:pt x="188023" y="143286"/>
                    <a:pt x="194480" y="152409"/>
                    <a:pt x="203936" y="156739"/>
                  </a:cubicBezTo>
                  <a:cubicBezTo>
                    <a:pt x="205259" y="157344"/>
                    <a:pt x="206763" y="157316"/>
                    <a:pt x="208064" y="156657"/>
                  </a:cubicBezTo>
                  <a:cubicBezTo>
                    <a:pt x="209365" y="155999"/>
                    <a:pt x="210280" y="154803"/>
                    <a:pt x="210576" y="153377"/>
                  </a:cubicBezTo>
                  <a:lnTo>
                    <a:pt x="227970" y="69386"/>
                  </a:lnTo>
                  <a:cubicBezTo>
                    <a:pt x="229014" y="64346"/>
                    <a:pt x="227170" y="59214"/>
                    <a:pt x="223158" y="55993"/>
                  </a:cubicBezTo>
                  <a:lnTo>
                    <a:pt x="214908" y="49363"/>
                  </a:lnTo>
                  <a:lnTo>
                    <a:pt x="206721" y="42783"/>
                  </a:lnTo>
                  <a:cubicBezTo>
                    <a:pt x="205277" y="41715"/>
                    <a:pt x="168050" y="14782"/>
                    <a:pt x="120725" y="40022"/>
                  </a:cubicBezTo>
                  <a:lnTo>
                    <a:pt x="118018" y="41466"/>
                  </a:lnTo>
                  <a:lnTo>
                    <a:pt x="76942" y="0"/>
                  </a:lnTo>
                  <a:cubicBezTo>
                    <a:pt x="64901" y="5803"/>
                    <a:pt x="54714" y="12344"/>
                    <a:pt x="46145" y="19071"/>
                  </a:cubicBezTo>
                  <a:cubicBezTo>
                    <a:pt x="48236" y="22502"/>
                    <a:pt x="49463" y="26518"/>
                    <a:pt x="49463" y="30830"/>
                  </a:cubicBezTo>
                  <a:cubicBezTo>
                    <a:pt x="49463" y="43340"/>
                    <a:pt x="39322" y="53481"/>
                    <a:pt x="26812" y="53481"/>
                  </a:cubicBezTo>
                  <a:cubicBezTo>
                    <a:pt x="22919" y="53481"/>
                    <a:pt x="19258" y="52497"/>
                    <a:pt x="16058" y="50768"/>
                  </a:cubicBezTo>
                  <a:cubicBezTo>
                    <a:pt x="15929" y="50955"/>
                    <a:pt x="15784" y="51152"/>
                    <a:pt x="15657" y="51337"/>
                  </a:cubicBezTo>
                  <a:cubicBezTo>
                    <a:pt x="4493" y="67685"/>
                    <a:pt x="619" y="81077"/>
                    <a:pt x="0" y="83406"/>
                  </a:cubicBezTo>
                  <a:lnTo>
                    <a:pt x="39127" y="122533"/>
                  </a:lnTo>
                  <a:lnTo>
                    <a:pt x="39328" y="123876"/>
                  </a:lnTo>
                  <a:cubicBezTo>
                    <a:pt x="41343" y="137414"/>
                    <a:pt x="46390" y="148778"/>
                    <a:pt x="54329" y="157656"/>
                  </a:cubicBezTo>
                  <a:cubicBezTo>
                    <a:pt x="58394" y="162201"/>
                    <a:pt x="64020" y="164797"/>
                    <a:pt x="70174" y="164968"/>
                  </a:cubicBezTo>
                  <a:cubicBezTo>
                    <a:pt x="76357" y="165111"/>
                    <a:pt x="82450" y="162722"/>
                    <a:pt x="86840" y="158332"/>
                  </a:cubicBezTo>
                  <a:lnTo>
                    <a:pt x="161255" y="839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36;p7"/>
            <p:cNvSpPr/>
            <p:nvPr/>
          </p:nvSpPr>
          <p:spPr>
            <a:xfrm>
              <a:off x="6480497" y="4229364"/>
              <a:ext cx="102853" cy="105706"/>
            </a:xfrm>
            <a:custGeom>
              <a:avLst/>
              <a:gdLst/>
              <a:ahLst/>
              <a:cxnLst/>
              <a:rect l="l" t="t" r="r" b="b"/>
              <a:pathLst>
                <a:path w="102853" h="105706" extrusionOk="0">
                  <a:moveTo>
                    <a:pt x="36193" y="59737"/>
                  </a:moveTo>
                  <a:cubicBezTo>
                    <a:pt x="36193" y="47227"/>
                    <a:pt x="46335" y="37086"/>
                    <a:pt x="58844" y="37086"/>
                  </a:cubicBezTo>
                  <a:cubicBezTo>
                    <a:pt x="64015" y="37086"/>
                    <a:pt x="68765" y="38838"/>
                    <a:pt x="72578" y="41754"/>
                  </a:cubicBezTo>
                  <a:cubicBezTo>
                    <a:pt x="81142" y="35019"/>
                    <a:pt x="91175" y="28548"/>
                    <a:pt x="102853" y="22727"/>
                  </a:cubicBezTo>
                  <a:lnTo>
                    <a:pt x="84345" y="4044"/>
                  </a:lnTo>
                  <a:cubicBezTo>
                    <a:pt x="81749" y="1424"/>
                    <a:pt x="78238" y="0"/>
                    <a:pt x="74646" y="0"/>
                  </a:cubicBezTo>
                  <a:cubicBezTo>
                    <a:pt x="73444" y="0"/>
                    <a:pt x="72233" y="161"/>
                    <a:pt x="71045" y="487"/>
                  </a:cubicBezTo>
                  <a:cubicBezTo>
                    <a:pt x="49936" y="6302"/>
                    <a:pt x="12691" y="23263"/>
                    <a:pt x="396" y="71513"/>
                  </a:cubicBezTo>
                  <a:cubicBezTo>
                    <a:pt x="-754" y="76016"/>
                    <a:pt x="642" y="80922"/>
                    <a:pt x="4038" y="84319"/>
                  </a:cubicBezTo>
                  <a:lnTo>
                    <a:pt x="25426" y="105707"/>
                  </a:lnTo>
                  <a:cubicBezTo>
                    <a:pt x="27574" y="99329"/>
                    <a:pt x="32318" y="87713"/>
                    <a:pt x="41591" y="74393"/>
                  </a:cubicBezTo>
                  <a:cubicBezTo>
                    <a:pt x="38230" y="70442"/>
                    <a:pt x="36193" y="65331"/>
                    <a:pt x="36193" y="59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37;p7"/>
            <p:cNvSpPr/>
            <p:nvPr/>
          </p:nvSpPr>
          <p:spPr>
            <a:xfrm>
              <a:off x="6640091" y="4091378"/>
              <a:ext cx="166945" cy="154233"/>
            </a:xfrm>
            <a:custGeom>
              <a:avLst/>
              <a:gdLst/>
              <a:ahLst/>
              <a:cxnLst/>
              <a:rect l="l" t="t" r="r" b="b"/>
              <a:pathLst>
                <a:path w="166945" h="154233" extrusionOk="0">
                  <a:moveTo>
                    <a:pt x="39530" y="141009"/>
                  </a:moveTo>
                  <a:cubicBezTo>
                    <a:pt x="41538" y="143705"/>
                    <a:pt x="43654" y="146396"/>
                    <a:pt x="46105" y="148674"/>
                  </a:cubicBezTo>
                  <a:cubicBezTo>
                    <a:pt x="54925" y="156869"/>
                    <a:pt x="67629" y="155870"/>
                    <a:pt x="75160" y="146558"/>
                  </a:cubicBezTo>
                  <a:cubicBezTo>
                    <a:pt x="76419" y="145001"/>
                    <a:pt x="77722" y="143464"/>
                    <a:pt x="78824" y="141798"/>
                  </a:cubicBezTo>
                  <a:cubicBezTo>
                    <a:pt x="92375" y="121310"/>
                    <a:pt x="154790" y="31829"/>
                    <a:pt x="163743" y="20621"/>
                  </a:cubicBezTo>
                  <a:cubicBezTo>
                    <a:pt x="168311" y="14902"/>
                    <a:pt x="167929" y="8311"/>
                    <a:pt x="163003" y="3514"/>
                  </a:cubicBezTo>
                  <a:cubicBezTo>
                    <a:pt x="158342" y="-1026"/>
                    <a:pt x="151392" y="-1254"/>
                    <a:pt x="146094" y="3338"/>
                  </a:cubicBezTo>
                  <a:cubicBezTo>
                    <a:pt x="135975" y="12110"/>
                    <a:pt x="70681" y="79337"/>
                    <a:pt x="56688" y="94893"/>
                  </a:cubicBezTo>
                  <a:cubicBezTo>
                    <a:pt x="50882" y="89591"/>
                    <a:pt x="26324" y="71869"/>
                    <a:pt x="20247" y="68072"/>
                  </a:cubicBezTo>
                  <a:cubicBezTo>
                    <a:pt x="12079" y="62968"/>
                    <a:pt x="2567" y="66682"/>
                    <a:pt x="323" y="75905"/>
                  </a:cubicBezTo>
                  <a:cubicBezTo>
                    <a:pt x="-809" y="80557"/>
                    <a:pt x="1200" y="84419"/>
                    <a:pt x="3804" y="87960"/>
                  </a:cubicBezTo>
                  <a:cubicBezTo>
                    <a:pt x="16114" y="104700"/>
                    <a:pt x="27121" y="124343"/>
                    <a:pt x="39530" y="1410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845;p48"/>
          <p:cNvSpPr/>
          <p:nvPr/>
        </p:nvSpPr>
        <p:spPr>
          <a:xfrm>
            <a:off x="4236193" y="1846227"/>
            <a:ext cx="829012" cy="83609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47;p7"/>
          <p:cNvGrpSpPr/>
          <p:nvPr/>
        </p:nvGrpSpPr>
        <p:grpSpPr>
          <a:xfrm>
            <a:off x="1797269" y="3528533"/>
            <a:ext cx="660181" cy="891097"/>
            <a:chOff x="2113289" y="2169107"/>
            <a:chExt cx="705671" cy="952499"/>
          </a:xfrm>
        </p:grpSpPr>
        <p:sp>
          <p:nvSpPr>
            <p:cNvPr id="78"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223;p7"/>
          <p:cNvGrpSpPr/>
          <p:nvPr/>
        </p:nvGrpSpPr>
        <p:grpSpPr>
          <a:xfrm>
            <a:off x="1558176" y="1846226"/>
            <a:ext cx="899274" cy="985099"/>
            <a:chOff x="3594382" y="4934337"/>
            <a:chExt cx="869515" cy="952499"/>
          </a:xfrm>
        </p:grpSpPr>
        <p:sp>
          <p:nvSpPr>
            <p:cNvPr id="94" name="Google Shape;224;p7"/>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25;p7"/>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26;p7"/>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27;p7"/>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28;p7"/>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29;p7"/>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840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1497975" y="338677"/>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t>Scopes and Limitations</a:t>
            </a:r>
            <a:endParaRPr b="1" dirty="0"/>
          </a:p>
        </p:txBody>
      </p:sp>
      <p:sp>
        <p:nvSpPr>
          <p:cNvPr id="275" name="Google Shape;275;p20"/>
          <p:cNvSpPr txBox="1">
            <a:spLocks noGrp="1"/>
          </p:cNvSpPr>
          <p:nvPr>
            <p:ph type="body" idx="2"/>
          </p:nvPr>
        </p:nvSpPr>
        <p:spPr>
          <a:xfrm>
            <a:off x="4911349" y="137075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6">
                    <a:lumMod val="75000"/>
                  </a:schemeClr>
                </a:solidFill>
              </a:rPr>
              <a:t>Limitation</a:t>
            </a:r>
            <a:endParaRPr b="1" dirty="0">
              <a:solidFill>
                <a:schemeClr val="accent6">
                  <a:lumMod val="75000"/>
                </a:schemeClr>
              </a:solidFill>
            </a:endParaRPr>
          </a:p>
          <a:p>
            <a:pPr marL="342900" indent="-342900">
              <a:spcBef>
                <a:spcPts val="800"/>
              </a:spcBef>
              <a:spcAft>
                <a:spcPts val="800"/>
              </a:spcAft>
              <a:buClr>
                <a:schemeClr val="accent6">
                  <a:lumMod val="75000"/>
                </a:schemeClr>
              </a:buClr>
            </a:pPr>
            <a:r>
              <a:rPr lang="en-US" dirty="0">
                <a:solidFill>
                  <a:schemeClr val="tx1"/>
                </a:solidFill>
              </a:rPr>
              <a:t>The learning materials </a:t>
            </a:r>
            <a:r>
              <a:rPr lang="en-US" dirty="0" smtClean="0">
                <a:solidFill>
                  <a:schemeClr val="tx1"/>
                </a:solidFill>
              </a:rPr>
              <a:t>used are limited </a:t>
            </a:r>
            <a:r>
              <a:rPr lang="en-US" dirty="0">
                <a:solidFill>
                  <a:schemeClr val="tx1"/>
                </a:solidFill>
              </a:rPr>
              <a:t>and may not be included in other </a:t>
            </a:r>
            <a:r>
              <a:rPr lang="en-US" dirty="0" smtClean="0">
                <a:solidFill>
                  <a:schemeClr val="tx1"/>
                </a:solidFill>
              </a:rPr>
              <a:t>books</a:t>
            </a:r>
            <a:r>
              <a:rPr lang="en-US" dirty="0" smtClean="0"/>
              <a:t>.</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Rectangle 6"/>
          <p:cNvSpPr/>
          <p:nvPr/>
        </p:nvSpPr>
        <p:spPr>
          <a:xfrm>
            <a:off x="3913321" y="93352"/>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8" name="Google Shape;275;p20"/>
          <p:cNvSpPr txBox="1">
            <a:spLocks/>
          </p:cNvSpPr>
          <p:nvPr/>
        </p:nvSpPr>
        <p:spPr>
          <a:xfrm>
            <a:off x="1714095" y="1524000"/>
            <a:ext cx="2509800" cy="3111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1pPr>
            <a:lvl2pPr marL="914400" marR="0" lvl="1"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2pPr>
            <a:lvl3pPr marL="1371600" marR="0" lvl="2"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3pPr>
            <a:lvl4pPr marL="1828800" marR="0" lvl="3"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4pPr>
            <a:lvl5pPr marL="2286000" marR="0" lvl="4"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5pPr>
            <a:lvl6pPr marL="2743200" marR="0" lvl="5"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6pPr>
            <a:lvl7pPr marL="3200400" marR="0" lvl="6"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7pPr>
            <a:lvl8pPr marL="3657600" marR="0" lvl="7"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8pPr>
            <a:lvl9pPr marL="4114800" marR="0" lvl="8" indent="-355600" algn="l" rtl="0">
              <a:lnSpc>
                <a:spcPct val="115000"/>
              </a:lnSpc>
              <a:spcBef>
                <a:spcPts val="800"/>
              </a:spcBef>
              <a:spcAft>
                <a:spcPts val="800"/>
              </a:spcAft>
              <a:buClr>
                <a:schemeClr val="dk2"/>
              </a:buClr>
              <a:buSzPts val="2000"/>
              <a:buFont typeface="Nunito"/>
              <a:buChar char="■"/>
              <a:defRPr sz="2000" b="0" i="0" u="none" strike="noStrike" cap="none">
                <a:solidFill>
                  <a:schemeClr val="dk2"/>
                </a:solidFill>
                <a:latin typeface="Nunito"/>
                <a:ea typeface="Nunito"/>
                <a:cs typeface="Nunito"/>
                <a:sym typeface="Nunito"/>
              </a:defRPr>
            </a:lvl9pPr>
          </a:lstStyle>
          <a:p>
            <a:pPr marL="0" indent="0">
              <a:buFont typeface="Nunito"/>
              <a:buNone/>
            </a:pPr>
            <a:r>
              <a:rPr lang="en-US" b="1" dirty="0" smtClean="0">
                <a:solidFill>
                  <a:schemeClr val="accent2"/>
                </a:solidFill>
              </a:rPr>
              <a:t>Scopes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assessments to preschool students</a:t>
            </a:r>
          </a:p>
          <a:p>
            <a:pPr marL="342900" indent="-342900">
              <a:spcBef>
                <a:spcPts val="800"/>
              </a:spcBef>
              <a:spcAft>
                <a:spcPts val="800"/>
              </a:spcAft>
              <a:buClr>
                <a:schemeClr val="accent2"/>
              </a:buClr>
            </a:pPr>
            <a:r>
              <a:rPr lang="en-US" sz="1200" dirty="0" smtClean="0">
                <a:solidFill>
                  <a:schemeClr val="tx1"/>
                </a:solidFill>
              </a:rPr>
              <a:t>Monitoring </a:t>
            </a:r>
            <a:r>
              <a:rPr lang="en-US" sz="1200" dirty="0">
                <a:solidFill>
                  <a:schemeClr val="tx1"/>
                </a:solidFill>
              </a:rPr>
              <a:t>the students activity and attendance for the parents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adaptive learning activities to students</a:t>
            </a:r>
          </a:p>
          <a:p>
            <a:pPr marL="342900" indent="-342900">
              <a:spcBef>
                <a:spcPts val="800"/>
              </a:spcBef>
              <a:spcAft>
                <a:spcPts val="800"/>
              </a:spcAft>
              <a:buClr>
                <a:schemeClr val="accent2"/>
              </a:buClr>
            </a:pPr>
            <a:r>
              <a:rPr lang="en-US" sz="1200" dirty="0">
                <a:solidFill>
                  <a:schemeClr val="tx1"/>
                </a:solidFill>
              </a:rPr>
              <a:t>V</a:t>
            </a:r>
            <a:r>
              <a:rPr lang="en-US" sz="1200" dirty="0" smtClean="0">
                <a:solidFill>
                  <a:schemeClr val="tx1"/>
                </a:solidFill>
              </a:rPr>
              <a:t>alidating </a:t>
            </a:r>
            <a:r>
              <a:rPr lang="en-US" sz="1200" dirty="0">
                <a:solidFill>
                  <a:schemeClr val="tx1"/>
                </a:solidFill>
              </a:rPr>
              <a:t>of attendance for the teachers</a:t>
            </a:r>
          </a:p>
        </p:txBody>
      </p:sp>
    </p:spTree>
    <p:extLst>
      <p:ext uri="{BB962C8B-B14F-4D97-AF65-F5344CB8AC3E}">
        <p14:creationId xmlns:p14="http://schemas.microsoft.com/office/powerpoint/2010/main" val="333463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2</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Review of Related Literature and Studies</a:t>
            </a:r>
            <a:endParaRPr sz="4800" dirty="0"/>
          </a:p>
        </p:txBody>
      </p:sp>
    </p:spTree>
    <p:extLst>
      <p:ext uri="{BB962C8B-B14F-4D97-AF65-F5344CB8AC3E}">
        <p14:creationId xmlns:p14="http://schemas.microsoft.com/office/powerpoint/2010/main" val="2075031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734127"/>
            <a:ext cx="6167100" cy="396300"/>
          </a:xfrm>
          <a:prstGeom prst="rect">
            <a:avLst/>
          </a:prstGeom>
        </p:spPr>
        <p:txBody>
          <a:bodyPr spcFirstLastPara="1" wrap="square" lIns="0" tIns="0" rIns="0" bIns="0" anchor="t" anchorCtr="0">
            <a:noAutofit/>
          </a:bodyPr>
          <a:lstStyle/>
          <a:p>
            <a:pPr lvl="0"/>
            <a:r>
              <a:rPr lang="en-US" sz="2400" dirty="0"/>
              <a:t>Review of Related Literature and Studies</a:t>
            </a:r>
            <a:endParaRPr sz="2400"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b="1" dirty="0" smtClean="0">
                <a:solidFill>
                  <a:schemeClr val="tx1"/>
                </a:solidFill>
              </a:rPr>
              <a:t>Education System and Issues</a:t>
            </a:r>
          </a:p>
          <a:p>
            <a:pPr lvl="0" indent="-381000">
              <a:spcBef>
                <a:spcPts val="800"/>
              </a:spcBef>
              <a:buClr>
                <a:schemeClr val="accent4"/>
              </a:buClr>
              <a:buSzPts val="2400"/>
            </a:pPr>
            <a:r>
              <a:rPr lang="en-PH" sz="2400" b="1" dirty="0" smtClean="0">
                <a:solidFill>
                  <a:schemeClr val="tx1"/>
                </a:solidFill>
              </a:rPr>
              <a:t>Children Learning Development and Psychology</a:t>
            </a:r>
          </a:p>
          <a:p>
            <a:pPr lvl="0" indent="-381000">
              <a:spcBef>
                <a:spcPts val="800"/>
              </a:spcBef>
              <a:buClr>
                <a:schemeClr val="accent4"/>
              </a:buClr>
              <a:buSzPts val="2400"/>
            </a:pPr>
            <a:r>
              <a:rPr lang="en-PH" b="1" dirty="0" smtClean="0">
                <a:solidFill>
                  <a:schemeClr val="tx1"/>
                </a:solidFill>
              </a:rPr>
              <a:t>Transition of Learning in the Philippines</a:t>
            </a:r>
          </a:p>
          <a:p>
            <a:pPr lvl="0" indent="-381000">
              <a:spcBef>
                <a:spcPts val="800"/>
              </a:spcBef>
              <a:buClr>
                <a:schemeClr val="accent4"/>
              </a:buClr>
              <a:buSzPts val="2400"/>
            </a:pPr>
            <a:r>
              <a:rPr lang="en-PH" sz="2400" b="1" dirty="0" smtClean="0">
                <a:solidFill>
                  <a:schemeClr val="tx1"/>
                </a:solidFill>
              </a:rPr>
              <a:t>Computer-Aided Instruction and Adaptive Learning</a:t>
            </a:r>
            <a:endParaRPr sz="2400" b="1"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2</a:t>
            </a:r>
            <a:endParaRPr lang="en-US" dirty="0">
              <a:latin typeface="Walter Turncoat" panose="02000000000000000000" charset="0"/>
            </a:endParaRPr>
          </a:p>
        </p:txBody>
      </p:sp>
    </p:spTree>
    <p:extLst>
      <p:ext uri="{BB962C8B-B14F-4D97-AF65-F5344CB8AC3E}">
        <p14:creationId xmlns:p14="http://schemas.microsoft.com/office/powerpoint/2010/main" val="407084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3</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Methods and Procedures</a:t>
            </a:r>
            <a:endParaRPr sz="4800" dirty="0"/>
          </a:p>
        </p:txBody>
      </p:sp>
    </p:spTree>
    <p:extLst>
      <p:ext uri="{BB962C8B-B14F-4D97-AF65-F5344CB8AC3E}">
        <p14:creationId xmlns:p14="http://schemas.microsoft.com/office/powerpoint/2010/main" val="310570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Research Design</a:t>
            </a:r>
            <a:endParaRPr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2" name="Text Placeholder 1"/>
          <p:cNvSpPr>
            <a:spLocks noGrp="1"/>
          </p:cNvSpPr>
          <p:nvPr>
            <p:ph type="body" idx="1"/>
          </p:nvPr>
        </p:nvSpPr>
        <p:spPr>
          <a:xfrm>
            <a:off x="548125" y="1166497"/>
            <a:ext cx="5905227" cy="3307500"/>
          </a:xfrm>
        </p:spPr>
        <p:txBody>
          <a:bodyPr/>
          <a:lstStyle/>
          <a:p>
            <a:pPr marL="114300" indent="0">
              <a:buNone/>
            </a:pPr>
            <a:endParaRPr lang="en-US" dirty="0" smtClean="0">
              <a:solidFill>
                <a:schemeClr val="tx1"/>
              </a:solidFill>
            </a:endParaRPr>
          </a:p>
          <a:p>
            <a:r>
              <a:rPr lang="en-PH" dirty="0">
                <a:solidFill>
                  <a:schemeClr val="tx1"/>
                </a:solidFill>
              </a:rPr>
              <a:t>Quantitative and Qualitative data will be collected on the research in short, the researchers will be integrate a mixed method of data collection</a:t>
            </a:r>
            <a:r>
              <a:rPr lang="en-PH" dirty="0" smtClean="0">
                <a:solidFill>
                  <a:schemeClr val="tx1"/>
                </a:solidFill>
              </a:rPr>
              <a:t>.</a:t>
            </a:r>
          </a:p>
          <a:p>
            <a:endParaRPr lang="en-PH" dirty="0">
              <a:solidFill>
                <a:schemeClr val="tx1"/>
              </a:solidFill>
            </a:endParaRPr>
          </a:p>
          <a:p>
            <a:r>
              <a:rPr lang="en-PH" dirty="0">
                <a:solidFill>
                  <a:schemeClr val="tx1"/>
                </a:solidFill>
              </a:rPr>
              <a:t>The researchers will be using a descriptive type of research to gather information</a:t>
            </a:r>
            <a:r>
              <a:rPr lang="en-PH" dirty="0" smtClean="0">
                <a:solidFill>
                  <a:schemeClr val="tx1"/>
                </a:solidFill>
              </a:rPr>
              <a:t>.</a:t>
            </a:r>
          </a:p>
          <a:p>
            <a:endParaRPr lang="en-PH" dirty="0">
              <a:solidFill>
                <a:schemeClr val="tx1"/>
              </a:solidFill>
            </a:endParaRPr>
          </a:p>
          <a:p>
            <a:r>
              <a:rPr lang="en-PH" dirty="0">
                <a:solidFill>
                  <a:schemeClr val="tx1"/>
                </a:solidFill>
              </a:rPr>
              <a:t>The descriptive type of research is an appropriate choice for the topic since this investigates one or more variables.</a:t>
            </a:r>
            <a:endParaRPr lang="en-US" dirty="0">
              <a:solidFill>
                <a:schemeClr val="tx1"/>
              </a:solidFill>
            </a:endParaRPr>
          </a:p>
        </p:txBody>
      </p:sp>
    </p:spTree>
    <p:extLst>
      <p:ext uri="{BB962C8B-B14F-4D97-AF65-F5344CB8AC3E}">
        <p14:creationId xmlns:p14="http://schemas.microsoft.com/office/powerpoint/2010/main" val="68350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4" name="Google Shape;366;p29"/>
          <p:cNvSpPr txBox="1">
            <a:spLocks noGrp="1"/>
          </p:cNvSpPr>
          <p:nvPr>
            <p:ph type="body" idx="4294967295"/>
          </p:nvPr>
        </p:nvSpPr>
        <p:spPr>
          <a:xfrm>
            <a:off x="4263569" y="1381432"/>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2135211" y="3105445"/>
            <a:ext cx="2851428"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Web-development Expert</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1639725" y="1389290"/>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Guardian</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92819" y="1812830"/>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311" y="1623481"/>
            <a:ext cx="1092011" cy="1257351"/>
          </a:xfrm>
          <a:prstGeom prst="rect">
            <a:avLst/>
          </a:prstGeom>
        </p:spPr>
      </p:pic>
      <p:sp>
        <p:nvSpPr>
          <p:cNvPr id="61" name="Google Shape;124;p7"/>
          <p:cNvSpPr/>
          <p:nvPr/>
        </p:nvSpPr>
        <p:spPr>
          <a:xfrm>
            <a:off x="2955195" y="3530952"/>
            <a:ext cx="1085340" cy="989811"/>
          </a:xfrm>
          <a:custGeom>
            <a:avLst/>
            <a:gdLst/>
            <a:ahLst/>
            <a:cxnLst/>
            <a:rect l="l" t="t" r="r" b="b"/>
            <a:pathLst>
              <a:path w="8987" h="8196" extrusionOk="0">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6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gathering tools</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30266" y="2022799"/>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Interview</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24" name="Google Shape;136;p7"/>
          <p:cNvGrpSpPr/>
          <p:nvPr/>
        </p:nvGrpSpPr>
        <p:grpSpPr>
          <a:xfrm>
            <a:off x="840559" y="2522983"/>
            <a:ext cx="754777" cy="911502"/>
            <a:chOff x="2272041" y="3551722"/>
            <a:chExt cx="788742" cy="952519"/>
          </a:xfrm>
        </p:grpSpPr>
        <p:sp>
          <p:nvSpPr>
            <p:cNvPr id="25" name="Google Shape;137;p7"/>
            <p:cNvSpPr/>
            <p:nvPr/>
          </p:nvSpPr>
          <p:spPr>
            <a:xfrm>
              <a:off x="2333056" y="3790256"/>
              <a:ext cx="159499" cy="159038"/>
            </a:xfrm>
            <a:custGeom>
              <a:avLst/>
              <a:gdLst/>
              <a:ahLst/>
              <a:cxnLst/>
              <a:rect l="l" t="t" r="r" b="b"/>
              <a:pathLst>
                <a:path w="191590" h="159038" extrusionOk="0">
                  <a:moveTo>
                    <a:pt x="95789" y="159039"/>
                  </a:moveTo>
                  <a:cubicBezTo>
                    <a:pt x="148728" y="159039"/>
                    <a:pt x="191590" y="123406"/>
                    <a:pt x="191590" y="79505"/>
                  </a:cubicBezTo>
                  <a:cubicBezTo>
                    <a:pt x="191590" y="35595"/>
                    <a:pt x="148728" y="0"/>
                    <a:pt x="95789" y="0"/>
                  </a:cubicBezTo>
                  <a:cubicBezTo>
                    <a:pt x="42920" y="0"/>
                    <a:pt x="0" y="35595"/>
                    <a:pt x="0" y="79505"/>
                  </a:cubicBezTo>
                  <a:cubicBezTo>
                    <a:pt x="0" y="123406"/>
                    <a:pt x="42908" y="159039"/>
                    <a:pt x="95789" y="159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8;p7"/>
            <p:cNvSpPr/>
            <p:nvPr/>
          </p:nvSpPr>
          <p:spPr>
            <a:xfrm>
              <a:off x="2811541" y="3790256"/>
              <a:ext cx="159508" cy="159038"/>
            </a:xfrm>
            <a:custGeom>
              <a:avLst/>
              <a:gdLst/>
              <a:ahLst/>
              <a:cxnLst/>
              <a:rect l="l" t="t" r="r" b="b"/>
              <a:pathLst>
                <a:path w="191601" h="159038" extrusionOk="0">
                  <a:moveTo>
                    <a:pt x="0" y="79505"/>
                  </a:moveTo>
                  <a:cubicBezTo>
                    <a:pt x="0" y="123406"/>
                    <a:pt x="42908" y="159039"/>
                    <a:pt x="95789" y="159039"/>
                  </a:cubicBezTo>
                  <a:cubicBezTo>
                    <a:pt x="148716" y="159039"/>
                    <a:pt x="191602" y="123406"/>
                    <a:pt x="191602" y="79505"/>
                  </a:cubicBezTo>
                  <a:cubicBezTo>
                    <a:pt x="191602" y="35595"/>
                    <a:pt x="148728" y="0"/>
                    <a:pt x="95789" y="0"/>
                  </a:cubicBezTo>
                  <a:cubicBezTo>
                    <a:pt x="42908" y="0"/>
                    <a:pt x="0" y="35595"/>
                    <a:pt x="0" y="79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p7"/>
            <p:cNvSpPr/>
            <p:nvPr/>
          </p:nvSpPr>
          <p:spPr>
            <a:xfrm>
              <a:off x="2272041" y="3929397"/>
              <a:ext cx="380006" cy="574814"/>
            </a:xfrm>
            <a:custGeom>
              <a:avLst/>
              <a:gdLst/>
              <a:ahLst/>
              <a:cxnLst/>
              <a:rect l="l" t="t" r="r" b="b"/>
              <a:pathLst>
                <a:path w="456464" h="574814" extrusionOk="0">
                  <a:moveTo>
                    <a:pt x="300438" y="357940"/>
                  </a:moveTo>
                  <a:cubicBezTo>
                    <a:pt x="297030" y="332823"/>
                    <a:pt x="271404" y="313811"/>
                    <a:pt x="240924" y="313811"/>
                  </a:cubicBezTo>
                  <a:lnTo>
                    <a:pt x="122608" y="313811"/>
                  </a:lnTo>
                  <a:cubicBezTo>
                    <a:pt x="112543" y="246393"/>
                    <a:pt x="134520" y="184814"/>
                    <a:pt x="152503" y="148123"/>
                  </a:cubicBezTo>
                  <a:lnTo>
                    <a:pt x="222551" y="191024"/>
                  </a:lnTo>
                  <a:cubicBezTo>
                    <a:pt x="230986" y="196177"/>
                    <a:pt x="240982" y="198787"/>
                    <a:pt x="250977" y="198787"/>
                  </a:cubicBezTo>
                  <a:cubicBezTo>
                    <a:pt x="260284" y="198787"/>
                    <a:pt x="269626" y="196529"/>
                    <a:pt x="277716" y="192024"/>
                  </a:cubicBezTo>
                  <a:lnTo>
                    <a:pt x="384603" y="132397"/>
                  </a:lnTo>
                  <a:cubicBezTo>
                    <a:pt x="394059" y="127111"/>
                    <a:pt x="400313" y="119482"/>
                    <a:pt x="403423" y="111090"/>
                  </a:cubicBezTo>
                  <a:cubicBezTo>
                    <a:pt x="436898" y="96841"/>
                    <a:pt x="456465" y="64579"/>
                    <a:pt x="456465" y="19879"/>
                  </a:cubicBezTo>
                  <a:lnTo>
                    <a:pt x="456465" y="0"/>
                  </a:lnTo>
                  <a:lnTo>
                    <a:pt x="264886" y="0"/>
                  </a:lnTo>
                  <a:lnTo>
                    <a:pt x="264886" y="19879"/>
                  </a:lnTo>
                  <a:cubicBezTo>
                    <a:pt x="264886" y="49178"/>
                    <a:pt x="273344" y="73085"/>
                    <a:pt x="288549" y="90154"/>
                  </a:cubicBezTo>
                  <a:lnTo>
                    <a:pt x="252286" y="110395"/>
                  </a:lnTo>
                  <a:cubicBezTo>
                    <a:pt x="252286" y="110395"/>
                    <a:pt x="160375" y="49130"/>
                    <a:pt x="152239" y="45044"/>
                  </a:cubicBezTo>
                  <a:cubicBezTo>
                    <a:pt x="124019" y="30813"/>
                    <a:pt x="87170" y="38310"/>
                    <a:pt x="70002" y="61770"/>
                  </a:cubicBezTo>
                  <a:cubicBezTo>
                    <a:pt x="65527" y="67866"/>
                    <a:pt x="-38548" y="213074"/>
                    <a:pt x="15549" y="376657"/>
                  </a:cubicBezTo>
                  <a:cubicBezTo>
                    <a:pt x="22836" y="398707"/>
                    <a:pt x="46959" y="413204"/>
                    <a:pt x="73261" y="413204"/>
                  </a:cubicBezTo>
                  <a:cubicBezTo>
                    <a:pt x="73319" y="413204"/>
                    <a:pt x="73388" y="413194"/>
                    <a:pt x="73434" y="413194"/>
                  </a:cubicBezTo>
                  <a:lnTo>
                    <a:pt x="187424" y="413194"/>
                  </a:lnTo>
                  <a:lnTo>
                    <a:pt x="203375" y="530695"/>
                  </a:lnTo>
                  <a:cubicBezTo>
                    <a:pt x="206818" y="556060"/>
                    <a:pt x="232731" y="574815"/>
                    <a:pt x="262820" y="574815"/>
                  </a:cubicBezTo>
                  <a:cubicBezTo>
                    <a:pt x="265058" y="574815"/>
                    <a:pt x="267307" y="574719"/>
                    <a:pt x="269591" y="574500"/>
                  </a:cubicBezTo>
                  <a:cubicBezTo>
                    <a:pt x="302447" y="571452"/>
                    <a:pt x="326076" y="546840"/>
                    <a:pt x="322369" y="519560"/>
                  </a:cubicBezTo>
                  <a:lnTo>
                    <a:pt x="300438" y="357940"/>
                  </a:lnTo>
                  <a:close/>
                  <a:moveTo>
                    <a:pt x="314519" y="39767"/>
                  </a:moveTo>
                  <a:lnTo>
                    <a:pt x="406854" y="39767"/>
                  </a:lnTo>
                  <a:cubicBezTo>
                    <a:pt x="404571" y="51673"/>
                    <a:pt x="399544" y="62760"/>
                    <a:pt x="390249" y="70218"/>
                  </a:cubicBezTo>
                  <a:cubicBezTo>
                    <a:pt x="374309" y="58045"/>
                    <a:pt x="349934" y="55978"/>
                    <a:pt x="331148" y="66399"/>
                  </a:cubicBezTo>
                  <a:lnTo>
                    <a:pt x="328359" y="67951"/>
                  </a:lnTo>
                  <a:cubicBezTo>
                    <a:pt x="320774" y="60598"/>
                    <a:pt x="316574" y="50492"/>
                    <a:pt x="314519" y="39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0;p7"/>
            <p:cNvSpPr/>
            <p:nvPr/>
          </p:nvSpPr>
          <p:spPr>
            <a:xfrm>
              <a:off x="2652033" y="3967319"/>
              <a:ext cx="408750" cy="536922"/>
            </a:xfrm>
            <a:custGeom>
              <a:avLst/>
              <a:gdLst/>
              <a:ahLst/>
              <a:cxnLst/>
              <a:rect l="l" t="t" r="r" b="b"/>
              <a:pathLst>
                <a:path w="490991" h="536922" extrusionOk="0">
                  <a:moveTo>
                    <a:pt x="420994" y="23858"/>
                  </a:moveTo>
                  <a:cubicBezTo>
                    <a:pt x="406098" y="3484"/>
                    <a:pt x="376433" y="-4793"/>
                    <a:pt x="350313" y="2751"/>
                  </a:cubicBezTo>
                  <a:cubicBezTo>
                    <a:pt x="342590" y="5075"/>
                    <a:pt x="333329" y="10942"/>
                    <a:pt x="325904" y="18410"/>
                  </a:cubicBezTo>
                  <a:lnTo>
                    <a:pt x="240810" y="98562"/>
                  </a:lnTo>
                  <a:lnTo>
                    <a:pt x="186265" y="98562"/>
                  </a:lnTo>
                  <a:cubicBezTo>
                    <a:pt x="189720" y="87428"/>
                    <a:pt x="191613" y="75064"/>
                    <a:pt x="191613" y="61482"/>
                  </a:cubicBezTo>
                  <a:lnTo>
                    <a:pt x="191613" y="41612"/>
                  </a:lnTo>
                  <a:lnTo>
                    <a:pt x="0" y="41612"/>
                  </a:lnTo>
                  <a:lnTo>
                    <a:pt x="0" y="61482"/>
                  </a:lnTo>
                  <a:cubicBezTo>
                    <a:pt x="0" y="122794"/>
                    <a:pt x="36700" y="160885"/>
                    <a:pt x="95812" y="160885"/>
                  </a:cubicBezTo>
                  <a:cubicBezTo>
                    <a:pt x="98601" y="160885"/>
                    <a:pt x="101298" y="160713"/>
                    <a:pt x="103995" y="160551"/>
                  </a:cubicBezTo>
                  <a:cubicBezTo>
                    <a:pt x="112590" y="171124"/>
                    <a:pt x="127176" y="178087"/>
                    <a:pt x="143701" y="178087"/>
                  </a:cubicBezTo>
                  <a:lnTo>
                    <a:pt x="263464" y="178087"/>
                  </a:lnTo>
                  <a:cubicBezTo>
                    <a:pt x="277786" y="178087"/>
                    <a:pt x="291362" y="172762"/>
                    <a:pt x="300474" y="163580"/>
                  </a:cubicBezTo>
                  <a:lnTo>
                    <a:pt x="343267" y="120384"/>
                  </a:lnTo>
                  <a:cubicBezTo>
                    <a:pt x="360137" y="157703"/>
                    <a:pt x="377569" y="214406"/>
                    <a:pt x="368377" y="275908"/>
                  </a:cubicBezTo>
                  <a:lnTo>
                    <a:pt x="250037" y="275908"/>
                  </a:lnTo>
                  <a:cubicBezTo>
                    <a:pt x="219580" y="275908"/>
                    <a:pt x="193966" y="294920"/>
                    <a:pt x="190546" y="320038"/>
                  </a:cubicBezTo>
                  <a:lnTo>
                    <a:pt x="168592" y="481667"/>
                  </a:lnTo>
                  <a:cubicBezTo>
                    <a:pt x="164909" y="508938"/>
                    <a:pt x="188526" y="533550"/>
                    <a:pt x="221393" y="536608"/>
                  </a:cubicBezTo>
                  <a:cubicBezTo>
                    <a:pt x="223688" y="536827"/>
                    <a:pt x="225938" y="536922"/>
                    <a:pt x="228187" y="536922"/>
                  </a:cubicBezTo>
                  <a:cubicBezTo>
                    <a:pt x="258254" y="536922"/>
                    <a:pt x="284178" y="518167"/>
                    <a:pt x="287621" y="492802"/>
                  </a:cubicBezTo>
                  <a:lnTo>
                    <a:pt x="303561" y="375302"/>
                  </a:lnTo>
                  <a:lnTo>
                    <a:pt x="417562" y="375302"/>
                  </a:lnTo>
                  <a:cubicBezTo>
                    <a:pt x="417608" y="375302"/>
                    <a:pt x="417689" y="375311"/>
                    <a:pt x="417734" y="375311"/>
                  </a:cubicBezTo>
                  <a:cubicBezTo>
                    <a:pt x="444049" y="375311"/>
                    <a:pt x="468159" y="360824"/>
                    <a:pt x="475447" y="338764"/>
                  </a:cubicBezTo>
                  <a:cubicBezTo>
                    <a:pt x="529533" y="175163"/>
                    <a:pt x="425469" y="29954"/>
                    <a:pt x="420994" y="23858"/>
                  </a:cubicBezTo>
                  <a:close/>
                  <a:moveTo>
                    <a:pt x="49645" y="81360"/>
                  </a:moveTo>
                  <a:lnTo>
                    <a:pt x="141980" y="81360"/>
                  </a:lnTo>
                  <a:cubicBezTo>
                    <a:pt x="140763" y="87694"/>
                    <a:pt x="138686" y="93752"/>
                    <a:pt x="135737" y="99229"/>
                  </a:cubicBezTo>
                  <a:cubicBezTo>
                    <a:pt x="120417" y="101372"/>
                    <a:pt x="107690" y="109526"/>
                    <a:pt x="100988" y="120699"/>
                  </a:cubicBezTo>
                  <a:cubicBezTo>
                    <a:pt x="99267" y="120841"/>
                    <a:pt x="97683" y="121118"/>
                    <a:pt x="95824" y="121118"/>
                  </a:cubicBezTo>
                  <a:cubicBezTo>
                    <a:pt x="65688" y="121118"/>
                    <a:pt x="53673" y="102325"/>
                    <a:pt x="49645" y="81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1;p7"/>
            <p:cNvSpPr/>
            <p:nvPr/>
          </p:nvSpPr>
          <p:spPr>
            <a:xfrm>
              <a:off x="2438091" y="3551722"/>
              <a:ext cx="433265" cy="188871"/>
            </a:xfrm>
            <a:custGeom>
              <a:avLst/>
              <a:gdLst/>
              <a:ahLst/>
              <a:cxnLst/>
              <a:rect l="l" t="t" r="r" b="b"/>
              <a:pathLst>
                <a:path w="520438" h="188871" extrusionOk="0">
                  <a:moveTo>
                    <a:pt x="11696" y="171983"/>
                  </a:moveTo>
                  <a:cubicBezTo>
                    <a:pt x="12832" y="178318"/>
                    <a:pt x="17583" y="183766"/>
                    <a:pt x="24422" y="186671"/>
                  </a:cubicBezTo>
                  <a:cubicBezTo>
                    <a:pt x="27877" y="188128"/>
                    <a:pt x="31618" y="188862"/>
                    <a:pt x="35348" y="188862"/>
                  </a:cubicBezTo>
                  <a:cubicBezTo>
                    <a:pt x="39089" y="188862"/>
                    <a:pt x="42830" y="188157"/>
                    <a:pt x="46250" y="186690"/>
                  </a:cubicBezTo>
                  <a:lnTo>
                    <a:pt x="110216" y="159534"/>
                  </a:lnTo>
                  <a:cubicBezTo>
                    <a:pt x="122014" y="154524"/>
                    <a:pt x="126661" y="142542"/>
                    <a:pt x="120648" y="132779"/>
                  </a:cubicBezTo>
                  <a:cubicBezTo>
                    <a:pt x="114956" y="123539"/>
                    <a:pt x="101804" y="119882"/>
                    <a:pt x="90489" y="123634"/>
                  </a:cubicBezTo>
                  <a:cubicBezTo>
                    <a:pt x="123482" y="72666"/>
                    <a:pt x="188126" y="39767"/>
                    <a:pt x="259334" y="39767"/>
                  </a:cubicBezTo>
                  <a:cubicBezTo>
                    <a:pt x="330049" y="39767"/>
                    <a:pt x="394727" y="72647"/>
                    <a:pt x="427433" y="123082"/>
                  </a:cubicBezTo>
                  <a:cubicBezTo>
                    <a:pt x="416726" y="120644"/>
                    <a:pt x="405090" y="124244"/>
                    <a:pt x="399799" y="132788"/>
                  </a:cubicBezTo>
                  <a:cubicBezTo>
                    <a:pt x="393786" y="142551"/>
                    <a:pt x="398422" y="154534"/>
                    <a:pt x="410219" y="159544"/>
                  </a:cubicBezTo>
                  <a:lnTo>
                    <a:pt x="474186" y="186700"/>
                  </a:lnTo>
                  <a:cubicBezTo>
                    <a:pt x="477606" y="188157"/>
                    <a:pt x="481336" y="188871"/>
                    <a:pt x="485088" y="188871"/>
                  </a:cubicBezTo>
                  <a:cubicBezTo>
                    <a:pt x="488818" y="188871"/>
                    <a:pt x="492547" y="188138"/>
                    <a:pt x="496013" y="186680"/>
                  </a:cubicBezTo>
                  <a:cubicBezTo>
                    <a:pt x="502864" y="183775"/>
                    <a:pt x="507592" y="178327"/>
                    <a:pt x="508740" y="171993"/>
                  </a:cubicBezTo>
                  <a:lnTo>
                    <a:pt x="520159" y="109880"/>
                  </a:lnTo>
                  <a:cubicBezTo>
                    <a:pt x="522167" y="99031"/>
                    <a:pt x="513158" y="88887"/>
                    <a:pt x="500087" y="87249"/>
                  </a:cubicBezTo>
                  <a:cubicBezTo>
                    <a:pt x="486970" y="85515"/>
                    <a:pt x="474806" y="93050"/>
                    <a:pt x="472809" y="103899"/>
                  </a:cubicBezTo>
                  <a:lnTo>
                    <a:pt x="472006" y="108280"/>
                  </a:lnTo>
                  <a:cubicBezTo>
                    <a:pt x="431209" y="42358"/>
                    <a:pt x="349122" y="0"/>
                    <a:pt x="259334" y="0"/>
                  </a:cubicBezTo>
                  <a:cubicBezTo>
                    <a:pt x="170052" y="0"/>
                    <a:pt x="89009" y="41396"/>
                    <a:pt x="47902" y="105470"/>
                  </a:cubicBezTo>
                  <a:lnTo>
                    <a:pt x="47627" y="103880"/>
                  </a:lnTo>
                  <a:cubicBezTo>
                    <a:pt x="45641" y="93031"/>
                    <a:pt x="33454" y="85496"/>
                    <a:pt x="20360" y="87230"/>
                  </a:cubicBezTo>
                  <a:cubicBezTo>
                    <a:pt x="7289" y="88868"/>
                    <a:pt x="-1720" y="99012"/>
                    <a:pt x="277" y="109861"/>
                  </a:cubicBezTo>
                  <a:lnTo>
                    <a:pt x="11696" y="171983"/>
                  </a:lnTo>
                  <a:close/>
                  <a:moveTo>
                    <a:pt x="54283" y="138627"/>
                  </a:moveTo>
                  <a:lnTo>
                    <a:pt x="54042" y="138751"/>
                  </a:lnTo>
                  <a:lnTo>
                    <a:pt x="53973" y="138551"/>
                  </a:lnTo>
                  <a:lnTo>
                    <a:pt x="54283" y="138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2;p7"/>
            <p:cNvSpPr/>
            <p:nvPr/>
          </p:nvSpPr>
          <p:spPr>
            <a:xfrm>
              <a:off x="2432733" y="4167941"/>
              <a:ext cx="438638" cy="39757"/>
            </a:xfrm>
            <a:custGeom>
              <a:avLst/>
              <a:gdLst/>
              <a:ahLst/>
              <a:cxnLst/>
              <a:rect l="l" t="t" r="r" b="b"/>
              <a:pathLst>
                <a:path w="526893" h="39757" extrusionOk="0">
                  <a:moveTo>
                    <a:pt x="0" y="19888"/>
                  </a:moveTo>
                  <a:cubicBezTo>
                    <a:pt x="0" y="30861"/>
                    <a:pt x="10730" y="39757"/>
                    <a:pt x="23950" y="39757"/>
                  </a:cubicBezTo>
                  <a:lnTo>
                    <a:pt x="502943" y="39757"/>
                  </a:lnTo>
                  <a:cubicBezTo>
                    <a:pt x="516186" y="39757"/>
                    <a:pt x="526893" y="30861"/>
                    <a:pt x="526893" y="19888"/>
                  </a:cubicBezTo>
                  <a:cubicBezTo>
                    <a:pt x="526893" y="8896"/>
                    <a:pt x="516186" y="0"/>
                    <a:pt x="502943" y="0"/>
                  </a:cubicBezTo>
                  <a:lnTo>
                    <a:pt x="23962" y="0"/>
                  </a:lnTo>
                  <a:cubicBezTo>
                    <a:pt x="10730" y="0"/>
                    <a:pt x="0" y="8896"/>
                    <a:pt x="0" y="1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70;p29"/>
          <p:cNvSpPr txBox="1">
            <a:spLocks noGrp="1"/>
          </p:cNvSpPr>
          <p:nvPr>
            <p:ph type="body" idx="4294967295"/>
          </p:nvPr>
        </p:nvSpPr>
        <p:spPr>
          <a:xfrm>
            <a:off x="2225829"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Internet</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32" name="Google Shape;145;p7"/>
          <p:cNvSpPr/>
          <p:nvPr/>
        </p:nvSpPr>
        <p:spPr>
          <a:xfrm>
            <a:off x="2220396" y="2648248"/>
            <a:ext cx="846261" cy="832034"/>
          </a:xfrm>
          <a:custGeom>
            <a:avLst/>
            <a:gdLst/>
            <a:ahLst/>
            <a:cxnLst/>
            <a:rect l="l" t="t" r="r" b="b"/>
            <a:pathLst>
              <a:path w="8923" h="8773" extrusionOk="0">
                <a:moveTo>
                  <a:pt x="6120" y="942"/>
                </a:moveTo>
                <a:lnTo>
                  <a:pt x="6804" y="1284"/>
                </a:lnTo>
                <a:lnTo>
                  <a:pt x="7104" y="1498"/>
                </a:lnTo>
                <a:lnTo>
                  <a:pt x="7297" y="1648"/>
                </a:lnTo>
                <a:lnTo>
                  <a:pt x="7361" y="1712"/>
                </a:lnTo>
                <a:lnTo>
                  <a:pt x="7361" y="1755"/>
                </a:lnTo>
                <a:lnTo>
                  <a:pt x="7339" y="1798"/>
                </a:lnTo>
                <a:lnTo>
                  <a:pt x="7275" y="1840"/>
                </a:lnTo>
                <a:lnTo>
                  <a:pt x="7104" y="1947"/>
                </a:lnTo>
                <a:lnTo>
                  <a:pt x="6911" y="2033"/>
                </a:lnTo>
                <a:lnTo>
                  <a:pt x="6783" y="2076"/>
                </a:lnTo>
                <a:lnTo>
                  <a:pt x="6697" y="2054"/>
                </a:lnTo>
                <a:lnTo>
                  <a:pt x="6655" y="2012"/>
                </a:lnTo>
                <a:lnTo>
                  <a:pt x="6612" y="1840"/>
                </a:lnTo>
                <a:lnTo>
                  <a:pt x="6505" y="1605"/>
                </a:lnTo>
                <a:lnTo>
                  <a:pt x="6398" y="1370"/>
                </a:lnTo>
                <a:lnTo>
                  <a:pt x="6334" y="1241"/>
                </a:lnTo>
                <a:lnTo>
                  <a:pt x="6248" y="1092"/>
                </a:lnTo>
                <a:lnTo>
                  <a:pt x="6184" y="1006"/>
                </a:lnTo>
                <a:lnTo>
                  <a:pt x="6141" y="963"/>
                </a:lnTo>
                <a:lnTo>
                  <a:pt x="6120" y="942"/>
                </a:lnTo>
                <a:close/>
                <a:moveTo>
                  <a:pt x="3039" y="878"/>
                </a:moveTo>
                <a:lnTo>
                  <a:pt x="2825" y="1434"/>
                </a:lnTo>
                <a:lnTo>
                  <a:pt x="2739" y="1712"/>
                </a:lnTo>
                <a:lnTo>
                  <a:pt x="2675" y="1990"/>
                </a:lnTo>
                <a:lnTo>
                  <a:pt x="2654" y="2119"/>
                </a:lnTo>
                <a:lnTo>
                  <a:pt x="2632" y="2204"/>
                </a:lnTo>
                <a:lnTo>
                  <a:pt x="2611" y="2247"/>
                </a:lnTo>
                <a:lnTo>
                  <a:pt x="2568" y="2247"/>
                </a:lnTo>
                <a:lnTo>
                  <a:pt x="2483" y="2225"/>
                </a:lnTo>
                <a:lnTo>
                  <a:pt x="2354" y="2183"/>
                </a:lnTo>
                <a:lnTo>
                  <a:pt x="2097" y="2097"/>
                </a:lnTo>
                <a:lnTo>
                  <a:pt x="1969" y="2054"/>
                </a:lnTo>
                <a:lnTo>
                  <a:pt x="1841" y="2033"/>
                </a:lnTo>
                <a:lnTo>
                  <a:pt x="1883" y="1947"/>
                </a:lnTo>
                <a:lnTo>
                  <a:pt x="1948" y="1883"/>
                </a:lnTo>
                <a:lnTo>
                  <a:pt x="2012" y="1798"/>
                </a:lnTo>
                <a:lnTo>
                  <a:pt x="2055" y="1712"/>
                </a:lnTo>
                <a:lnTo>
                  <a:pt x="2119" y="1669"/>
                </a:lnTo>
                <a:lnTo>
                  <a:pt x="2204" y="1605"/>
                </a:lnTo>
                <a:lnTo>
                  <a:pt x="2311" y="1477"/>
                </a:lnTo>
                <a:lnTo>
                  <a:pt x="2418" y="1348"/>
                </a:lnTo>
                <a:lnTo>
                  <a:pt x="2718" y="1070"/>
                </a:lnTo>
                <a:lnTo>
                  <a:pt x="2868" y="963"/>
                </a:lnTo>
                <a:lnTo>
                  <a:pt x="3039" y="878"/>
                </a:lnTo>
                <a:close/>
                <a:moveTo>
                  <a:pt x="4344" y="535"/>
                </a:moveTo>
                <a:lnTo>
                  <a:pt x="4323" y="771"/>
                </a:lnTo>
                <a:lnTo>
                  <a:pt x="4301" y="1006"/>
                </a:lnTo>
                <a:lnTo>
                  <a:pt x="4323" y="1477"/>
                </a:lnTo>
                <a:lnTo>
                  <a:pt x="4365" y="1947"/>
                </a:lnTo>
                <a:lnTo>
                  <a:pt x="4387" y="2418"/>
                </a:lnTo>
                <a:lnTo>
                  <a:pt x="4044" y="2397"/>
                </a:lnTo>
                <a:lnTo>
                  <a:pt x="3681" y="2375"/>
                </a:lnTo>
                <a:lnTo>
                  <a:pt x="3338" y="2354"/>
                </a:lnTo>
                <a:lnTo>
                  <a:pt x="2996" y="2311"/>
                </a:lnTo>
                <a:lnTo>
                  <a:pt x="3082" y="1905"/>
                </a:lnTo>
                <a:lnTo>
                  <a:pt x="3189" y="1498"/>
                </a:lnTo>
                <a:lnTo>
                  <a:pt x="3317" y="1113"/>
                </a:lnTo>
                <a:lnTo>
                  <a:pt x="3445" y="728"/>
                </a:lnTo>
                <a:lnTo>
                  <a:pt x="3659" y="642"/>
                </a:lnTo>
                <a:lnTo>
                  <a:pt x="3895" y="599"/>
                </a:lnTo>
                <a:lnTo>
                  <a:pt x="4109" y="557"/>
                </a:lnTo>
                <a:lnTo>
                  <a:pt x="4344" y="535"/>
                </a:lnTo>
                <a:close/>
                <a:moveTo>
                  <a:pt x="5200" y="664"/>
                </a:moveTo>
                <a:lnTo>
                  <a:pt x="5350" y="685"/>
                </a:lnTo>
                <a:lnTo>
                  <a:pt x="5457" y="728"/>
                </a:lnTo>
                <a:lnTo>
                  <a:pt x="5542" y="813"/>
                </a:lnTo>
                <a:lnTo>
                  <a:pt x="5670" y="985"/>
                </a:lnTo>
                <a:lnTo>
                  <a:pt x="5863" y="1263"/>
                </a:lnTo>
                <a:lnTo>
                  <a:pt x="6013" y="1584"/>
                </a:lnTo>
                <a:lnTo>
                  <a:pt x="6184" y="1926"/>
                </a:lnTo>
                <a:lnTo>
                  <a:pt x="6248" y="2140"/>
                </a:lnTo>
                <a:lnTo>
                  <a:pt x="6270" y="2204"/>
                </a:lnTo>
                <a:lnTo>
                  <a:pt x="6248" y="2268"/>
                </a:lnTo>
                <a:lnTo>
                  <a:pt x="6227" y="2290"/>
                </a:lnTo>
                <a:lnTo>
                  <a:pt x="6163" y="2311"/>
                </a:lnTo>
                <a:lnTo>
                  <a:pt x="6013" y="2354"/>
                </a:lnTo>
                <a:lnTo>
                  <a:pt x="5799" y="2397"/>
                </a:lnTo>
                <a:lnTo>
                  <a:pt x="5542" y="2439"/>
                </a:lnTo>
                <a:lnTo>
                  <a:pt x="5093" y="2461"/>
                </a:lnTo>
                <a:lnTo>
                  <a:pt x="4922" y="2439"/>
                </a:lnTo>
                <a:lnTo>
                  <a:pt x="4836" y="2418"/>
                </a:lnTo>
                <a:lnTo>
                  <a:pt x="4815" y="2354"/>
                </a:lnTo>
                <a:lnTo>
                  <a:pt x="4793" y="2268"/>
                </a:lnTo>
                <a:lnTo>
                  <a:pt x="4772" y="2033"/>
                </a:lnTo>
                <a:lnTo>
                  <a:pt x="4772" y="1626"/>
                </a:lnTo>
                <a:lnTo>
                  <a:pt x="4729" y="1156"/>
                </a:lnTo>
                <a:lnTo>
                  <a:pt x="4708" y="664"/>
                </a:lnTo>
                <a:close/>
                <a:moveTo>
                  <a:pt x="7703" y="2204"/>
                </a:moveTo>
                <a:lnTo>
                  <a:pt x="7724" y="2225"/>
                </a:lnTo>
                <a:lnTo>
                  <a:pt x="7746" y="2268"/>
                </a:lnTo>
                <a:lnTo>
                  <a:pt x="7810" y="2418"/>
                </a:lnTo>
                <a:lnTo>
                  <a:pt x="7874" y="2696"/>
                </a:lnTo>
                <a:lnTo>
                  <a:pt x="7981" y="2996"/>
                </a:lnTo>
                <a:lnTo>
                  <a:pt x="8045" y="3317"/>
                </a:lnTo>
                <a:lnTo>
                  <a:pt x="8131" y="3680"/>
                </a:lnTo>
                <a:lnTo>
                  <a:pt x="8152" y="3894"/>
                </a:lnTo>
                <a:lnTo>
                  <a:pt x="8152" y="3980"/>
                </a:lnTo>
                <a:lnTo>
                  <a:pt x="8131" y="4066"/>
                </a:lnTo>
                <a:lnTo>
                  <a:pt x="8088" y="4108"/>
                </a:lnTo>
                <a:lnTo>
                  <a:pt x="8024" y="4151"/>
                </a:lnTo>
                <a:lnTo>
                  <a:pt x="7831" y="4237"/>
                </a:lnTo>
                <a:lnTo>
                  <a:pt x="7468" y="4365"/>
                </a:lnTo>
                <a:lnTo>
                  <a:pt x="6954" y="4365"/>
                </a:lnTo>
                <a:lnTo>
                  <a:pt x="6954" y="4001"/>
                </a:lnTo>
                <a:lnTo>
                  <a:pt x="6954" y="3638"/>
                </a:lnTo>
                <a:lnTo>
                  <a:pt x="6869" y="2910"/>
                </a:lnTo>
                <a:lnTo>
                  <a:pt x="6847" y="2739"/>
                </a:lnTo>
                <a:lnTo>
                  <a:pt x="6847" y="2653"/>
                </a:lnTo>
                <a:lnTo>
                  <a:pt x="6890" y="2589"/>
                </a:lnTo>
                <a:lnTo>
                  <a:pt x="6954" y="2546"/>
                </a:lnTo>
                <a:lnTo>
                  <a:pt x="7018" y="2525"/>
                </a:lnTo>
                <a:lnTo>
                  <a:pt x="7168" y="2482"/>
                </a:lnTo>
                <a:lnTo>
                  <a:pt x="7446" y="2311"/>
                </a:lnTo>
                <a:lnTo>
                  <a:pt x="7596" y="2225"/>
                </a:lnTo>
                <a:lnTo>
                  <a:pt x="7660" y="2204"/>
                </a:lnTo>
                <a:close/>
                <a:moveTo>
                  <a:pt x="1605" y="2375"/>
                </a:moveTo>
                <a:lnTo>
                  <a:pt x="1734" y="2418"/>
                </a:lnTo>
                <a:lnTo>
                  <a:pt x="1948" y="2546"/>
                </a:lnTo>
                <a:lnTo>
                  <a:pt x="2226" y="2632"/>
                </a:lnTo>
                <a:lnTo>
                  <a:pt x="2397" y="2696"/>
                </a:lnTo>
                <a:lnTo>
                  <a:pt x="2461" y="2718"/>
                </a:lnTo>
                <a:lnTo>
                  <a:pt x="2483" y="2739"/>
                </a:lnTo>
                <a:lnTo>
                  <a:pt x="2504" y="2782"/>
                </a:lnTo>
                <a:lnTo>
                  <a:pt x="2504" y="2846"/>
                </a:lnTo>
                <a:lnTo>
                  <a:pt x="2461" y="3017"/>
                </a:lnTo>
                <a:lnTo>
                  <a:pt x="2418" y="3295"/>
                </a:lnTo>
                <a:lnTo>
                  <a:pt x="2354" y="3894"/>
                </a:lnTo>
                <a:lnTo>
                  <a:pt x="2333" y="4515"/>
                </a:lnTo>
                <a:lnTo>
                  <a:pt x="1990" y="4493"/>
                </a:lnTo>
                <a:lnTo>
                  <a:pt x="1627" y="4472"/>
                </a:lnTo>
                <a:lnTo>
                  <a:pt x="1284" y="4429"/>
                </a:lnTo>
                <a:lnTo>
                  <a:pt x="942" y="4365"/>
                </a:lnTo>
                <a:lnTo>
                  <a:pt x="792" y="4322"/>
                </a:lnTo>
                <a:lnTo>
                  <a:pt x="749" y="4279"/>
                </a:lnTo>
                <a:lnTo>
                  <a:pt x="728" y="4258"/>
                </a:lnTo>
                <a:lnTo>
                  <a:pt x="707" y="4194"/>
                </a:lnTo>
                <a:lnTo>
                  <a:pt x="707" y="4130"/>
                </a:lnTo>
                <a:lnTo>
                  <a:pt x="728" y="3980"/>
                </a:lnTo>
                <a:lnTo>
                  <a:pt x="814" y="3680"/>
                </a:lnTo>
                <a:lnTo>
                  <a:pt x="878" y="3402"/>
                </a:lnTo>
                <a:lnTo>
                  <a:pt x="921" y="3317"/>
                </a:lnTo>
                <a:lnTo>
                  <a:pt x="963" y="3210"/>
                </a:lnTo>
                <a:lnTo>
                  <a:pt x="1049" y="3017"/>
                </a:lnTo>
                <a:lnTo>
                  <a:pt x="1135" y="2867"/>
                </a:lnTo>
                <a:lnTo>
                  <a:pt x="1242" y="2718"/>
                </a:lnTo>
                <a:lnTo>
                  <a:pt x="1370" y="2525"/>
                </a:lnTo>
                <a:lnTo>
                  <a:pt x="1456" y="2439"/>
                </a:lnTo>
                <a:lnTo>
                  <a:pt x="1520" y="2375"/>
                </a:lnTo>
                <a:close/>
                <a:moveTo>
                  <a:pt x="6377" y="2782"/>
                </a:moveTo>
                <a:lnTo>
                  <a:pt x="6398" y="2825"/>
                </a:lnTo>
                <a:lnTo>
                  <a:pt x="6419" y="2910"/>
                </a:lnTo>
                <a:lnTo>
                  <a:pt x="6462" y="3124"/>
                </a:lnTo>
                <a:lnTo>
                  <a:pt x="6462" y="3509"/>
                </a:lnTo>
                <a:lnTo>
                  <a:pt x="6484" y="3959"/>
                </a:lnTo>
                <a:lnTo>
                  <a:pt x="6484" y="4408"/>
                </a:lnTo>
                <a:lnTo>
                  <a:pt x="5735" y="4493"/>
                </a:lnTo>
                <a:lnTo>
                  <a:pt x="4964" y="4536"/>
                </a:lnTo>
                <a:lnTo>
                  <a:pt x="4922" y="3745"/>
                </a:lnTo>
                <a:lnTo>
                  <a:pt x="4857" y="2953"/>
                </a:lnTo>
                <a:lnTo>
                  <a:pt x="5307" y="2953"/>
                </a:lnTo>
                <a:lnTo>
                  <a:pt x="5756" y="2910"/>
                </a:lnTo>
                <a:lnTo>
                  <a:pt x="6077" y="2825"/>
                </a:lnTo>
                <a:lnTo>
                  <a:pt x="6270" y="2782"/>
                </a:lnTo>
                <a:close/>
                <a:moveTo>
                  <a:pt x="2889" y="2825"/>
                </a:moveTo>
                <a:lnTo>
                  <a:pt x="3274" y="2867"/>
                </a:lnTo>
                <a:lnTo>
                  <a:pt x="3659" y="2889"/>
                </a:lnTo>
                <a:lnTo>
                  <a:pt x="4280" y="2889"/>
                </a:lnTo>
                <a:lnTo>
                  <a:pt x="4365" y="2910"/>
                </a:lnTo>
                <a:lnTo>
                  <a:pt x="4430" y="2953"/>
                </a:lnTo>
                <a:lnTo>
                  <a:pt x="4451" y="2996"/>
                </a:lnTo>
                <a:lnTo>
                  <a:pt x="4472" y="3081"/>
                </a:lnTo>
                <a:lnTo>
                  <a:pt x="4472" y="3338"/>
                </a:lnTo>
                <a:lnTo>
                  <a:pt x="4472" y="3766"/>
                </a:lnTo>
                <a:lnTo>
                  <a:pt x="4536" y="4558"/>
                </a:lnTo>
                <a:lnTo>
                  <a:pt x="3595" y="4558"/>
                </a:lnTo>
                <a:lnTo>
                  <a:pt x="3167" y="4579"/>
                </a:lnTo>
                <a:lnTo>
                  <a:pt x="2932" y="4558"/>
                </a:lnTo>
                <a:lnTo>
                  <a:pt x="2868" y="4536"/>
                </a:lnTo>
                <a:lnTo>
                  <a:pt x="2803" y="4472"/>
                </a:lnTo>
                <a:lnTo>
                  <a:pt x="2782" y="4408"/>
                </a:lnTo>
                <a:lnTo>
                  <a:pt x="2761" y="4301"/>
                </a:lnTo>
                <a:lnTo>
                  <a:pt x="2761" y="4087"/>
                </a:lnTo>
                <a:lnTo>
                  <a:pt x="2803" y="3659"/>
                </a:lnTo>
                <a:lnTo>
                  <a:pt x="2846" y="3252"/>
                </a:lnTo>
                <a:lnTo>
                  <a:pt x="2889" y="2825"/>
                </a:lnTo>
                <a:close/>
                <a:moveTo>
                  <a:pt x="6462" y="4814"/>
                </a:moveTo>
                <a:lnTo>
                  <a:pt x="6484" y="4836"/>
                </a:lnTo>
                <a:lnTo>
                  <a:pt x="6505" y="4879"/>
                </a:lnTo>
                <a:lnTo>
                  <a:pt x="6526" y="5028"/>
                </a:lnTo>
                <a:lnTo>
                  <a:pt x="6526" y="5200"/>
                </a:lnTo>
                <a:lnTo>
                  <a:pt x="6505" y="5413"/>
                </a:lnTo>
                <a:lnTo>
                  <a:pt x="6462" y="5820"/>
                </a:lnTo>
                <a:lnTo>
                  <a:pt x="6441" y="6077"/>
                </a:lnTo>
                <a:lnTo>
                  <a:pt x="5756" y="6098"/>
                </a:lnTo>
                <a:lnTo>
                  <a:pt x="5435" y="6141"/>
                </a:lnTo>
                <a:lnTo>
                  <a:pt x="5243" y="6162"/>
                </a:lnTo>
                <a:lnTo>
                  <a:pt x="5157" y="6141"/>
                </a:lnTo>
                <a:lnTo>
                  <a:pt x="5114" y="6141"/>
                </a:lnTo>
                <a:lnTo>
                  <a:pt x="5093" y="6098"/>
                </a:lnTo>
                <a:lnTo>
                  <a:pt x="5071" y="6034"/>
                </a:lnTo>
                <a:lnTo>
                  <a:pt x="5050" y="5841"/>
                </a:lnTo>
                <a:lnTo>
                  <a:pt x="5050" y="5542"/>
                </a:lnTo>
                <a:lnTo>
                  <a:pt x="5029" y="5349"/>
                </a:lnTo>
                <a:lnTo>
                  <a:pt x="5007" y="5242"/>
                </a:lnTo>
                <a:lnTo>
                  <a:pt x="5029" y="5157"/>
                </a:lnTo>
                <a:lnTo>
                  <a:pt x="5029" y="5071"/>
                </a:lnTo>
                <a:lnTo>
                  <a:pt x="5050" y="5028"/>
                </a:lnTo>
                <a:lnTo>
                  <a:pt x="5114" y="5007"/>
                </a:lnTo>
                <a:lnTo>
                  <a:pt x="5221" y="5007"/>
                </a:lnTo>
                <a:lnTo>
                  <a:pt x="5863" y="4921"/>
                </a:lnTo>
                <a:lnTo>
                  <a:pt x="6163" y="4836"/>
                </a:lnTo>
                <a:lnTo>
                  <a:pt x="6334" y="4814"/>
                </a:lnTo>
                <a:close/>
                <a:moveTo>
                  <a:pt x="8131" y="4515"/>
                </a:moveTo>
                <a:lnTo>
                  <a:pt x="8131" y="4836"/>
                </a:lnTo>
                <a:lnTo>
                  <a:pt x="8088" y="5007"/>
                </a:lnTo>
                <a:lnTo>
                  <a:pt x="8045" y="5157"/>
                </a:lnTo>
                <a:lnTo>
                  <a:pt x="7981" y="5456"/>
                </a:lnTo>
                <a:lnTo>
                  <a:pt x="7896" y="5756"/>
                </a:lnTo>
                <a:lnTo>
                  <a:pt x="7789" y="6055"/>
                </a:lnTo>
                <a:lnTo>
                  <a:pt x="7746" y="6205"/>
                </a:lnTo>
                <a:lnTo>
                  <a:pt x="7703" y="6291"/>
                </a:lnTo>
                <a:lnTo>
                  <a:pt x="7660" y="6333"/>
                </a:lnTo>
                <a:lnTo>
                  <a:pt x="7617" y="6398"/>
                </a:lnTo>
                <a:lnTo>
                  <a:pt x="7575" y="6419"/>
                </a:lnTo>
                <a:lnTo>
                  <a:pt x="7532" y="6419"/>
                </a:lnTo>
                <a:lnTo>
                  <a:pt x="7446" y="6376"/>
                </a:lnTo>
                <a:lnTo>
                  <a:pt x="7190" y="6248"/>
                </a:lnTo>
                <a:lnTo>
                  <a:pt x="7061" y="6205"/>
                </a:lnTo>
                <a:lnTo>
                  <a:pt x="7018" y="6184"/>
                </a:lnTo>
                <a:lnTo>
                  <a:pt x="6997" y="6120"/>
                </a:lnTo>
                <a:lnTo>
                  <a:pt x="6976" y="6013"/>
                </a:lnTo>
                <a:lnTo>
                  <a:pt x="6976" y="5863"/>
                </a:lnTo>
                <a:lnTo>
                  <a:pt x="6976" y="5692"/>
                </a:lnTo>
                <a:lnTo>
                  <a:pt x="6976" y="5371"/>
                </a:lnTo>
                <a:lnTo>
                  <a:pt x="6976" y="5028"/>
                </a:lnTo>
                <a:lnTo>
                  <a:pt x="6976" y="4921"/>
                </a:lnTo>
                <a:lnTo>
                  <a:pt x="6997" y="4879"/>
                </a:lnTo>
                <a:lnTo>
                  <a:pt x="7018" y="4836"/>
                </a:lnTo>
                <a:lnTo>
                  <a:pt x="7125" y="4814"/>
                </a:lnTo>
                <a:lnTo>
                  <a:pt x="7254" y="4772"/>
                </a:lnTo>
                <a:lnTo>
                  <a:pt x="7382" y="4750"/>
                </a:lnTo>
                <a:lnTo>
                  <a:pt x="7532" y="4729"/>
                </a:lnTo>
                <a:lnTo>
                  <a:pt x="7660" y="4707"/>
                </a:lnTo>
                <a:lnTo>
                  <a:pt x="7896" y="4579"/>
                </a:lnTo>
                <a:lnTo>
                  <a:pt x="8024" y="4536"/>
                </a:lnTo>
                <a:lnTo>
                  <a:pt x="8067" y="4515"/>
                </a:lnTo>
                <a:close/>
                <a:moveTo>
                  <a:pt x="4323" y="5007"/>
                </a:moveTo>
                <a:lnTo>
                  <a:pt x="4408" y="5028"/>
                </a:lnTo>
                <a:lnTo>
                  <a:pt x="4494" y="5050"/>
                </a:lnTo>
                <a:lnTo>
                  <a:pt x="4536" y="5071"/>
                </a:lnTo>
                <a:lnTo>
                  <a:pt x="4558" y="5114"/>
                </a:lnTo>
                <a:lnTo>
                  <a:pt x="4579" y="5200"/>
                </a:lnTo>
                <a:lnTo>
                  <a:pt x="4579" y="5413"/>
                </a:lnTo>
                <a:lnTo>
                  <a:pt x="4622" y="5777"/>
                </a:lnTo>
                <a:lnTo>
                  <a:pt x="4643" y="5991"/>
                </a:lnTo>
                <a:lnTo>
                  <a:pt x="4643" y="6098"/>
                </a:lnTo>
                <a:lnTo>
                  <a:pt x="4643" y="6162"/>
                </a:lnTo>
                <a:lnTo>
                  <a:pt x="4579" y="6184"/>
                </a:lnTo>
                <a:lnTo>
                  <a:pt x="4472" y="6205"/>
                </a:lnTo>
                <a:lnTo>
                  <a:pt x="4280" y="6205"/>
                </a:lnTo>
                <a:lnTo>
                  <a:pt x="3937" y="6269"/>
                </a:lnTo>
                <a:lnTo>
                  <a:pt x="3616" y="6333"/>
                </a:lnTo>
                <a:lnTo>
                  <a:pt x="3360" y="6419"/>
                </a:lnTo>
                <a:lnTo>
                  <a:pt x="3210" y="6462"/>
                </a:lnTo>
                <a:lnTo>
                  <a:pt x="3103" y="6462"/>
                </a:lnTo>
                <a:lnTo>
                  <a:pt x="3039" y="6419"/>
                </a:lnTo>
                <a:lnTo>
                  <a:pt x="2996" y="6376"/>
                </a:lnTo>
                <a:lnTo>
                  <a:pt x="2975" y="6226"/>
                </a:lnTo>
                <a:lnTo>
                  <a:pt x="2932" y="5863"/>
                </a:lnTo>
                <a:lnTo>
                  <a:pt x="2846" y="5456"/>
                </a:lnTo>
                <a:lnTo>
                  <a:pt x="2825" y="5028"/>
                </a:lnTo>
                <a:lnTo>
                  <a:pt x="3681" y="5050"/>
                </a:lnTo>
                <a:lnTo>
                  <a:pt x="4087" y="5007"/>
                </a:lnTo>
                <a:close/>
                <a:moveTo>
                  <a:pt x="707" y="4793"/>
                </a:moveTo>
                <a:lnTo>
                  <a:pt x="1006" y="4857"/>
                </a:lnTo>
                <a:lnTo>
                  <a:pt x="1284" y="4900"/>
                </a:lnTo>
                <a:lnTo>
                  <a:pt x="1841" y="4964"/>
                </a:lnTo>
                <a:lnTo>
                  <a:pt x="2140" y="4986"/>
                </a:lnTo>
                <a:lnTo>
                  <a:pt x="2290" y="5028"/>
                </a:lnTo>
                <a:lnTo>
                  <a:pt x="2333" y="5050"/>
                </a:lnTo>
                <a:lnTo>
                  <a:pt x="2354" y="5093"/>
                </a:lnTo>
                <a:lnTo>
                  <a:pt x="2397" y="5221"/>
                </a:lnTo>
                <a:lnTo>
                  <a:pt x="2397" y="5371"/>
                </a:lnTo>
                <a:lnTo>
                  <a:pt x="2418" y="5670"/>
                </a:lnTo>
                <a:lnTo>
                  <a:pt x="2461" y="5906"/>
                </a:lnTo>
                <a:lnTo>
                  <a:pt x="2525" y="6184"/>
                </a:lnTo>
                <a:lnTo>
                  <a:pt x="2568" y="6333"/>
                </a:lnTo>
                <a:lnTo>
                  <a:pt x="2568" y="6462"/>
                </a:lnTo>
                <a:lnTo>
                  <a:pt x="2568" y="6569"/>
                </a:lnTo>
                <a:lnTo>
                  <a:pt x="2525" y="6633"/>
                </a:lnTo>
                <a:lnTo>
                  <a:pt x="2418" y="6697"/>
                </a:lnTo>
                <a:lnTo>
                  <a:pt x="2269" y="6761"/>
                </a:lnTo>
                <a:lnTo>
                  <a:pt x="1990" y="6847"/>
                </a:lnTo>
                <a:lnTo>
                  <a:pt x="1841" y="6890"/>
                </a:lnTo>
                <a:lnTo>
                  <a:pt x="1755" y="6911"/>
                </a:lnTo>
                <a:lnTo>
                  <a:pt x="1712" y="6911"/>
                </a:lnTo>
                <a:lnTo>
                  <a:pt x="1669" y="6890"/>
                </a:lnTo>
                <a:lnTo>
                  <a:pt x="1584" y="6783"/>
                </a:lnTo>
                <a:lnTo>
                  <a:pt x="1456" y="6654"/>
                </a:lnTo>
                <a:lnTo>
                  <a:pt x="1349" y="6505"/>
                </a:lnTo>
                <a:lnTo>
                  <a:pt x="1177" y="6205"/>
                </a:lnTo>
                <a:lnTo>
                  <a:pt x="1070" y="5970"/>
                </a:lnTo>
                <a:lnTo>
                  <a:pt x="963" y="5713"/>
                </a:lnTo>
                <a:lnTo>
                  <a:pt x="921" y="5627"/>
                </a:lnTo>
                <a:lnTo>
                  <a:pt x="878" y="5478"/>
                </a:lnTo>
                <a:lnTo>
                  <a:pt x="856" y="5413"/>
                </a:lnTo>
                <a:lnTo>
                  <a:pt x="856" y="5371"/>
                </a:lnTo>
                <a:lnTo>
                  <a:pt x="878" y="5328"/>
                </a:lnTo>
                <a:lnTo>
                  <a:pt x="921" y="5328"/>
                </a:lnTo>
                <a:lnTo>
                  <a:pt x="792" y="5071"/>
                </a:lnTo>
                <a:lnTo>
                  <a:pt x="749" y="4943"/>
                </a:lnTo>
                <a:lnTo>
                  <a:pt x="707" y="4793"/>
                </a:lnTo>
                <a:close/>
                <a:moveTo>
                  <a:pt x="6954" y="6761"/>
                </a:moveTo>
                <a:lnTo>
                  <a:pt x="7040" y="6783"/>
                </a:lnTo>
                <a:lnTo>
                  <a:pt x="7104" y="6826"/>
                </a:lnTo>
                <a:lnTo>
                  <a:pt x="7275" y="6911"/>
                </a:lnTo>
                <a:lnTo>
                  <a:pt x="7211" y="7018"/>
                </a:lnTo>
                <a:lnTo>
                  <a:pt x="7125" y="7104"/>
                </a:lnTo>
                <a:lnTo>
                  <a:pt x="7040" y="7189"/>
                </a:lnTo>
                <a:lnTo>
                  <a:pt x="6954" y="7275"/>
                </a:lnTo>
                <a:lnTo>
                  <a:pt x="6890" y="7296"/>
                </a:lnTo>
                <a:lnTo>
                  <a:pt x="6826" y="7339"/>
                </a:lnTo>
                <a:lnTo>
                  <a:pt x="6762" y="7382"/>
                </a:lnTo>
                <a:lnTo>
                  <a:pt x="6719" y="7446"/>
                </a:lnTo>
                <a:lnTo>
                  <a:pt x="6697" y="7403"/>
                </a:lnTo>
                <a:lnTo>
                  <a:pt x="6697" y="7339"/>
                </a:lnTo>
                <a:lnTo>
                  <a:pt x="6740" y="7125"/>
                </a:lnTo>
                <a:lnTo>
                  <a:pt x="6783" y="6933"/>
                </a:lnTo>
                <a:lnTo>
                  <a:pt x="6847" y="6826"/>
                </a:lnTo>
                <a:lnTo>
                  <a:pt x="6869" y="6761"/>
                </a:lnTo>
                <a:close/>
                <a:moveTo>
                  <a:pt x="2654" y="7061"/>
                </a:moveTo>
                <a:lnTo>
                  <a:pt x="2696" y="7104"/>
                </a:lnTo>
                <a:lnTo>
                  <a:pt x="2739" y="7168"/>
                </a:lnTo>
                <a:lnTo>
                  <a:pt x="2803" y="7403"/>
                </a:lnTo>
                <a:lnTo>
                  <a:pt x="2868" y="7767"/>
                </a:lnTo>
                <a:lnTo>
                  <a:pt x="2739" y="7724"/>
                </a:lnTo>
                <a:lnTo>
                  <a:pt x="2611" y="7681"/>
                </a:lnTo>
                <a:lnTo>
                  <a:pt x="2461" y="7574"/>
                </a:lnTo>
                <a:lnTo>
                  <a:pt x="2269" y="7489"/>
                </a:lnTo>
                <a:lnTo>
                  <a:pt x="2119" y="7360"/>
                </a:lnTo>
                <a:lnTo>
                  <a:pt x="2055" y="7296"/>
                </a:lnTo>
                <a:lnTo>
                  <a:pt x="2012" y="7211"/>
                </a:lnTo>
                <a:lnTo>
                  <a:pt x="2354" y="7125"/>
                </a:lnTo>
                <a:lnTo>
                  <a:pt x="2547" y="7061"/>
                </a:lnTo>
                <a:close/>
                <a:moveTo>
                  <a:pt x="6248" y="6654"/>
                </a:moveTo>
                <a:lnTo>
                  <a:pt x="6270" y="6676"/>
                </a:lnTo>
                <a:lnTo>
                  <a:pt x="6291" y="6697"/>
                </a:lnTo>
                <a:lnTo>
                  <a:pt x="6291" y="6761"/>
                </a:lnTo>
                <a:lnTo>
                  <a:pt x="6248" y="6933"/>
                </a:lnTo>
                <a:lnTo>
                  <a:pt x="6227" y="7125"/>
                </a:lnTo>
                <a:lnTo>
                  <a:pt x="6163" y="7339"/>
                </a:lnTo>
                <a:lnTo>
                  <a:pt x="6098" y="7532"/>
                </a:lnTo>
                <a:lnTo>
                  <a:pt x="6013" y="7703"/>
                </a:lnTo>
                <a:lnTo>
                  <a:pt x="5949" y="7788"/>
                </a:lnTo>
                <a:lnTo>
                  <a:pt x="5863" y="7831"/>
                </a:lnTo>
                <a:lnTo>
                  <a:pt x="5777" y="7874"/>
                </a:lnTo>
                <a:lnTo>
                  <a:pt x="5670" y="7895"/>
                </a:lnTo>
                <a:lnTo>
                  <a:pt x="5435" y="7917"/>
                </a:lnTo>
                <a:lnTo>
                  <a:pt x="5328" y="7917"/>
                </a:lnTo>
                <a:lnTo>
                  <a:pt x="5221" y="7960"/>
                </a:lnTo>
                <a:lnTo>
                  <a:pt x="5178" y="7639"/>
                </a:lnTo>
                <a:lnTo>
                  <a:pt x="5157" y="7318"/>
                </a:lnTo>
                <a:lnTo>
                  <a:pt x="5136" y="6997"/>
                </a:lnTo>
                <a:lnTo>
                  <a:pt x="5136" y="6676"/>
                </a:lnTo>
                <a:lnTo>
                  <a:pt x="5563" y="6676"/>
                </a:lnTo>
                <a:lnTo>
                  <a:pt x="5991" y="6654"/>
                </a:lnTo>
                <a:close/>
                <a:moveTo>
                  <a:pt x="4494" y="6676"/>
                </a:moveTo>
                <a:lnTo>
                  <a:pt x="4601" y="6697"/>
                </a:lnTo>
                <a:lnTo>
                  <a:pt x="4686" y="6740"/>
                </a:lnTo>
                <a:lnTo>
                  <a:pt x="4708" y="6826"/>
                </a:lnTo>
                <a:lnTo>
                  <a:pt x="4729" y="6954"/>
                </a:lnTo>
                <a:lnTo>
                  <a:pt x="4729" y="7189"/>
                </a:lnTo>
                <a:lnTo>
                  <a:pt x="4772" y="7574"/>
                </a:lnTo>
                <a:lnTo>
                  <a:pt x="4772" y="7767"/>
                </a:lnTo>
                <a:lnTo>
                  <a:pt x="4815" y="7960"/>
                </a:lnTo>
                <a:lnTo>
                  <a:pt x="4665" y="7981"/>
                </a:lnTo>
                <a:lnTo>
                  <a:pt x="4151" y="7981"/>
                </a:lnTo>
                <a:lnTo>
                  <a:pt x="4109" y="7960"/>
                </a:lnTo>
                <a:lnTo>
                  <a:pt x="4002" y="7938"/>
                </a:lnTo>
                <a:lnTo>
                  <a:pt x="3595" y="7895"/>
                </a:lnTo>
                <a:lnTo>
                  <a:pt x="3467" y="7874"/>
                </a:lnTo>
                <a:lnTo>
                  <a:pt x="3424" y="7853"/>
                </a:lnTo>
                <a:lnTo>
                  <a:pt x="3360" y="7767"/>
                </a:lnTo>
                <a:lnTo>
                  <a:pt x="3338" y="7703"/>
                </a:lnTo>
                <a:lnTo>
                  <a:pt x="3317" y="7639"/>
                </a:lnTo>
                <a:lnTo>
                  <a:pt x="3274" y="7489"/>
                </a:lnTo>
                <a:lnTo>
                  <a:pt x="3189" y="7211"/>
                </a:lnTo>
                <a:lnTo>
                  <a:pt x="3124" y="7061"/>
                </a:lnTo>
                <a:lnTo>
                  <a:pt x="3124" y="6975"/>
                </a:lnTo>
                <a:lnTo>
                  <a:pt x="3124" y="6933"/>
                </a:lnTo>
                <a:lnTo>
                  <a:pt x="3146" y="6911"/>
                </a:lnTo>
                <a:lnTo>
                  <a:pt x="3210" y="6868"/>
                </a:lnTo>
                <a:lnTo>
                  <a:pt x="3338" y="6826"/>
                </a:lnTo>
                <a:lnTo>
                  <a:pt x="3616" y="6783"/>
                </a:lnTo>
                <a:lnTo>
                  <a:pt x="3852" y="6740"/>
                </a:lnTo>
                <a:lnTo>
                  <a:pt x="4173" y="6697"/>
                </a:lnTo>
                <a:lnTo>
                  <a:pt x="4344" y="6676"/>
                </a:lnTo>
                <a:close/>
                <a:moveTo>
                  <a:pt x="4643" y="0"/>
                </a:moveTo>
                <a:lnTo>
                  <a:pt x="4323" y="22"/>
                </a:lnTo>
                <a:lnTo>
                  <a:pt x="4002" y="65"/>
                </a:lnTo>
                <a:lnTo>
                  <a:pt x="3681" y="107"/>
                </a:lnTo>
                <a:lnTo>
                  <a:pt x="3403" y="193"/>
                </a:lnTo>
                <a:lnTo>
                  <a:pt x="3124" y="300"/>
                </a:lnTo>
                <a:lnTo>
                  <a:pt x="2868" y="428"/>
                </a:lnTo>
                <a:lnTo>
                  <a:pt x="2611" y="578"/>
                </a:lnTo>
                <a:lnTo>
                  <a:pt x="2290" y="792"/>
                </a:lnTo>
                <a:lnTo>
                  <a:pt x="1969" y="1006"/>
                </a:lnTo>
                <a:lnTo>
                  <a:pt x="1648" y="1241"/>
                </a:lnTo>
                <a:lnTo>
                  <a:pt x="1498" y="1370"/>
                </a:lnTo>
                <a:lnTo>
                  <a:pt x="1370" y="1519"/>
                </a:lnTo>
                <a:lnTo>
                  <a:pt x="1263" y="1669"/>
                </a:lnTo>
                <a:lnTo>
                  <a:pt x="1156" y="1819"/>
                </a:lnTo>
                <a:lnTo>
                  <a:pt x="963" y="2140"/>
                </a:lnTo>
                <a:lnTo>
                  <a:pt x="814" y="2332"/>
                </a:lnTo>
                <a:lnTo>
                  <a:pt x="642" y="2525"/>
                </a:lnTo>
                <a:lnTo>
                  <a:pt x="493" y="2760"/>
                </a:lnTo>
                <a:lnTo>
                  <a:pt x="364" y="3017"/>
                </a:lnTo>
                <a:lnTo>
                  <a:pt x="257" y="3274"/>
                </a:lnTo>
                <a:lnTo>
                  <a:pt x="150" y="3552"/>
                </a:lnTo>
                <a:lnTo>
                  <a:pt x="86" y="3873"/>
                </a:lnTo>
                <a:lnTo>
                  <a:pt x="22" y="4215"/>
                </a:lnTo>
                <a:lnTo>
                  <a:pt x="1" y="4579"/>
                </a:lnTo>
                <a:lnTo>
                  <a:pt x="22" y="4943"/>
                </a:lnTo>
                <a:lnTo>
                  <a:pt x="65" y="5306"/>
                </a:lnTo>
                <a:lnTo>
                  <a:pt x="129" y="5649"/>
                </a:lnTo>
                <a:lnTo>
                  <a:pt x="236" y="5991"/>
                </a:lnTo>
                <a:lnTo>
                  <a:pt x="364" y="6291"/>
                </a:lnTo>
                <a:lnTo>
                  <a:pt x="664" y="6847"/>
                </a:lnTo>
                <a:lnTo>
                  <a:pt x="814" y="7125"/>
                </a:lnTo>
                <a:lnTo>
                  <a:pt x="921" y="7232"/>
                </a:lnTo>
                <a:lnTo>
                  <a:pt x="1028" y="7360"/>
                </a:lnTo>
                <a:lnTo>
                  <a:pt x="1263" y="7574"/>
                </a:lnTo>
                <a:lnTo>
                  <a:pt x="1520" y="7767"/>
                </a:lnTo>
                <a:lnTo>
                  <a:pt x="1776" y="7960"/>
                </a:lnTo>
                <a:lnTo>
                  <a:pt x="2055" y="8131"/>
                </a:lnTo>
                <a:lnTo>
                  <a:pt x="2376" y="8302"/>
                </a:lnTo>
                <a:lnTo>
                  <a:pt x="2739" y="8452"/>
                </a:lnTo>
                <a:lnTo>
                  <a:pt x="3082" y="8559"/>
                </a:lnTo>
                <a:lnTo>
                  <a:pt x="3467" y="8644"/>
                </a:lnTo>
                <a:lnTo>
                  <a:pt x="3830" y="8708"/>
                </a:lnTo>
                <a:lnTo>
                  <a:pt x="4216" y="8751"/>
                </a:lnTo>
                <a:lnTo>
                  <a:pt x="4579" y="8773"/>
                </a:lnTo>
                <a:lnTo>
                  <a:pt x="4964" y="8751"/>
                </a:lnTo>
                <a:lnTo>
                  <a:pt x="5307" y="8730"/>
                </a:lnTo>
                <a:lnTo>
                  <a:pt x="5649" y="8687"/>
                </a:lnTo>
                <a:lnTo>
                  <a:pt x="6013" y="8623"/>
                </a:lnTo>
                <a:lnTo>
                  <a:pt x="6377" y="8537"/>
                </a:lnTo>
                <a:lnTo>
                  <a:pt x="6719" y="8409"/>
                </a:lnTo>
                <a:lnTo>
                  <a:pt x="7040" y="8259"/>
                </a:lnTo>
                <a:lnTo>
                  <a:pt x="7190" y="8152"/>
                </a:lnTo>
                <a:lnTo>
                  <a:pt x="7339" y="8067"/>
                </a:lnTo>
                <a:lnTo>
                  <a:pt x="7468" y="7938"/>
                </a:lnTo>
                <a:lnTo>
                  <a:pt x="7596" y="7831"/>
                </a:lnTo>
                <a:lnTo>
                  <a:pt x="7810" y="7574"/>
                </a:lnTo>
                <a:lnTo>
                  <a:pt x="8024" y="7296"/>
                </a:lnTo>
                <a:lnTo>
                  <a:pt x="8217" y="6997"/>
                </a:lnTo>
                <a:lnTo>
                  <a:pt x="8302" y="6847"/>
                </a:lnTo>
                <a:lnTo>
                  <a:pt x="8366" y="6697"/>
                </a:lnTo>
                <a:lnTo>
                  <a:pt x="8623" y="5991"/>
                </a:lnTo>
                <a:lnTo>
                  <a:pt x="8730" y="5627"/>
                </a:lnTo>
                <a:lnTo>
                  <a:pt x="8816" y="5242"/>
                </a:lnTo>
                <a:lnTo>
                  <a:pt x="8880" y="4793"/>
                </a:lnTo>
                <a:lnTo>
                  <a:pt x="8923" y="4365"/>
                </a:lnTo>
                <a:lnTo>
                  <a:pt x="8923" y="3916"/>
                </a:lnTo>
                <a:lnTo>
                  <a:pt x="8880" y="3466"/>
                </a:lnTo>
                <a:lnTo>
                  <a:pt x="8816" y="3060"/>
                </a:lnTo>
                <a:lnTo>
                  <a:pt x="8730" y="2653"/>
                </a:lnTo>
                <a:lnTo>
                  <a:pt x="8666" y="2482"/>
                </a:lnTo>
                <a:lnTo>
                  <a:pt x="8580" y="2332"/>
                </a:lnTo>
                <a:lnTo>
                  <a:pt x="8516" y="2161"/>
                </a:lnTo>
                <a:lnTo>
                  <a:pt x="8473" y="2012"/>
                </a:lnTo>
                <a:lnTo>
                  <a:pt x="8366" y="1883"/>
                </a:lnTo>
                <a:lnTo>
                  <a:pt x="8281" y="1755"/>
                </a:lnTo>
                <a:lnTo>
                  <a:pt x="8195" y="1626"/>
                </a:lnTo>
                <a:lnTo>
                  <a:pt x="8088" y="1498"/>
                </a:lnTo>
                <a:lnTo>
                  <a:pt x="7767" y="1198"/>
                </a:lnTo>
                <a:lnTo>
                  <a:pt x="7425" y="899"/>
                </a:lnTo>
                <a:lnTo>
                  <a:pt x="7147" y="664"/>
                </a:lnTo>
                <a:lnTo>
                  <a:pt x="6890" y="450"/>
                </a:lnTo>
                <a:lnTo>
                  <a:pt x="6762" y="343"/>
                </a:lnTo>
                <a:lnTo>
                  <a:pt x="6612" y="257"/>
                </a:lnTo>
                <a:lnTo>
                  <a:pt x="6462" y="193"/>
                </a:lnTo>
                <a:lnTo>
                  <a:pt x="6291" y="150"/>
                </a:lnTo>
                <a:lnTo>
                  <a:pt x="5970" y="86"/>
                </a:lnTo>
                <a:lnTo>
                  <a:pt x="5649" y="43"/>
                </a:lnTo>
                <a:lnTo>
                  <a:pt x="5328"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0;p29"/>
          <p:cNvSpPr txBox="1">
            <a:spLocks noGrp="1"/>
          </p:cNvSpPr>
          <p:nvPr>
            <p:ph type="body" idx="4294967295"/>
          </p:nvPr>
        </p:nvSpPr>
        <p:spPr>
          <a:xfrm>
            <a:off x="4004865"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Library</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49" name="Google Shape;181;p7"/>
          <p:cNvGrpSpPr/>
          <p:nvPr/>
        </p:nvGrpSpPr>
        <p:grpSpPr>
          <a:xfrm>
            <a:off x="3831371" y="2653483"/>
            <a:ext cx="944658" cy="821105"/>
            <a:chOff x="2113289" y="4934337"/>
            <a:chExt cx="1090928" cy="948245"/>
          </a:xfrm>
        </p:grpSpPr>
        <p:sp>
          <p:nvSpPr>
            <p:cNvPr id="50" name="Google Shape;182;p7"/>
            <p:cNvSpPr/>
            <p:nvPr/>
          </p:nvSpPr>
          <p:spPr>
            <a:xfrm>
              <a:off x="2386033" y="5262814"/>
              <a:ext cx="590741" cy="377081"/>
            </a:xfrm>
            <a:custGeom>
              <a:avLst/>
              <a:gdLst/>
              <a:ahLst/>
              <a:cxnLst/>
              <a:rect l="l" t="t" r="r" b="b"/>
              <a:pathLst>
                <a:path w="515931" h="377081" extrusionOk="0">
                  <a:moveTo>
                    <a:pt x="496091" y="90453"/>
                  </a:moveTo>
                  <a:lnTo>
                    <a:pt x="496091" y="46352"/>
                  </a:lnTo>
                  <a:lnTo>
                    <a:pt x="476250" y="46352"/>
                  </a:lnTo>
                  <a:cubicBezTo>
                    <a:pt x="454028" y="46352"/>
                    <a:pt x="427444" y="32774"/>
                    <a:pt x="399278" y="22572"/>
                  </a:cubicBezTo>
                  <a:cubicBezTo>
                    <a:pt x="352644" y="5681"/>
                    <a:pt x="300314" y="-13274"/>
                    <a:pt x="257966" y="12994"/>
                  </a:cubicBezTo>
                  <a:cubicBezTo>
                    <a:pt x="215608" y="-13126"/>
                    <a:pt x="163516" y="6241"/>
                    <a:pt x="117024" y="23566"/>
                  </a:cubicBezTo>
                  <a:cubicBezTo>
                    <a:pt x="88716" y="34097"/>
                    <a:pt x="61989" y="46352"/>
                    <a:pt x="39691" y="46352"/>
                  </a:cubicBezTo>
                  <a:lnTo>
                    <a:pt x="19850" y="46352"/>
                  </a:lnTo>
                  <a:lnTo>
                    <a:pt x="19850" y="90453"/>
                  </a:lnTo>
                  <a:lnTo>
                    <a:pt x="0" y="90453"/>
                  </a:lnTo>
                  <a:lnTo>
                    <a:pt x="0" y="377081"/>
                  </a:lnTo>
                  <a:lnTo>
                    <a:pt x="198434" y="328144"/>
                  </a:lnTo>
                  <a:lnTo>
                    <a:pt x="198434" y="335447"/>
                  </a:lnTo>
                  <a:cubicBezTo>
                    <a:pt x="198434" y="347617"/>
                    <a:pt x="207312" y="355036"/>
                    <a:pt x="218275" y="355036"/>
                  </a:cubicBezTo>
                  <a:lnTo>
                    <a:pt x="298971" y="355036"/>
                  </a:lnTo>
                  <a:cubicBezTo>
                    <a:pt x="309934" y="355036"/>
                    <a:pt x="318811" y="347628"/>
                    <a:pt x="318811" y="335447"/>
                  </a:cubicBezTo>
                  <a:lnTo>
                    <a:pt x="318811" y="328504"/>
                  </a:lnTo>
                  <a:lnTo>
                    <a:pt x="515931" y="377081"/>
                  </a:lnTo>
                  <a:lnTo>
                    <a:pt x="515931" y="90453"/>
                  </a:lnTo>
                  <a:lnTo>
                    <a:pt x="496091" y="90453"/>
                  </a:lnTo>
                  <a:close/>
                  <a:moveTo>
                    <a:pt x="59531" y="86484"/>
                  </a:moveTo>
                  <a:cubicBezTo>
                    <a:pt x="82477" y="82928"/>
                    <a:pt x="106356" y="74028"/>
                    <a:pt x="129626" y="65371"/>
                  </a:cubicBezTo>
                  <a:cubicBezTo>
                    <a:pt x="171355" y="49866"/>
                    <a:pt x="210760" y="35568"/>
                    <a:pt x="238125" y="51750"/>
                  </a:cubicBezTo>
                  <a:lnTo>
                    <a:pt x="238125" y="275545"/>
                  </a:lnTo>
                  <a:cubicBezTo>
                    <a:pt x="199758" y="263554"/>
                    <a:pt x="155829" y="278529"/>
                    <a:pt x="115957" y="292256"/>
                  </a:cubicBezTo>
                  <a:cubicBezTo>
                    <a:pt x="96041" y="299125"/>
                    <a:pt x="76886" y="305739"/>
                    <a:pt x="59531" y="308946"/>
                  </a:cubicBezTo>
                  <a:lnTo>
                    <a:pt x="59531" y="121600"/>
                  </a:lnTo>
                  <a:lnTo>
                    <a:pt x="59531" y="86484"/>
                  </a:lnTo>
                  <a:close/>
                  <a:moveTo>
                    <a:pt x="277816" y="51718"/>
                  </a:moveTo>
                  <a:cubicBezTo>
                    <a:pt x="305400" y="35272"/>
                    <a:pt x="345043" y="49305"/>
                    <a:pt x="386982" y="64503"/>
                  </a:cubicBezTo>
                  <a:cubicBezTo>
                    <a:pt x="410032" y="72853"/>
                    <a:pt x="433692" y="81415"/>
                    <a:pt x="456409" y="84886"/>
                  </a:cubicBezTo>
                  <a:lnTo>
                    <a:pt x="456409" y="121610"/>
                  </a:lnTo>
                  <a:lnTo>
                    <a:pt x="456409" y="307316"/>
                  </a:lnTo>
                  <a:cubicBezTo>
                    <a:pt x="439045" y="304109"/>
                    <a:pt x="419900" y="297495"/>
                    <a:pt x="399974" y="290616"/>
                  </a:cubicBezTo>
                  <a:cubicBezTo>
                    <a:pt x="360093" y="276900"/>
                    <a:pt x="316201" y="262104"/>
                    <a:pt x="277816" y="274084"/>
                  </a:cubicBezTo>
                  <a:lnTo>
                    <a:pt x="277816" y="51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3;p7"/>
            <p:cNvSpPr/>
            <p:nvPr/>
          </p:nvSpPr>
          <p:spPr>
            <a:xfrm>
              <a:off x="2999705" y="5379567"/>
              <a:ext cx="136324" cy="172173"/>
            </a:xfrm>
            <a:custGeom>
              <a:avLst/>
              <a:gdLst/>
              <a:ahLst/>
              <a:cxnLst/>
              <a:rect l="l" t="t" r="r" b="b"/>
              <a:pathLst>
                <a:path w="119060" h="172173" extrusionOk="0">
                  <a:moveTo>
                    <a:pt x="117272" y="140959"/>
                  </a:moveTo>
                  <a:cubicBezTo>
                    <a:pt x="89468" y="72993"/>
                    <a:pt x="49368" y="25262"/>
                    <a:pt x="0" y="0"/>
                  </a:cubicBezTo>
                  <a:lnTo>
                    <a:pt x="0" y="49869"/>
                  </a:lnTo>
                  <a:cubicBezTo>
                    <a:pt x="33214" y="72316"/>
                    <a:pt x="60493" y="108701"/>
                    <a:pt x="81163" y="159226"/>
                  </a:cubicBezTo>
                  <a:cubicBezTo>
                    <a:pt x="85687" y="170307"/>
                    <a:pt x="97365" y="175271"/>
                    <a:pt x="107442" y="170159"/>
                  </a:cubicBezTo>
                  <a:cubicBezTo>
                    <a:pt x="117405" y="165132"/>
                    <a:pt x="121815" y="152061"/>
                    <a:pt x="117272" y="140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p7"/>
            <p:cNvSpPr/>
            <p:nvPr/>
          </p:nvSpPr>
          <p:spPr>
            <a:xfrm>
              <a:off x="2225162" y="4998838"/>
              <a:ext cx="425716" cy="243812"/>
            </a:xfrm>
            <a:custGeom>
              <a:avLst/>
              <a:gdLst/>
              <a:ahLst/>
              <a:cxnLst/>
              <a:rect l="l" t="t" r="r" b="b"/>
              <a:pathLst>
                <a:path w="371804" h="243812" extrusionOk="0">
                  <a:moveTo>
                    <a:pt x="371804" y="243813"/>
                  </a:moveTo>
                  <a:cubicBezTo>
                    <a:pt x="328189" y="128317"/>
                    <a:pt x="261762" y="41946"/>
                    <a:pt x="187219" y="11784"/>
                  </a:cubicBezTo>
                  <a:cubicBezTo>
                    <a:pt x="125050" y="-13437"/>
                    <a:pt x="62623" y="2015"/>
                    <a:pt x="6778" y="56329"/>
                  </a:cubicBezTo>
                  <a:cubicBezTo>
                    <a:pt x="-1480" y="64351"/>
                    <a:pt x="-2299" y="78289"/>
                    <a:pt x="4911" y="87423"/>
                  </a:cubicBezTo>
                  <a:cubicBezTo>
                    <a:pt x="12140" y="96630"/>
                    <a:pt x="24675" y="97498"/>
                    <a:pt x="32905" y="89518"/>
                  </a:cubicBezTo>
                  <a:cubicBezTo>
                    <a:pt x="77853" y="45809"/>
                    <a:pt x="125183" y="33585"/>
                    <a:pt x="173627" y="53196"/>
                  </a:cubicBezTo>
                  <a:cubicBezTo>
                    <a:pt x="233568" y="77453"/>
                    <a:pt x="289099" y="148372"/>
                    <a:pt x="328228" y="243400"/>
                  </a:cubicBezTo>
                  <a:cubicBezTo>
                    <a:pt x="335238" y="242437"/>
                    <a:pt x="342258" y="241590"/>
                    <a:pt x="349240" y="241590"/>
                  </a:cubicBezTo>
                  <a:cubicBezTo>
                    <a:pt x="357069" y="241601"/>
                    <a:pt x="364575" y="242405"/>
                    <a:pt x="371804" y="243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5;p7"/>
            <p:cNvSpPr/>
            <p:nvPr/>
          </p:nvSpPr>
          <p:spPr>
            <a:xfrm>
              <a:off x="2204207" y="5408724"/>
              <a:ext cx="159047" cy="253216"/>
            </a:xfrm>
            <a:custGeom>
              <a:avLst/>
              <a:gdLst/>
              <a:ahLst/>
              <a:cxnLst/>
              <a:rect l="l" t="t" r="r" b="b"/>
              <a:pathLst>
                <a:path w="138906" h="253216" extrusionOk="0">
                  <a:moveTo>
                    <a:pt x="128133" y="5154"/>
                  </a:moveTo>
                  <a:cubicBezTo>
                    <a:pt x="60925" y="41635"/>
                    <a:pt x="17929" y="116406"/>
                    <a:pt x="308" y="227362"/>
                  </a:cubicBezTo>
                  <a:cubicBezTo>
                    <a:pt x="-1607" y="239342"/>
                    <a:pt x="5604" y="250783"/>
                    <a:pt x="16396" y="252878"/>
                  </a:cubicBezTo>
                  <a:cubicBezTo>
                    <a:pt x="17558" y="253122"/>
                    <a:pt x="18720" y="253217"/>
                    <a:pt x="19872" y="253217"/>
                  </a:cubicBezTo>
                  <a:cubicBezTo>
                    <a:pt x="29331" y="253217"/>
                    <a:pt x="37703" y="245713"/>
                    <a:pt x="39380" y="235013"/>
                  </a:cubicBezTo>
                  <a:cubicBezTo>
                    <a:pt x="54029" y="142769"/>
                    <a:pt x="87633" y="80497"/>
                    <a:pt x="138906" y="49075"/>
                  </a:cubicBezTo>
                  <a:lnTo>
                    <a:pt x="138906" y="0"/>
                  </a:lnTo>
                  <a:cubicBezTo>
                    <a:pt x="135296" y="1693"/>
                    <a:pt x="131667" y="3228"/>
                    <a:pt x="128133" y="5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p7"/>
            <p:cNvSpPr/>
            <p:nvPr/>
          </p:nvSpPr>
          <p:spPr>
            <a:xfrm>
              <a:off x="2698280" y="5071782"/>
              <a:ext cx="299547" cy="172973"/>
            </a:xfrm>
            <a:custGeom>
              <a:avLst/>
              <a:gdLst/>
              <a:ahLst/>
              <a:cxnLst/>
              <a:rect l="l" t="t" r="r" b="b"/>
              <a:pathLst>
                <a:path w="261613" h="172973" extrusionOk="0">
                  <a:moveTo>
                    <a:pt x="46149" y="169587"/>
                  </a:moveTo>
                  <a:cubicBezTo>
                    <a:pt x="86954" y="86572"/>
                    <a:pt x="152448" y="44090"/>
                    <a:pt x="241773" y="44090"/>
                  </a:cubicBezTo>
                  <a:cubicBezTo>
                    <a:pt x="252736" y="44090"/>
                    <a:pt x="261614" y="34216"/>
                    <a:pt x="261614" y="22045"/>
                  </a:cubicBezTo>
                  <a:cubicBezTo>
                    <a:pt x="261614" y="9842"/>
                    <a:pt x="252736" y="0"/>
                    <a:pt x="241773" y="0"/>
                  </a:cubicBezTo>
                  <a:cubicBezTo>
                    <a:pt x="129492" y="0"/>
                    <a:pt x="46044" y="59849"/>
                    <a:pt x="0" y="172974"/>
                  </a:cubicBezTo>
                  <a:cubicBezTo>
                    <a:pt x="10125" y="170074"/>
                    <a:pt x="20850" y="168434"/>
                    <a:pt x="32252" y="168434"/>
                  </a:cubicBezTo>
                  <a:cubicBezTo>
                    <a:pt x="36862" y="168423"/>
                    <a:pt x="41510" y="169164"/>
                    <a:pt x="46149" y="169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7;p7"/>
            <p:cNvSpPr/>
            <p:nvPr/>
          </p:nvSpPr>
          <p:spPr>
            <a:xfrm>
              <a:off x="2181475" y="5684155"/>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8;p7"/>
            <p:cNvSpPr/>
            <p:nvPr/>
          </p:nvSpPr>
          <p:spPr>
            <a:xfrm>
              <a:off x="2158749" y="5789957"/>
              <a:ext cx="136326" cy="92625"/>
            </a:xfrm>
            <a:custGeom>
              <a:avLst/>
              <a:gdLst/>
              <a:ahLst/>
              <a:cxnLst/>
              <a:rect l="l" t="t" r="r" b="b"/>
              <a:pathLst>
                <a:path w="119062" h="92625" extrusionOk="0">
                  <a:moveTo>
                    <a:pt x="119063" y="66146"/>
                  </a:moveTo>
                  <a:cubicBezTo>
                    <a:pt x="119063" y="29633"/>
                    <a:pt x="92431" y="0"/>
                    <a:pt x="59531" y="0"/>
                  </a:cubicBezTo>
                  <a:cubicBezTo>
                    <a:pt x="26641" y="0"/>
                    <a:pt x="0" y="29633"/>
                    <a:pt x="0" y="66146"/>
                  </a:cubicBezTo>
                  <a:lnTo>
                    <a:pt x="0" y="92625"/>
                  </a:lnTo>
                  <a:lnTo>
                    <a:pt x="119063" y="92625"/>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9;p7"/>
            <p:cNvSpPr/>
            <p:nvPr/>
          </p:nvSpPr>
          <p:spPr>
            <a:xfrm>
              <a:off x="3090616" y="5573750"/>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90;p7"/>
            <p:cNvSpPr/>
            <p:nvPr/>
          </p:nvSpPr>
          <p:spPr>
            <a:xfrm>
              <a:off x="3067891" y="5679573"/>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91;p7"/>
            <p:cNvSpPr/>
            <p:nvPr/>
          </p:nvSpPr>
          <p:spPr>
            <a:xfrm>
              <a:off x="3045155" y="4934337"/>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92;p7"/>
            <p:cNvSpPr/>
            <p:nvPr/>
          </p:nvSpPr>
          <p:spPr>
            <a:xfrm>
              <a:off x="3022430" y="5040159"/>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3;p7"/>
            <p:cNvSpPr/>
            <p:nvPr/>
          </p:nvSpPr>
          <p:spPr>
            <a:xfrm>
              <a:off x="2136013" y="5110750"/>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p7"/>
            <p:cNvSpPr/>
            <p:nvPr/>
          </p:nvSpPr>
          <p:spPr>
            <a:xfrm>
              <a:off x="2113289" y="5216562"/>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 name="Google Shape;370;p29"/>
          <p:cNvSpPr txBox="1">
            <a:spLocks noGrp="1"/>
          </p:cNvSpPr>
          <p:nvPr>
            <p:ph type="body" idx="4294967295"/>
          </p:nvPr>
        </p:nvSpPr>
        <p:spPr>
          <a:xfrm>
            <a:off x="5448823" y="2065197"/>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Survey</a:t>
            </a:r>
          </a:p>
          <a:p>
            <a:pPr marL="0" lvl="0" indent="0" algn="l" rtl="0">
              <a:spcBef>
                <a:spcPts val="0"/>
              </a:spcBef>
              <a:spcAft>
                <a:spcPts val="0"/>
              </a:spcAft>
              <a:buNone/>
            </a:pP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65" name="Google Shape;93;p7"/>
          <p:cNvSpPr/>
          <p:nvPr/>
        </p:nvSpPr>
        <p:spPr>
          <a:xfrm>
            <a:off x="5599759" y="2713580"/>
            <a:ext cx="726630" cy="761008"/>
          </a:xfrm>
          <a:custGeom>
            <a:avLst/>
            <a:gdLst/>
            <a:ahLst/>
            <a:cxnLst/>
            <a:rect l="l" t="t" r="r" b="b"/>
            <a:pathLst>
              <a:path w="8560" h="8965" extrusionOk="0">
                <a:moveTo>
                  <a:pt x="6890" y="6397"/>
                </a:moveTo>
                <a:lnTo>
                  <a:pt x="6890" y="6397"/>
                </a:lnTo>
                <a:lnTo>
                  <a:pt x="6869" y="6226"/>
                </a:lnTo>
                <a:lnTo>
                  <a:pt x="6826" y="6034"/>
                </a:lnTo>
                <a:lnTo>
                  <a:pt x="6762" y="5670"/>
                </a:lnTo>
                <a:lnTo>
                  <a:pt x="6762" y="5670"/>
                </a:lnTo>
                <a:lnTo>
                  <a:pt x="6719" y="5563"/>
                </a:lnTo>
                <a:lnTo>
                  <a:pt x="6698" y="5520"/>
                </a:lnTo>
                <a:lnTo>
                  <a:pt x="6676" y="5477"/>
                </a:lnTo>
                <a:lnTo>
                  <a:pt x="6633" y="5477"/>
                </a:lnTo>
                <a:lnTo>
                  <a:pt x="6591" y="5477"/>
                </a:lnTo>
                <a:lnTo>
                  <a:pt x="6569" y="5520"/>
                </a:lnTo>
                <a:lnTo>
                  <a:pt x="6526" y="5606"/>
                </a:lnTo>
                <a:lnTo>
                  <a:pt x="6526" y="5606"/>
                </a:lnTo>
                <a:lnTo>
                  <a:pt x="6569" y="5713"/>
                </a:lnTo>
                <a:lnTo>
                  <a:pt x="6569" y="5820"/>
                </a:lnTo>
                <a:lnTo>
                  <a:pt x="6569" y="5820"/>
                </a:lnTo>
                <a:lnTo>
                  <a:pt x="6505" y="6076"/>
                </a:lnTo>
                <a:lnTo>
                  <a:pt x="6505" y="6076"/>
                </a:lnTo>
                <a:lnTo>
                  <a:pt x="6462" y="6312"/>
                </a:lnTo>
                <a:lnTo>
                  <a:pt x="6462" y="6312"/>
                </a:lnTo>
                <a:lnTo>
                  <a:pt x="6419" y="6526"/>
                </a:lnTo>
                <a:lnTo>
                  <a:pt x="6419" y="6718"/>
                </a:lnTo>
                <a:lnTo>
                  <a:pt x="6419" y="7125"/>
                </a:lnTo>
                <a:lnTo>
                  <a:pt x="6441" y="7531"/>
                </a:lnTo>
                <a:lnTo>
                  <a:pt x="6419" y="7724"/>
                </a:lnTo>
                <a:lnTo>
                  <a:pt x="6398" y="7938"/>
                </a:lnTo>
                <a:lnTo>
                  <a:pt x="6398" y="7938"/>
                </a:lnTo>
                <a:lnTo>
                  <a:pt x="6377" y="8088"/>
                </a:lnTo>
                <a:lnTo>
                  <a:pt x="6334" y="8237"/>
                </a:lnTo>
                <a:lnTo>
                  <a:pt x="6291" y="8302"/>
                </a:lnTo>
                <a:lnTo>
                  <a:pt x="6248" y="8344"/>
                </a:lnTo>
                <a:lnTo>
                  <a:pt x="6184" y="8387"/>
                </a:lnTo>
                <a:lnTo>
                  <a:pt x="6120" y="8387"/>
                </a:lnTo>
                <a:lnTo>
                  <a:pt x="6120" y="8387"/>
                </a:lnTo>
                <a:lnTo>
                  <a:pt x="5970" y="8387"/>
                </a:lnTo>
                <a:lnTo>
                  <a:pt x="5799" y="8344"/>
                </a:lnTo>
                <a:lnTo>
                  <a:pt x="5649" y="8323"/>
                </a:lnTo>
                <a:lnTo>
                  <a:pt x="5478" y="8302"/>
                </a:lnTo>
                <a:lnTo>
                  <a:pt x="5478" y="8302"/>
                </a:lnTo>
                <a:lnTo>
                  <a:pt x="4686" y="8280"/>
                </a:lnTo>
                <a:lnTo>
                  <a:pt x="3895" y="8302"/>
                </a:lnTo>
                <a:lnTo>
                  <a:pt x="3895" y="8302"/>
                </a:lnTo>
                <a:lnTo>
                  <a:pt x="3146" y="8387"/>
                </a:lnTo>
                <a:lnTo>
                  <a:pt x="2911" y="8409"/>
                </a:lnTo>
                <a:lnTo>
                  <a:pt x="2718" y="8409"/>
                </a:lnTo>
                <a:lnTo>
                  <a:pt x="2568" y="8387"/>
                </a:lnTo>
                <a:lnTo>
                  <a:pt x="2504" y="8344"/>
                </a:lnTo>
                <a:lnTo>
                  <a:pt x="2483" y="8323"/>
                </a:lnTo>
                <a:lnTo>
                  <a:pt x="2483" y="8323"/>
                </a:lnTo>
                <a:lnTo>
                  <a:pt x="2483" y="8280"/>
                </a:lnTo>
                <a:lnTo>
                  <a:pt x="2483" y="8216"/>
                </a:lnTo>
                <a:lnTo>
                  <a:pt x="2504" y="8173"/>
                </a:lnTo>
                <a:lnTo>
                  <a:pt x="2504" y="8152"/>
                </a:lnTo>
                <a:lnTo>
                  <a:pt x="2483" y="8109"/>
                </a:lnTo>
                <a:lnTo>
                  <a:pt x="2483" y="8109"/>
                </a:lnTo>
                <a:lnTo>
                  <a:pt x="2418" y="8088"/>
                </a:lnTo>
                <a:lnTo>
                  <a:pt x="2376" y="8109"/>
                </a:lnTo>
                <a:lnTo>
                  <a:pt x="2290" y="8195"/>
                </a:lnTo>
                <a:lnTo>
                  <a:pt x="2290" y="8195"/>
                </a:lnTo>
                <a:lnTo>
                  <a:pt x="2162" y="8302"/>
                </a:lnTo>
                <a:lnTo>
                  <a:pt x="2098" y="8366"/>
                </a:lnTo>
                <a:lnTo>
                  <a:pt x="2033" y="8409"/>
                </a:lnTo>
                <a:lnTo>
                  <a:pt x="2033" y="8409"/>
                </a:lnTo>
                <a:lnTo>
                  <a:pt x="1969" y="8387"/>
                </a:lnTo>
                <a:lnTo>
                  <a:pt x="1926" y="8366"/>
                </a:lnTo>
                <a:lnTo>
                  <a:pt x="1905" y="8323"/>
                </a:lnTo>
                <a:lnTo>
                  <a:pt x="1862" y="8280"/>
                </a:lnTo>
                <a:lnTo>
                  <a:pt x="1862" y="8280"/>
                </a:lnTo>
                <a:lnTo>
                  <a:pt x="1819" y="8216"/>
                </a:lnTo>
                <a:lnTo>
                  <a:pt x="1777" y="8152"/>
                </a:lnTo>
                <a:lnTo>
                  <a:pt x="1755" y="8152"/>
                </a:lnTo>
                <a:lnTo>
                  <a:pt x="1734" y="8152"/>
                </a:lnTo>
                <a:lnTo>
                  <a:pt x="1627" y="8216"/>
                </a:lnTo>
                <a:lnTo>
                  <a:pt x="1627" y="8216"/>
                </a:lnTo>
                <a:lnTo>
                  <a:pt x="1605" y="8237"/>
                </a:lnTo>
                <a:lnTo>
                  <a:pt x="1584" y="8280"/>
                </a:lnTo>
                <a:lnTo>
                  <a:pt x="1584" y="8323"/>
                </a:lnTo>
                <a:lnTo>
                  <a:pt x="1563" y="8344"/>
                </a:lnTo>
                <a:lnTo>
                  <a:pt x="1563" y="8344"/>
                </a:lnTo>
                <a:lnTo>
                  <a:pt x="1456" y="8387"/>
                </a:lnTo>
                <a:lnTo>
                  <a:pt x="1370" y="8409"/>
                </a:lnTo>
                <a:lnTo>
                  <a:pt x="1327" y="8409"/>
                </a:lnTo>
                <a:lnTo>
                  <a:pt x="1306" y="8387"/>
                </a:lnTo>
                <a:lnTo>
                  <a:pt x="1285" y="8344"/>
                </a:lnTo>
                <a:lnTo>
                  <a:pt x="1263" y="8280"/>
                </a:lnTo>
                <a:lnTo>
                  <a:pt x="1263" y="8280"/>
                </a:lnTo>
                <a:lnTo>
                  <a:pt x="1263" y="8237"/>
                </a:lnTo>
                <a:lnTo>
                  <a:pt x="1306" y="8173"/>
                </a:lnTo>
                <a:lnTo>
                  <a:pt x="1370" y="7981"/>
                </a:lnTo>
                <a:lnTo>
                  <a:pt x="1391" y="7895"/>
                </a:lnTo>
                <a:lnTo>
                  <a:pt x="1413" y="7831"/>
                </a:lnTo>
                <a:lnTo>
                  <a:pt x="1370" y="7767"/>
                </a:lnTo>
                <a:lnTo>
                  <a:pt x="1306" y="7745"/>
                </a:lnTo>
                <a:lnTo>
                  <a:pt x="1306" y="7745"/>
                </a:lnTo>
                <a:lnTo>
                  <a:pt x="1263" y="7745"/>
                </a:lnTo>
                <a:lnTo>
                  <a:pt x="1199" y="7788"/>
                </a:lnTo>
                <a:lnTo>
                  <a:pt x="1092" y="7916"/>
                </a:lnTo>
                <a:lnTo>
                  <a:pt x="1006" y="8045"/>
                </a:lnTo>
                <a:lnTo>
                  <a:pt x="942" y="8152"/>
                </a:lnTo>
                <a:lnTo>
                  <a:pt x="942" y="8152"/>
                </a:lnTo>
                <a:lnTo>
                  <a:pt x="899" y="8259"/>
                </a:lnTo>
                <a:lnTo>
                  <a:pt x="857" y="8344"/>
                </a:lnTo>
                <a:lnTo>
                  <a:pt x="814" y="8387"/>
                </a:lnTo>
                <a:lnTo>
                  <a:pt x="771" y="8409"/>
                </a:lnTo>
                <a:lnTo>
                  <a:pt x="728" y="8409"/>
                </a:lnTo>
                <a:lnTo>
                  <a:pt x="664" y="8366"/>
                </a:lnTo>
                <a:lnTo>
                  <a:pt x="664" y="8366"/>
                </a:lnTo>
                <a:lnTo>
                  <a:pt x="621" y="8323"/>
                </a:lnTo>
                <a:lnTo>
                  <a:pt x="621" y="8259"/>
                </a:lnTo>
                <a:lnTo>
                  <a:pt x="621" y="8216"/>
                </a:lnTo>
                <a:lnTo>
                  <a:pt x="643" y="8152"/>
                </a:lnTo>
                <a:lnTo>
                  <a:pt x="728" y="7916"/>
                </a:lnTo>
                <a:lnTo>
                  <a:pt x="728" y="7916"/>
                </a:lnTo>
                <a:lnTo>
                  <a:pt x="771" y="7788"/>
                </a:lnTo>
                <a:lnTo>
                  <a:pt x="771" y="7724"/>
                </a:lnTo>
                <a:lnTo>
                  <a:pt x="750" y="7660"/>
                </a:lnTo>
                <a:lnTo>
                  <a:pt x="750" y="7660"/>
                </a:lnTo>
                <a:lnTo>
                  <a:pt x="728" y="7638"/>
                </a:lnTo>
                <a:lnTo>
                  <a:pt x="664" y="7617"/>
                </a:lnTo>
                <a:lnTo>
                  <a:pt x="621" y="7596"/>
                </a:lnTo>
                <a:lnTo>
                  <a:pt x="600" y="7574"/>
                </a:lnTo>
                <a:lnTo>
                  <a:pt x="600" y="7574"/>
                </a:lnTo>
                <a:lnTo>
                  <a:pt x="578" y="7531"/>
                </a:lnTo>
                <a:lnTo>
                  <a:pt x="557" y="7467"/>
                </a:lnTo>
                <a:lnTo>
                  <a:pt x="557" y="7317"/>
                </a:lnTo>
                <a:lnTo>
                  <a:pt x="578" y="7039"/>
                </a:lnTo>
                <a:lnTo>
                  <a:pt x="578" y="7039"/>
                </a:lnTo>
                <a:lnTo>
                  <a:pt x="600" y="6697"/>
                </a:lnTo>
                <a:lnTo>
                  <a:pt x="643" y="6376"/>
                </a:lnTo>
                <a:lnTo>
                  <a:pt x="664" y="6055"/>
                </a:lnTo>
                <a:lnTo>
                  <a:pt x="664" y="5884"/>
                </a:lnTo>
                <a:lnTo>
                  <a:pt x="664" y="5734"/>
                </a:lnTo>
                <a:lnTo>
                  <a:pt x="664" y="5734"/>
                </a:lnTo>
                <a:lnTo>
                  <a:pt x="621" y="5349"/>
                </a:lnTo>
                <a:lnTo>
                  <a:pt x="600" y="4964"/>
                </a:lnTo>
                <a:lnTo>
                  <a:pt x="578" y="4194"/>
                </a:lnTo>
                <a:lnTo>
                  <a:pt x="600" y="3402"/>
                </a:lnTo>
                <a:lnTo>
                  <a:pt x="600" y="2632"/>
                </a:lnTo>
                <a:lnTo>
                  <a:pt x="600" y="2632"/>
                </a:lnTo>
                <a:lnTo>
                  <a:pt x="578" y="2461"/>
                </a:lnTo>
                <a:lnTo>
                  <a:pt x="600" y="2332"/>
                </a:lnTo>
                <a:lnTo>
                  <a:pt x="621" y="2289"/>
                </a:lnTo>
                <a:lnTo>
                  <a:pt x="664" y="2268"/>
                </a:lnTo>
                <a:lnTo>
                  <a:pt x="728" y="2247"/>
                </a:lnTo>
                <a:lnTo>
                  <a:pt x="835" y="2225"/>
                </a:lnTo>
                <a:lnTo>
                  <a:pt x="835" y="2225"/>
                </a:lnTo>
                <a:lnTo>
                  <a:pt x="1456" y="2182"/>
                </a:lnTo>
                <a:lnTo>
                  <a:pt x="1456" y="2182"/>
                </a:lnTo>
                <a:lnTo>
                  <a:pt x="1755" y="2161"/>
                </a:lnTo>
                <a:lnTo>
                  <a:pt x="1905" y="2118"/>
                </a:lnTo>
                <a:lnTo>
                  <a:pt x="2033" y="2075"/>
                </a:lnTo>
                <a:lnTo>
                  <a:pt x="2033" y="2075"/>
                </a:lnTo>
                <a:lnTo>
                  <a:pt x="2076" y="2011"/>
                </a:lnTo>
                <a:lnTo>
                  <a:pt x="2119" y="1968"/>
                </a:lnTo>
                <a:lnTo>
                  <a:pt x="2140" y="1904"/>
                </a:lnTo>
                <a:lnTo>
                  <a:pt x="2162" y="1840"/>
                </a:lnTo>
                <a:lnTo>
                  <a:pt x="2162" y="1690"/>
                </a:lnTo>
                <a:lnTo>
                  <a:pt x="2140" y="1541"/>
                </a:lnTo>
                <a:lnTo>
                  <a:pt x="2140" y="1541"/>
                </a:lnTo>
                <a:lnTo>
                  <a:pt x="2076" y="1177"/>
                </a:lnTo>
                <a:lnTo>
                  <a:pt x="2012" y="813"/>
                </a:lnTo>
                <a:lnTo>
                  <a:pt x="2012" y="813"/>
                </a:lnTo>
                <a:lnTo>
                  <a:pt x="1948" y="599"/>
                </a:lnTo>
                <a:lnTo>
                  <a:pt x="1948" y="492"/>
                </a:lnTo>
                <a:lnTo>
                  <a:pt x="1969" y="449"/>
                </a:lnTo>
                <a:lnTo>
                  <a:pt x="2012" y="407"/>
                </a:lnTo>
                <a:lnTo>
                  <a:pt x="2012" y="407"/>
                </a:lnTo>
                <a:lnTo>
                  <a:pt x="2055" y="385"/>
                </a:lnTo>
                <a:lnTo>
                  <a:pt x="2140" y="364"/>
                </a:lnTo>
                <a:lnTo>
                  <a:pt x="2312" y="342"/>
                </a:lnTo>
                <a:lnTo>
                  <a:pt x="2654" y="364"/>
                </a:lnTo>
                <a:lnTo>
                  <a:pt x="2654" y="364"/>
                </a:lnTo>
                <a:lnTo>
                  <a:pt x="3339" y="385"/>
                </a:lnTo>
                <a:lnTo>
                  <a:pt x="3339" y="385"/>
                </a:lnTo>
                <a:lnTo>
                  <a:pt x="4109" y="407"/>
                </a:lnTo>
                <a:lnTo>
                  <a:pt x="4879" y="471"/>
                </a:lnTo>
                <a:lnTo>
                  <a:pt x="4879" y="471"/>
                </a:lnTo>
                <a:lnTo>
                  <a:pt x="5200" y="471"/>
                </a:lnTo>
                <a:lnTo>
                  <a:pt x="5564" y="471"/>
                </a:lnTo>
                <a:lnTo>
                  <a:pt x="5906" y="471"/>
                </a:lnTo>
                <a:lnTo>
                  <a:pt x="6077" y="514"/>
                </a:lnTo>
                <a:lnTo>
                  <a:pt x="6206" y="556"/>
                </a:lnTo>
                <a:lnTo>
                  <a:pt x="6206" y="556"/>
                </a:lnTo>
                <a:lnTo>
                  <a:pt x="6270" y="535"/>
                </a:lnTo>
                <a:lnTo>
                  <a:pt x="6291" y="535"/>
                </a:lnTo>
                <a:lnTo>
                  <a:pt x="6313" y="578"/>
                </a:lnTo>
                <a:lnTo>
                  <a:pt x="6313" y="620"/>
                </a:lnTo>
                <a:lnTo>
                  <a:pt x="6313" y="620"/>
                </a:lnTo>
                <a:lnTo>
                  <a:pt x="6313" y="727"/>
                </a:lnTo>
                <a:lnTo>
                  <a:pt x="6313" y="727"/>
                </a:lnTo>
                <a:lnTo>
                  <a:pt x="6313" y="877"/>
                </a:lnTo>
                <a:lnTo>
                  <a:pt x="6313" y="1048"/>
                </a:lnTo>
                <a:lnTo>
                  <a:pt x="6313" y="1048"/>
                </a:lnTo>
                <a:lnTo>
                  <a:pt x="6334" y="1155"/>
                </a:lnTo>
                <a:lnTo>
                  <a:pt x="6377" y="1241"/>
                </a:lnTo>
                <a:lnTo>
                  <a:pt x="6441" y="1434"/>
                </a:lnTo>
                <a:lnTo>
                  <a:pt x="6441" y="1434"/>
                </a:lnTo>
                <a:lnTo>
                  <a:pt x="6484" y="1754"/>
                </a:lnTo>
                <a:lnTo>
                  <a:pt x="6505" y="1947"/>
                </a:lnTo>
                <a:lnTo>
                  <a:pt x="6526" y="2011"/>
                </a:lnTo>
                <a:lnTo>
                  <a:pt x="6548" y="2033"/>
                </a:lnTo>
                <a:lnTo>
                  <a:pt x="6548" y="2033"/>
                </a:lnTo>
                <a:lnTo>
                  <a:pt x="6591" y="2033"/>
                </a:lnTo>
                <a:lnTo>
                  <a:pt x="6633" y="2011"/>
                </a:lnTo>
                <a:lnTo>
                  <a:pt x="6698" y="1926"/>
                </a:lnTo>
                <a:lnTo>
                  <a:pt x="6762" y="1819"/>
                </a:lnTo>
                <a:lnTo>
                  <a:pt x="6783" y="1712"/>
                </a:lnTo>
                <a:lnTo>
                  <a:pt x="6783" y="1712"/>
                </a:lnTo>
                <a:lnTo>
                  <a:pt x="6826" y="1562"/>
                </a:lnTo>
                <a:lnTo>
                  <a:pt x="6847" y="1412"/>
                </a:lnTo>
                <a:lnTo>
                  <a:pt x="6847" y="1241"/>
                </a:lnTo>
                <a:lnTo>
                  <a:pt x="6826" y="1048"/>
                </a:lnTo>
                <a:lnTo>
                  <a:pt x="6783" y="706"/>
                </a:lnTo>
                <a:lnTo>
                  <a:pt x="6719" y="385"/>
                </a:lnTo>
                <a:lnTo>
                  <a:pt x="6719" y="385"/>
                </a:lnTo>
                <a:lnTo>
                  <a:pt x="6655" y="214"/>
                </a:lnTo>
                <a:lnTo>
                  <a:pt x="6612" y="150"/>
                </a:lnTo>
                <a:lnTo>
                  <a:pt x="6569" y="128"/>
                </a:lnTo>
                <a:lnTo>
                  <a:pt x="6441" y="107"/>
                </a:lnTo>
                <a:lnTo>
                  <a:pt x="6270" y="86"/>
                </a:lnTo>
                <a:lnTo>
                  <a:pt x="6270" y="86"/>
                </a:lnTo>
                <a:lnTo>
                  <a:pt x="5992" y="43"/>
                </a:lnTo>
                <a:lnTo>
                  <a:pt x="5735" y="43"/>
                </a:lnTo>
                <a:lnTo>
                  <a:pt x="5735" y="43"/>
                </a:lnTo>
                <a:lnTo>
                  <a:pt x="4194" y="0"/>
                </a:lnTo>
                <a:lnTo>
                  <a:pt x="2654" y="0"/>
                </a:lnTo>
                <a:lnTo>
                  <a:pt x="2654" y="0"/>
                </a:lnTo>
                <a:lnTo>
                  <a:pt x="1798" y="0"/>
                </a:lnTo>
                <a:lnTo>
                  <a:pt x="1798" y="0"/>
                </a:lnTo>
                <a:lnTo>
                  <a:pt x="1648" y="0"/>
                </a:lnTo>
                <a:lnTo>
                  <a:pt x="1563" y="0"/>
                </a:lnTo>
                <a:lnTo>
                  <a:pt x="1477" y="43"/>
                </a:lnTo>
                <a:lnTo>
                  <a:pt x="1477" y="43"/>
                </a:lnTo>
                <a:lnTo>
                  <a:pt x="1413" y="86"/>
                </a:lnTo>
                <a:lnTo>
                  <a:pt x="1349" y="171"/>
                </a:lnTo>
                <a:lnTo>
                  <a:pt x="1242" y="342"/>
                </a:lnTo>
                <a:lnTo>
                  <a:pt x="1135" y="514"/>
                </a:lnTo>
                <a:lnTo>
                  <a:pt x="1006" y="685"/>
                </a:lnTo>
                <a:lnTo>
                  <a:pt x="1006" y="685"/>
                </a:lnTo>
                <a:lnTo>
                  <a:pt x="792" y="963"/>
                </a:lnTo>
                <a:lnTo>
                  <a:pt x="600" y="1262"/>
                </a:lnTo>
                <a:lnTo>
                  <a:pt x="429" y="1541"/>
                </a:lnTo>
                <a:lnTo>
                  <a:pt x="236" y="1840"/>
                </a:lnTo>
                <a:lnTo>
                  <a:pt x="236" y="1840"/>
                </a:lnTo>
                <a:lnTo>
                  <a:pt x="151" y="1947"/>
                </a:lnTo>
                <a:lnTo>
                  <a:pt x="86" y="2033"/>
                </a:lnTo>
                <a:lnTo>
                  <a:pt x="44" y="2140"/>
                </a:lnTo>
                <a:lnTo>
                  <a:pt x="22" y="2289"/>
                </a:lnTo>
                <a:lnTo>
                  <a:pt x="22" y="2289"/>
                </a:lnTo>
                <a:lnTo>
                  <a:pt x="22" y="2632"/>
                </a:lnTo>
                <a:lnTo>
                  <a:pt x="65" y="2974"/>
                </a:lnTo>
                <a:lnTo>
                  <a:pt x="65" y="2974"/>
                </a:lnTo>
                <a:lnTo>
                  <a:pt x="86" y="3338"/>
                </a:lnTo>
                <a:lnTo>
                  <a:pt x="86" y="3723"/>
                </a:lnTo>
                <a:lnTo>
                  <a:pt x="86" y="4472"/>
                </a:lnTo>
                <a:lnTo>
                  <a:pt x="44" y="5242"/>
                </a:lnTo>
                <a:lnTo>
                  <a:pt x="44" y="5991"/>
                </a:lnTo>
                <a:lnTo>
                  <a:pt x="44" y="5991"/>
                </a:lnTo>
                <a:lnTo>
                  <a:pt x="22" y="7638"/>
                </a:lnTo>
                <a:lnTo>
                  <a:pt x="22" y="7638"/>
                </a:lnTo>
                <a:lnTo>
                  <a:pt x="22" y="8259"/>
                </a:lnTo>
                <a:lnTo>
                  <a:pt x="22" y="8259"/>
                </a:lnTo>
                <a:lnTo>
                  <a:pt x="22" y="8516"/>
                </a:lnTo>
                <a:lnTo>
                  <a:pt x="1" y="8665"/>
                </a:lnTo>
                <a:lnTo>
                  <a:pt x="22" y="8772"/>
                </a:lnTo>
                <a:lnTo>
                  <a:pt x="22" y="8772"/>
                </a:lnTo>
                <a:lnTo>
                  <a:pt x="44" y="8836"/>
                </a:lnTo>
                <a:lnTo>
                  <a:pt x="86" y="8901"/>
                </a:lnTo>
                <a:lnTo>
                  <a:pt x="151" y="8922"/>
                </a:lnTo>
                <a:lnTo>
                  <a:pt x="215" y="8943"/>
                </a:lnTo>
                <a:lnTo>
                  <a:pt x="386" y="8965"/>
                </a:lnTo>
                <a:lnTo>
                  <a:pt x="578" y="8965"/>
                </a:lnTo>
                <a:lnTo>
                  <a:pt x="964" y="8901"/>
                </a:lnTo>
                <a:lnTo>
                  <a:pt x="1285" y="8858"/>
                </a:lnTo>
                <a:lnTo>
                  <a:pt x="1285" y="8858"/>
                </a:lnTo>
                <a:lnTo>
                  <a:pt x="2012" y="8836"/>
                </a:lnTo>
                <a:lnTo>
                  <a:pt x="2718" y="8858"/>
                </a:lnTo>
                <a:lnTo>
                  <a:pt x="2718" y="8858"/>
                </a:lnTo>
                <a:lnTo>
                  <a:pt x="3488" y="8836"/>
                </a:lnTo>
                <a:lnTo>
                  <a:pt x="4237" y="8794"/>
                </a:lnTo>
                <a:lnTo>
                  <a:pt x="4986" y="8772"/>
                </a:lnTo>
                <a:lnTo>
                  <a:pt x="5371" y="8794"/>
                </a:lnTo>
                <a:lnTo>
                  <a:pt x="5735" y="8794"/>
                </a:lnTo>
                <a:lnTo>
                  <a:pt x="5735" y="8794"/>
                </a:lnTo>
                <a:lnTo>
                  <a:pt x="6120" y="8858"/>
                </a:lnTo>
                <a:lnTo>
                  <a:pt x="6313" y="8879"/>
                </a:lnTo>
                <a:lnTo>
                  <a:pt x="6505" y="8858"/>
                </a:lnTo>
                <a:lnTo>
                  <a:pt x="6505" y="8858"/>
                </a:lnTo>
                <a:lnTo>
                  <a:pt x="6612" y="8836"/>
                </a:lnTo>
                <a:lnTo>
                  <a:pt x="6698" y="8794"/>
                </a:lnTo>
                <a:lnTo>
                  <a:pt x="6740" y="8708"/>
                </a:lnTo>
                <a:lnTo>
                  <a:pt x="6783" y="8601"/>
                </a:lnTo>
                <a:lnTo>
                  <a:pt x="6783" y="8601"/>
                </a:lnTo>
                <a:lnTo>
                  <a:pt x="6847" y="8451"/>
                </a:lnTo>
                <a:lnTo>
                  <a:pt x="6869" y="8302"/>
                </a:lnTo>
                <a:lnTo>
                  <a:pt x="6890" y="8152"/>
                </a:lnTo>
                <a:lnTo>
                  <a:pt x="6912" y="7981"/>
                </a:lnTo>
                <a:lnTo>
                  <a:pt x="6912" y="7660"/>
                </a:lnTo>
                <a:lnTo>
                  <a:pt x="6890" y="7339"/>
                </a:lnTo>
                <a:lnTo>
                  <a:pt x="6890" y="7339"/>
                </a:lnTo>
                <a:lnTo>
                  <a:pt x="6912" y="6868"/>
                </a:lnTo>
                <a:lnTo>
                  <a:pt x="6912" y="6633"/>
                </a:lnTo>
                <a:lnTo>
                  <a:pt x="6890" y="6397"/>
                </a:lnTo>
                <a:lnTo>
                  <a:pt x="6890" y="6397"/>
                </a:lnTo>
                <a:close/>
                <a:moveTo>
                  <a:pt x="1327" y="1006"/>
                </a:moveTo>
                <a:lnTo>
                  <a:pt x="1327" y="1006"/>
                </a:lnTo>
                <a:lnTo>
                  <a:pt x="1434" y="1091"/>
                </a:lnTo>
                <a:lnTo>
                  <a:pt x="1541" y="1241"/>
                </a:lnTo>
                <a:lnTo>
                  <a:pt x="1584" y="1327"/>
                </a:lnTo>
                <a:lnTo>
                  <a:pt x="1605" y="1391"/>
                </a:lnTo>
                <a:lnTo>
                  <a:pt x="1605" y="1455"/>
                </a:lnTo>
                <a:lnTo>
                  <a:pt x="1563" y="1498"/>
                </a:lnTo>
                <a:lnTo>
                  <a:pt x="1563" y="1498"/>
                </a:lnTo>
                <a:lnTo>
                  <a:pt x="1520" y="1476"/>
                </a:lnTo>
                <a:lnTo>
                  <a:pt x="1434" y="1369"/>
                </a:lnTo>
                <a:lnTo>
                  <a:pt x="1285" y="1220"/>
                </a:lnTo>
                <a:lnTo>
                  <a:pt x="1285" y="1220"/>
                </a:lnTo>
                <a:lnTo>
                  <a:pt x="1263" y="1113"/>
                </a:lnTo>
                <a:lnTo>
                  <a:pt x="1327" y="1006"/>
                </a:lnTo>
                <a:lnTo>
                  <a:pt x="1327" y="1006"/>
                </a:lnTo>
                <a:close/>
                <a:moveTo>
                  <a:pt x="1242" y="1626"/>
                </a:moveTo>
                <a:lnTo>
                  <a:pt x="1242" y="1626"/>
                </a:lnTo>
                <a:lnTo>
                  <a:pt x="1306" y="1712"/>
                </a:lnTo>
                <a:lnTo>
                  <a:pt x="1306" y="1712"/>
                </a:lnTo>
                <a:lnTo>
                  <a:pt x="1306" y="1712"/>
                </a:lnTo>
                <a:lnTo>
                  <a:pt x="1306" y="1712"/>
                </a:lnTo>
                <a:lnTo>
                  <a:pt x="1327" y="1733"/>
                </a:lnTo>
                <a:lnTo>
                  <a:pt x="1327" y="1733"/>
                </a:lnTo>
                <a:lnTo>
                  <a:pt x="1306" y="1712"/>
                </a:lnTo>
                <a:lnTo>
                  <a:pt x="1306" y="1712"/>
                </a:lnTo>
                <a:lnTo>
                  <a:pt x="1242" y="1626"/>
                </a:lnTo>
                <a:lnTo>
                  <a:pt x="1242" y="1626"/>
                </a:lnTo>
                <a:lnTo>
                  <a:pt x="1178" y="1519"/>
                </a:lnTo>
                <a:lnTo>
                  <a:pt x="1135" y="1476"/>
                </a:lnTo>
                <a:lnTo>
                  <a:pt x="1071" y="1434"/>
                </a:lnTo>
                <a:lnTo>
                  <a:pt x="1071" y="1434"/>
                </a:lnTo>
                <a:lnTo>
                  <a:pt x="1135" y="1455"/>
                </a:lnTo>
                <a:lnTo>
                  <a:pt x="1178" y="1498"/>
                </a:lnTo>
                <a:lnTo>
                  <a:pt x="1242" y="1626"/>
                </a:lnTo>
                <a:lnTo>
                  <a:pt x="1242" y="1626"/>
                </a:lnTo>
                <a:close/>
                <a:moveTo>
                  <a:pt x="814" y="1690"/>
                </a:moveTo>
                <a:lnTo>
                  <a:pt x="814" y="1690"/>
                </a:lnTo>
                <a:lnTo>
                  <a:pt x="857" y="1690"/>
                </a:lnTo>
                <a:lnTo>
                  <a:pt x="878" y="1712"/>
                </a:lnTo>
                <a:lnTo>
                  <a:pt x="899" y="1733"/>
                </a:lnTo>
                <a:lnTo>
                  <a:pt x="878" y="1776"/>
                </a:lnTo>
                <a:lnTo>
                  <a:pt x="835" y="1819"/>
                </a:lnTo>
                <a:lnTo>
                  <a:pt x="750" y="1861"/>
                </a:lnTo>
                <a:lnTo>
                  <a:pt x="750" y="1861"/>
                </a:lnTo>
                <a:lnTo>
                  <a:pt x="707" y="1840"/>
                </a:lnTo>
                <a:lnTo>
                  <a:pt x="707" y="1819"/>
                </a:lnTo>
                <a:lnTo>
                  <a:pt x="707" y="1754"/>
                </a:lnTo>
                <a:lnTo>
                  <a:pt x="750" y="1712"/>
                </a:lnTo>
                <a:lnTo>
                  <a:pt x="814" y="1690"/>
                </a:lnTo>
                <a:lnTo>
                  <a:pt x="814" y="1690"/>
                </a:lnTo>
                <a:close/>
                <a:moveTo>
                  <a:pt x="8538" y="2888"/>
                </a:moveTo>
                <a:lnTo>
                  <a:pt x="8538" y="2888"/>
                </a:lnTo>
                <a:lnTo>
                  <a:pt x="8473" y="2696"/>
                </a:lnTo>
                <a:lnTo>
                  <a:pt x="8367" y="2503"/>
                </a:lnTo>
                <a:lnTo>
                  <a:pt x="8153" y="2140"/>
                </a:lnTo>
                <a:lnTo>
                  <a:pt x="8153" y="2140"/>
                </a:lnTo>
                <a:lnTo>
                  <a:pt x="8088" y="1990"/>
                </a:lnTo>
                <a:lnTo>
                  <a:pt x="8003" y="1840"/>
                </a:lnTo>
                <a:lnTo>
                  <a:pt x="7939" y="1797"/>
                </a:lnTo>
                <a:lnTo>
                  <a:pt x="7896" y="1754"/>
                </a:lnTo>
                <a:lnTo>
                  <a:pt x="7810" y="1712"/>
                </a:lnTo>
                <a:lnTo>
                  <a:pt x="7725" y="1712"/>
                </a:lnTo>
                <a:lnTo>
                  <a:pt x="7725" y="1712"/>
                </a:lnTo>
                <a:lnTo>
                  <a:pt x="7532" y="1712"/>
                </a:lnTo>
                <a:lnTo>
                  <a:pt x="7340" y="1776"/>
                </a:lnTo>
                <a:lnTo>
                  <a:pt x="7168" y="1861"/>
                </a:lnTo>
                <a:lnTo>
                  <a:pt x="6997" y="1968"/>
                </a:lnTo>
                <a:lnTo>
                  <a:pt x="6847" y="2097"/>
                </a:lnTo>
                <a:lnTo>
                  <a:pt x="6698" y="2247"/>
                </a:lnTo>
                <a:lnTo>
                  <a:pt x="6419" y="2525"/>
                </a:lnTo>
                <a:lnTo>
                  <a:pt x="6419" y="2525"/>
                </a:lnTo>
                <a:lnTo>
                  <a:pt x="4965" y="3937"/>
                </a:lnTo>
                <a:lnTo>
                  <a:pt x="4965" y="3937"/>
                </a:lnTo>
                <a:lnTo>
                  <a:pt x="4344" y="4515"/>
                </a:lnTo>
                <a:lnTo>
                  <a:pt x="4194" y="4664"/>
                </a:lnTo>
                <a:lnTo>
                  <a:pt x="4045" y="4814"/>
                </a:lnTo>
                <a:lnTo>
                  <a:pt x="3938" y="4985"/>
                </a:lnTo>
                <a:lnTo>
                  <a:pt x="3831" y="5156"/>
                </a:lnTo>
                <a:lnTo>
                  <a:pt x="3831" y="5156"/>
                </a:lnTo>
                <a:lnTo>
                  <a:pt x="3702" y="5520"/>
                </a:lnTo>
                <a:lnTo>
                  <a:pt x="3595" y="5884"/>
                </a:lnTo>
                <a:lnTo>
                  <a:pt x="3488" y="6248"/>
                </a:lnTo>
                <a:lnTo>
                  <a:pt x="3360" y="6611"/>
                </a:lnTo>
                <a:lnTo>
                  <a:pt x="3360" y="6611"/>
                </a:lnTo>
                <a:lnTo>
                  <a:pt x="3296" y="6740"/>
                </a:lnTo>
                <a:lnTo>
                  <a:pt x="3253" y="6889"/>
                </a:lnTo>
                <a:lnTo>
                  <a:pt x="3253" y="6975"/>
                </a:lnTo>
                <a:lnTo>
                  <a:pt x="3274" y="7039"/>
                </a:lnTo>
                <a:lnTo>
                  <a:pt x="3317" y="7082"/>
                </a:lnTo>
                <a:lnTo>
                  <a:pt x="3403" y="7125"/>
                </a:lnTo>
                <a:lnTo>
                  <a:pt x="3403" y="7125"/>
                </a:lnTo>
                <a:lnTo>
                  <a:pt x="3467" y="7125"/>
                </a:lnTo>
                <a:lnTo>
                  <a:pt x="3552" y="7103"/>
                </a:lnTo>
                <a:lnTo>
                  <a:pt x="3724" y="7039"/>
                </a:lnTo>
                <a:lnTo>
                  <a:pt x="4023" y="6868"/>
                </a:lnTo>
                <a:lnTo>
                  <a:pt x="4023" y="6868"/>
                </a:lnTo>
                <a:lnTo>
                  <a:pt x="4344" y="6740"/>
                </a:lnTo>
                <a:lnTo>
                  <a:pt x="4686" y="6611"/>
                </a:lnTo>
                <a:lnTo>
                  <a:pt x="4836" y="6547"/>
                </a:lnTo>
                <a:lnTo>
                  <a:pt x="4986" y="6462"/>
                </a:lnTo>
                <a:lnTo>
                  <a:pt x="5114" y="6355"/>
                </a:lnTo>
                <a:lnTo>
                  <a:pt x="5243" y="6248"/>
                </a:lnTo>
                <a:lnTo>
                  <a:pt x="5243" y="6248"/>
                </a:lnTo>
                <a:lnTo>
                  <a:pt x="5371" y="6076"/>
                </a:lnTo>
                <a:lnTo>
                  <a:pt x="5521" y="5927"/>
                </a:lnTo>
                <a:lnTo>
                  <a:pt x="5842" y="5627"/>
                </a:lnTo>
                <a:lnTo>
                  <a:pt x="6484" y="5092"/>
                </a:lnTo>
                <a:lnTo>
                  <a:pt x="6484" y="5092"/>
                </a:lnTo>
                <a:lnTo>
                  <a:pt x="7083" y="4536"/>
                </a:lnTo>
                <a:lnTo>
                  <a:pt x="7660" y="4001"/>
                </a:lnTo>
                <a:lnTo>
                  <a:pt x="7660" y="4001"/>
                </a:lnTo>
                <a:lnTo>
                  <a:pt x="7960" y="3723"/>
                </a:lnTo>
                <a:lnTo>
                  <a:pt x="8260" y="3402"/>
                </a:lnTo>
                <a:lnTo>
                  <a:pt x="8260" y="3402"/>
                </a:lnTo>
                <a:lnTo>
                  <a:pt x="8388" y="3295"/>
                </a:lnTo>
                <a:lnTo>
                  <a:pt x="8495" y="3188"/>
                </a:lnTo>
                <a:lnTo>
                  <a:pt x="8538" y="3124"/>
                </a:lnTo>
                <a:lnTo>
                  <a:pt x="8559" y="3060"/>
                </a:lnTo>
                <a:lnTo>
                  <a:pt x="8559" y="2974"/>
                </a:lnTo>
                <a:lnTo>
                  <a:pt x="8538" y="2888"/>
                </a:lnTo>
                <a:lnTo>
                  <a:pt x="8538" y="2888"/>
                </a:lnTo>
                <a:close/>
                <a:moveTo>
                  <a:pt x="7660" y="2204"/>
                </a:moveTo>
                <a:lnTo>
                  <a:pt x="7660" y="2204"/>
                </a:lnTo>
                <a:lnTo>
                  <a:pt x="7660" y="2204"/>
                </a:lnTo>
                <a:lnTo>
                  <a:pt x="7660" y="2204"/>
                </a:lnTo>
                <a:lnTo>
                  <a:pt x="7660" y="2204"/>
                </a:lnTo>
                <a:lnTo>
                  <a:pt x="7660" y="2204"/>
                </a:lnTo>
                <a:lnTo>
                  <a:pt x="7682" y="2225"/>
                </a:lnTo>
                <a:lnTo>
                  <a:pt x="7682" y="2225"/>
                </a:lnTo>
                <a:lnTo>
                  <a:pt x="7810" y="2375"/>
                </a:lnTo>
                <a:lnTo>
                  <a:pt x="7832" y="2461"/>
                </a:lnTo>
                <a:lnTo>
                  <a:pt x="7832" y="2503"/>
                </a:lnTo>
                <a:lnTo>
                  <a:pt x="7832" y="2525"/>
                </a:lnTo>
                <a:lnTo>
                  <a:pt x="7832" y="2525"/>
                </a:lnTo>
                <a:lnTo>
                  <a:pt x="7789" y="2482"/>
                </a:lnTo>
                <a:lnTo>
                  <a:pt x="7746" y="2396"/>
                </a:lnTo>
                <a:lnTo>
                  <a:pt x="7682" y="2225"/>
                </a:lnTo>
                <a:lnTo>
                  <a:pt x="7682" y="2225"/>
                </a:lnTo>
                <a:lnTo>
                  <a:pt x="7660" y="2204"/>
                </a:lnTo>
                <a:lnTo>
                  <a:pt x="7660" y="2204"/>
                </a:lnTo>
                <a:lnTo>
                  <a:pt x="7639" y="2204"/>
                </a:lnTo>
                <a:lnTo>
                  <a:pt x="7660" y="2204"/>
                </a:lnTo>
                <a:lnTo>
                  <a:pt x="7660" y="2204"/>
                </a:lnTo>
                <a:close/>
                <a:moveTo>
                  <a:pt x="4045" y="6483"/>
                </a:moveTo>
                <a:lnTo>
                  <a:pt x="4045" y="6483"/>
                </a:lnTo>
                <a:lnTo>
                  <a:pt x="3959" y="6462"/>
                </a:lnTo>
                <a:lnTo>
                  <a:pt x="3895" y="6419"/>
                </a:lnTo>
                <a:lnTo>
                  <a:pt x="3873" y="6355"/>
                </a:lnTo>
                <a:lnTo>
                  <a:pt x="3852" y="6290"/>
                </a:lnTo>
                <a:lnTo>
                  <a:pt x="3873" y="6141"/>
                </a:lnTo>
                <a:lnTo>
                  <a:pt x="3895" y="5991"/>
                </a:lnTo>
                <a:lnTo>
                  <a:pt x="3895" y="5991"/>
                </a:lnTo>
                <a:lnTo>
                  <a:pt x="3916" y="5820"/>
                </a:lnTo>
                <a:lnTo>
                  <a:pt x="3959" y="5691"/>
                </a:lnTo>
                <a:lnTo>
                  <a:pt x="3980" y="5670"/>
                </a:lnTo>
                <a:lnTo>
                  <a:pt x="4023" y="5648"/>
                </a:lnTo>
                <a:lnTo>
                  <a:pt x="4087" y="5670"/>
                </a:lnTo>
                <a:lnTo>
                  <a:pt x="4152" y="5734"/>
                </a:lnTo>
                <a:lnTo>
                  <a:pt x="4152" y="5734"/>
                </a:lnTo>
                <a:lnTo>
                  <a:pt x="4259" y="5862"/>
                </a:lnTo>
                <a:lnTo>
                  <a:pt x="4365" y="5991"/>
                </a:lnTo>
                <a:lnTo>
                  <a:pt x="4365" y="5991"/>
                </a:lnTo>
                <a:lnTo>
                  <a:pt x="4515" y="6098"/>
                </a:lnTo>
                <a:lnTo>
                  <a:pt x="4579" y="6141"/>
                </a:lnTo>
                <a:lnTo>
                  <a:pt x="4665" y="6205"/>
                </a:lnTo>
                <a:lnTo>
                  <a:pt x="4665" y="6205"/>
                </a:lnTo>
                <a:lnTo>
                  <a:pt x="4622" y="6248"/>
                </a:lnTo>
                <a:lnTo>
                  <a:pt x="4558" y="6290"/>
                </a:lnTo>
                <a:lnTo>
                  <a:pt x="4365" y="6376"/>
                </a:lnTo>
                <a:lnTo>
                  <a:pt x="4173" y="6462"/>
                </a:lnTo>
                <a:lnTo>
                  <a:pt x="4087" y="6483"/>
                </a:lnTo>
                <a:lnTo>
                  <a:pt x="4045" y="6483"/>
                </a:lnTo>
                <a:lnTo>
                  <a:pt x="4045" y="6483"/>
                </a:lnTo>
                <a:close/>
                <a:moveTo>
                  <a:pt x="7575" y="3616"/>
                </a:moveTo>
                <a:lnTo>
                  <a:pt x="7575" y="3616"/>
                </a:lnTo>
                <a:lnTo>
                  <a:pt x="7019" y="4172"/>
                </a:lnTo>
                <a:lnTo>
                  <a:pt x="7019" y="4172"/>
                </a:lnTo>
                <a:lnTo>
                  <a:pt x="6484" y="4664"/>
                </a:lnTo>
                <a:lnTo>
                  <a:pt x="5949" y="5135"/>
                </a:lnTo>
                <a:lnTo>
                  <a:pt x="5949" y="5135"/>
                </a:lnTo>
                <a:lnTo>
                  <a:pt x="5713" y="5370"/>
                </a:lnTo>
                <a:lnTo>
                  <a:pt x="5457" y="5648"/>
                </a:lnTo>
                <a:lnTo>
                  <a:pt x="5307" y="5755"/>
                </a:lnTo>
                <a:lnTo>
                  <a:pt x="5157" y="5862"/>
                </a:lnTo>
                <a:lnTo>
                  <a:pt x="5007" y="5905"/>
                </a:lnTo>
                <a:lnTo>
                  <a:pt x="4943" y="5905"/>
                </a:lnTo>
                <a:lnTo>
                  <a:pt x="4879" y="5905"/>
                </a:lnTo>
                <a:lnTo>
                  <a:pt x="4879" y="5905"/>
                </a:lnTo>
                <a:lnTo>
                  <a:pt x="4729" y="5841"/>
                </a:lnTo>
                <a:lnTo>
                  <a:pt x="4622" y="5755"/>
                </a:lnTo>
                <a:lnTo>
                  <a:pt x="4515" y="5648"/>
                </a:lnTo>
                <a:lnTo>
                  <a:pt x="4430" y="5542"/>
                </a:lnTo>
                <a:lnTo>
                  <a:pt x="4430" y="5542"/>
                </a:lnTo>
                <a:lnTo>
                  <a:pt x="4323" y="5456"/>
                </a:lnTo>
                <a:lnTo>
                  <a:pt x="4259" y="5349"/>
                </a:lnTo>
                <a:lnTo>
                  <a:pt x="4259" y="5349"/>
                </a:lnTo>
                <a:lnTo>
                  <a:pt x="4216" y="5285"/>
                </a:lnTo>
                <a:lnTo>
                  <a:pt x="4216" y="5242"/>
                </a:lnTo>
                <a:lnTo>
                  <a:pt x="4280" y="5156"/>
                </a:lnTo>
                <a:lnTo>
                  <a:pt x="4280" y="5156"/>
                </a:lnTo>
                <a:lnTo>
                  <a:pt x="4365" y="5007"/>
                </a:lnTo>
                <a:lnTo>
                  <a:pt x="4515" y="4878"/>
                </a:lnTo>
                <a:lnTo>
                  <a:pt x="4772" y="4643"/>
                </a:lnTo>
                <a:lnTo>
                  <a:pt x="4772" y="4643"/>
                </a:lnTo>
                <a:lnTo>
                  <a:pt x="5243" y="4215"/>
                </a:lnTo>
                <a:lnTo>
                  <a:pt x="5243" y="4215"/>
                </a:lnTo>
                <a:lnTo>
                  <a:pt x="5778" y="3680"/>
                </a:lnTo>
                <a:lnTo>
                  <a:pt x="6034" y="3423"/>
                </a:lnTo>
                <a:lnTo>
                  <a:pt x="6313" y="3188"/>
                </a:lnTo>
                <a:lnTo>
                  <a:pt x="6313" y="3188"/>
                </a:lnTo>
                <a:lnTo>
                  <a:pt x="6526" y="2995"/>
                </a:lnTo>
                <a:lnTo>
                  <a:pt x="6762" y="2781"/>
                </a:lnTo>
                <a:lnTo>
                  <a:pt x="6762" y="2781"/>
                </a:lnTo>
                <a:lnTo>
                  <a:pt x="6954" y="2568"/>
                </a:lnTo>
                <a:lnTo>
                  <a:pt x="7061" y="2461"/>
                </a:lnTo>
                <a:lnTo>
                  <a:pt x="7126" y="2418"/>
                </a:lnTo>
                <a:lnTo>
                  <a:pt x="7168" y="2418"/>
                </a:lnTo>
                <a:lnTo>
                  <a:pt x="7168" y="2418"/>
                </a:lnTo>
                <a:lnTo>
                  <a:pt x="7211" y="2439"/>
                </a:lnTo>
                <a:lnTo>
                  <a:pt x="7275" y="2461"/>
                </a:lnTo>
                <a:lnTo>
                  <a:pt x="7361" y="2589"/>
                </a:lnTo>
                <a:lnTo>
                  <a:pt x="7468" y="2696"/>
                </a:lnTo>
                <a:lnTo>
                  <a:pt x="7553" y="2781"/>
                </a:lnTo>
                <a:lnTo>
                  <a:pt x="7553" y="2781"/>
                </a:lnTo>
                <a:lnTo>
                  <a:pt x="7789" y="2931"/>
                </a:lnTo>
                <a:lnTo>
                  <a:pt x="7896" y="3017"/>
                </a:lnTo>
                <a:lnTo>
                  <a:pt x="7981" y="3124"/>
                </a:lnTo>
                <a:lnTo>
                  <a:pt x="7981" y="3124"/>
                </a:lnTo>
                <a:lnTo>
                  <a:pt x="7917" y="3274"/>
                </a:lnTo>
                <a:lnTo>
                  <a:pt x="7810" y="3402"/>
                </a:lnTo>
                <a:lnTo>
                  <a:pt x="7575" y="3616"/>
                </a:lnTo>
                <a:lnTo>
                  <a:pt x="7575" y="3616"/>
                </a:lnTo>
                <a:close/>
                <a:moveTo>
                  <a:pt x="7725" y="3060"/>
                </a:moveTo>
                <a:lnTo>
                  <a:pt x="7725" y="3060"/>
                </a:lnTo>
                <a:lnTo>
                  <a:pt x="7660" y="3081"/>
                </a:lnTo>
                <a:lnTo>
                  <a:pt x="7553" y="3124"/>
                </a:lnTo>
                <a:lnTo>
                  <a:pt x="7340" y="3295"/>
                </a:lnTo>
                <a:lnTo>
                  <a:pt x="6997" y="3637"/>
                </a:lnTo>
                <a:lnTo>
                  <a:pt x="6997" y="3637"/>
                </a:lnTo>
                <a:lnTo>
                  <a:pt x="6141" y="4322"/>
                </a:lnTo>
                <a:lnTo>
                  <a:pt x="6141" y="4322"/>
                </a:lnTo>
                <a:lnTo>
                  <a:pt x="5713" y="4686"/>
                </a:lnTo>
                <a:lnTo>
                  <a:pt x="5286" y="5049"/>
                </a:lnTo>
                <a:lnTo>
                  <a:pt x="5286" y="5049"/>
                </a:lnTo>
                <a:lnTo>
                  <a:pt x="5157" y="5135"/>
                </a:lnTo>
                <a:lnTo>
                  <a:pt x="5050" y="5263"/>
                </a:lnTo>
                <a:lnTo>
                  <a:pt x="4986" y="5328"/>
                </a:lnTo>
                <a:lnTo>
                  <a:pt x="4965" y="5413"/>
                </a:lnTo>
                <a:lnTo>
                  <a:pt x="4943" y="5477"/>
                </a:lnTo>
                <a:lnTo>
                  <a:pt x="4986" y="5563"/>
                </a:lnTo>
                <a:lnTo>
                  <a:pt x="4986" y="5563"/>
                </a:lnTo>
                <a:lnTo>
                  <a:pt x="5072" y="5520"/>
                </a:lnTo>
                <a:lnTo>
                  <a:pt x="5179" y="5456"/>
                </a:lnTo>
                <a:lnTo>
                  <a:pt x="5371" y="5306"/>
                </a:lnTo>
                <a:lnTo>
                  <a:pt x="5735" y="5007"/>
                </a:lnTo>
                <a:lnTo>
                  <a:pt x="5735" y="5007"/>
                </a:lnTo>
                <a:lnTo>
                  <a:pt x="6655" y="4279"/>
                </a:lnTo>
                <a:lnTo>
                  <a:pt x="6655" y="4279"/>
                </a:lnTo>
                <a:lnTo>
                  <a:pt x="7040" y="3937"/>
                </a:lnTo>
                <a:lnTo>
                  <a:pt x="7425" y="3616"/>
                </a:lnTo>
                <a:lnTo>
                  <a:pt x="7425" y="3616"/>
                </a:lnTo>
                <a:lnTo>
                  <a:pt x="7532" y="3509"/>
                </a:lnTo>
                <a:lnTo>
                  <a:pt x="7682" y="3338"/>
                </a:lnTo>
                <a:lnTo>
                  <a:pt x="7746" y="3252"/>
                </a:lnTo>
                <a:lnTo>
                  <a:pt x="7789" y="3167"/>
                </a:lnTo>
                <a:lnTo>
                  <a:pt x="7789" y="3145"/>
                </a:lnTo>
                <a:lnTo>
                  <a:pt x="7789" y="3102"/>
                </a:lnTo>
                <a:lnTo>
                  <a:pt x="7767" y="3081"/>
                </a:lnTo>
                <a:lnTo>
                  <a:pt x="7725" y="3060"/>
                </a:lnTo>
                <a:lnTo>
                  <a:pt x="7725" y="3060"/>
                </a:lnTo>
                <a:close/>
                <a:moveTo>
                  <a:pt x="6805" y="3509"/>
                </a:moveTo>
                <a:lnTo>
                  <a:pt x="6805" y="3509"/>
                </a:lnTo>
                <a:lnTo>
                  <a:pt x="6976" y="3359"/>
                </a:lnTo>
                <a:lnTo>
                  <a:pt x="7147" y="3231"/>
                </a:lnTo>
                <a:lnTo>
                  <a:pt x="7318" y="3081"/>
                </a:lnTo>
                <a:lnTo>
                  <a:pt x="7468" y="2910"/>
                </a:lnTo>
                <a:lnTo>
                  <a:pt x="7468" y="2910"/>
                </a:lnTo>
                <a:lnTo>
                  <a:pt x="7425" y="2888"/>
                </a:lnTo>
                <a:lnTo>
                  <a:pt x="7382" y="2867"/>
                </a:lnTo>
                <a:lnTo>
                  <a:pt x="7297" y="2846"/>
                </a:lnTo>
                <a:lnTo>
                  <a:pt x="7190" y="2888"/>
                </a:lnTo>
                <a:lnTo>
                  <a:pt x="7083" y="2953"/>
                </a:lnTo>
                <a:lnTo>
                  <a:pt x="6890" y="3124"/>
                </a:lnTo>
                <a:lnTo>
                  <a:pt x="6740" y="3274"/>
                </a:lnTo>
                <a:lnTo>
                  <a:pt x="6740" y="3274"/>
                </a:lnTo>
                <a:lnTo>
                  <a:pt x="6334" y="3637"/>
                </a:lnTo>
                <a:lnTo>
                  <a:pt x="5949" y="3980"/>
                </a:lnTo>
                <a:lnTo>
                  <a:pt x="5949" y="3980"/>
                </a:lnTo>
                <a:lnTo>
                  <a:pt x="5649" y="4215"/>
                </a:lnTo>
                <a:lnTo>
                  <a:pt x="5179" y="4600"/>
                </a:lnTo>
                <a:lnTo>
                  <a:pt x="4943" y="4814"/>
                </a:lnTo>
                <a:lnTo>
                  <a:pt x="4751" y="5007"/>
                </a:lnTo>
                <a:lnTo>
                  <a:pt x="4644" y="5178"/>
                </a:lnTo>
                <a:lnTo>
                  <a:pt x="4622" y="5242"/>
                </a:lnTo>
                <a:lnTo>
                  <a:pt x="4622" y="5285"/>
                </a:lnTo>
                <a:lnTo>
                  <a:pt x="4622" y="5285"/>
                </a:lnTo>
                <a:lnTo>
                  <a:pt x="4644" y="5285"/>
                </a:lnTo>
                <a:lnTo>
                  <a:pt x="4708" y="5285"/>
                </a:lnTo>
                <a:lnTo>
                  <a:pt x="4858" y="5199"/>
                </a:lnTo>
                <a:lnTo>
                  <a:pt x="5072" y="5028"/>
                </a:lnTo>
                <a:lnTo>
                  <a:pt x="5307" y="4835"/>
                </a:lnTo>
                <a:lnTo>
                  <a:pt x="5778" y="4429"/>
                </a:lnTo>
                <a:lnTo>
                  <a:pt x="6056" y="4172"/>
                </a:lnTo>
                <a:lnTo>
                  <a:pt x="6056" y="4172"/>
                </a:lnTo>
                <a:lnTo>
                  <a:pt x="6441" y="3851"/>
                </a:lnTo>
                <a:lnTo>
                  <a:pt x="6805" y="3509"/>
                </a:lnTo>
                <a:lnTo>
                  <a:pt x="6805" y="3509"/>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1</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the problem and its background</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Analysis Plan</a:t>
            </a:r>
            <a:endParaRPr lang="en-US" sz="3000" dirty="0">
              <a:solidFill>
                <a:schemeClr val="tx1"/>
              </a:solidFill>
              <a:latin typeface="Walter Turncoat" panose="0200000000000000000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2149911"/>
              </p:ext>
            </p:extLst>
          </p:nvPr>
        </p:nvGraphicFramePr>
        <p:xfrm>
          <a:off x="1129065" y="2448696"/>
          <a:ext cx="5240020" cy="1871058"/>
        </p:xfrm>
        <a:graphic>
          <a:graphicData uri="http://schemas.openxmlformats.org/drawingml/2006/table">
            <a:tbl>
              <a:tblPr firstRow="1" firstCol="1" bandRow="1">
                <a:tableStyleId>{9DFB9461-E5AC-47F8-8AA6-5BF79E793501}</a:tableStyleId>
              </a:tblPr>
              <a:tblGrid>
                <a:gridCol w="2620010">
                  <a:extLst>
                    <a:ext uri="{9D8B030D-6E8A-4147-A177-3AD203B41FA5}">
                      <a16:colId xmlns:a16="http://schemas.microsoft.com/office/drawing/2014/main" xmlns="" val="4203157847"/>
                    </a:ext>
                  </a:extLst>
                </a:gridCol>
                <a:gridCol w="2620010">
                  <a:extLst>
                    <a:ext uri="{9D8B030D-6E8A-4147-A177-3AD203B41FA5}">
                      <a16:colId xmlns:a16="http://schemas.microsoft.com/office/drawing/2014/main" xmlns="" val="1234034270"/>
                    </a:ext>
                  </a:extLst>
                </a:gridCol>
              </a:tblGrid>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Option</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Code</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175059096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Agree (SA)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5</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296146139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Agree (A)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4</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319764708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Undecided (U)</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3</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326544516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Disagree (D)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2</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4010774508"/>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Disagree (SD)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1</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xmlns="" val="3370183113"/>
                  </a:ext>
                </a:extLst>
              </a:tr>
            </a:tbl>
          </a:graphicData>
        </a:graphic>
      </p:graphicFrame>
      <p:sp>
        <p:nvSpPr>
          <p:cNvPr id="3" name="TextBox 2"/>
          <p:cNvSpPr txBox="1"/>
          <p:nvPr/>
        </p:nvSpPr>
        <p:spPr>
          <a:xfrm>
            <a:off x="1272194" y="1242007"/>
            <a:ext cx="4718961" cy="954107"/>
          </a:xfrm>
          <a:prstGeom prst="rect">
            <a:avLst/>
          </a:prstGeom>
          <a:noFill/>
        </p:spPr>
        <p:txBody>
          <a:bodyPr wrap="square" rtlCol="0">
            <a:spAutoFit/>
          </a:bodyPr>
          <a:lstStyle/>
          <a:p>
            <a:pPr algn="just"/>
            <a:r>
              <a:rPr lang="en-PH" dirty="0" smtClean="0">
                <a:solidFill>
                  <a:schemeClr val="tx1"/>
                </a:solidFill>
              </a:rPr>
              <a:t>The </a:t>
            </a:r>
            <a:r>
              <a:rPr lang="en-PH" dirty="0">
                <a:solidFill>
                  <a:schemeClr val="tx1"/>
                </a:solidFill>
              </a:rPr>
              <a:t>scale to be used for the survey is the Likert scale. The Likert scale assumes that the intensity of an attitude is linear and uses five to seven linear responses to assume the measure of an attitude. </a:t>
            </a:r>
            <a:endParaRPr lang="en-US" dirty="0">
              <a:solidFill>
                <a:schemeClr val="tx1"/>
              </a:solidFill>
            </a:endParaRPr>
          </a:p>
        </p:txBody>
      </p:sp>
    </p:spTree>
    <p:extLst>
      <p:ext uri="{BB962C8B-B14F-4D97-AF65-F5344CB8AC3E}">
        <p14:creationId xmlns:p14="http://schemas.microsoft.com/office/powerpoint/2010/main" val="267550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idx="1"/>
          </p:nvPr>
        </p:nvSpPr>
        <p:spPr/>
        <p:txBody>
          <a:bodyPr/>
          <a:lstStyle/>
          <a:p>
            <a:pPr marL="101600" indent="0" algn="just">
              <a:buNone/>
            </a:pPr>
            <a:r>
              <a:rPr lang="en-US" sz="2000" dirty="0" smtClean="0"/>
              <a:t>	</a:t>
            </a:r>
            <a:r>
              <a:rPr lang="en-US" sz="2000" dirty="0" smtClean="0">
                <a:solidFill>
                  <a:schemeClr val="tx1"/>
                </a:solidFill>
              </a:rPr>
              <a:t>The </a:t>
            </a:r>
            <a:r>
              <a:rPr lang="en-US" sz="2000" dirty="0">
                <a:solidFill>
                  <a:schemeClr val="tx1"/>
                </a:solidFill>
              </a:rPr>
              <a:t>methodology to be used in developing the proposed system is the Scrum agile methodology. The Scrum agile methodology is a widely used framework in the development of system software that is both lightweight and easy to understand. It is composed of several phases which are Initiate, Plan and Estimate, Implement, Review and Retrospect, and Release.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Tree>
    <p:extLst>
      <p:ext uri="{BB962C8B-B14F-4D97-AF65-F5344CB8AC3E}">
        <p14:creationId xmlns:p14="http://schemas.microsoft.com/office/powerpoint/2010/main" val="387602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t>Businesses </a:t>
            </a:r>
            <a:r>
              <a:rPr lang="en-PH" dirty="0"/>
              <a:t>are advertising across the internet, and communication has been enhanced dramatically because of social media, a new platform for entertainment and so much more.</a:t>
            </a:r>
            <a:endParaRPr sz="2400" dirty="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Computer-Aided Instruction is one of innovation in the modern technology.</a:t>
            </a:r>
          </a:p>
          <a:p>
            <a:pPr lvl="0" indent="-381000">
              <a:spcBef>
                <a:spcPts val="800"/>
              </a:spcBef>
              <a:buClr>
                <a:schemeClr val="accent4"/>
              </a:buClr>
              <a:buSzPts val="2400"/>
            </a:pPr>
            <a:r>
              <a:rPr lang="en-PH" dirty="0" smtClean="0">
                <a:solidFill>
                  <a:schemeClr val="tx1"/>
                </a:solidFill>
              </a:rPr>
              <a:t>Transitioning of traditional education to blended type of learning .</a:t>
            </a:r>
          </a:p>
          <a:p>
            <a:pPr lvl="0" indent="-381000">
              <a:spcBef>
                <a:spcPts val="800"/>
              </a:spcBef>
              <a:buClr>
                <a:schemeClr val="accent4"/>
              </a:buClr>
              <a:buSzPts val="2400"/>
            </a:pPr>
            <a:r>
              <a:rPr lang="en-PH" dirty="0" smtClean="0">
                <a:solidFill>
                  <a:schemeClr val="tx1"/>
                </a:solidFill>
              </a:rPr>
              <a:t>The current pandemic has become a major hindrance to education and society as a whole.</a:t>
            </a:r>
          </a:p>
          <a:p>
            <a:pPr lvl="0" indent="-381000">
              <a:spcBef>
                <a:spcPts val="800"/>
              </a:spcBef>
              <a:buClr>
                <a:schemeClr val="accent4"/>
              </a:buClr>
              <a:buSzPts val="2400"/>
            </a:pPr>
            <a:endParaRPr lang="en-PH" dirty="0" smtClean="0"/>
          </a:p>
          <a:p>
            <a:pPr lvl="0" indent="-381000">
              <a:spcBef>
                <a:spcPts val="800"/>
              </a:spcBef>
              <a:buClr>
                <a:schemeClr val="accent4"/>
              </a:buClr>
              <a:buSzPts val="2400"/>
            </a:pPr>
            <a:endParaRPr lang="en-PH" dirty="0" smtClean="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202335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t>1. </a:t>
            </a:r>
            <a:r>
              <a:rPr lang="en-PH" dirty="0" smtClean="0">
                <a:solidFill>
                  <a:schemeClr val="tx1"/>
                </a:solidFill>
              </a:rPr>
              <a:t>What </a:t>
            </a:r>
            <a:r>
              <a:rPr lang="en-PH" dirty="0">
                <a:solidFill>
                  <a:schemeClr val="tx1"/>
                </a:solidFill>
              </a:rPr>
              <a:t>are the limitations and problems posed by traditional teaching to the pre-school teachers with regards to:</a:t>
            </a:r>
            <a:endParaRPr lang="en-US" sz="1600" dirty="0">
              <a:solidFill>
                <a:schemeClr val="tx1"/>
              </a:solidFill>
            </a:endParaRPr>
          </a:p>
          <a:p>
            <a:pPr lvl="1" fontAlgn="auto"/>
            <a:r>
              <a:rPr lang="en-PH" dirty="0">
                <a:solidFill>
                  <a:schemeClr val="tx1"/>
                </a:solidFill>
              </a:rPr>
              <a:t>assessing of children's knowledge;</a:t>
            </a:r>
            <a:endParaRPr lang="en-US" sz="1600" dirty="0">
              <a:solidFill>
                <a:schemeClr val="tx1"/>
              </a:solidFill>
            </a:endParaRPr>
          </a:p>
          <a:p>
            <a:pPr lvl="1" fontAlgn="auto"/>
            <a:r>
              <a:rPr lang="en-PH" dirty="0">
                <a:solidFill>
                  <a:schemeClr val="tx1"/>
                </a:solidFill>
              </a:rPr>
              <a:t>keeping children engaged with the lessons; and</a:t>
            </a:r>
            <a:endParaRPr lang="en-US" sz="1600" dirty="0">
              <a:solidFill>
                <a:schemeClr val="tx1"/>
              </a:solidFill>
            </a:endParaRPr>
          </a:p>
          <a:p>
            <a:pPr lvl="1" fontAlgn="auto"/>
            <a:r>
              <a:rPr lang="en-PH" dirty="0">
                <a:solidFill>
                  <a:schemeClr val="tx1"/>
                </a:solidFill>
              </a:rPr>
              <a:t>children's cognitive ability?</a:t>
            </a:r>
            <a:endParaRPr lang="en-US" sz="1600" dirty="0">
              <a:solidFill>
                <a:schemeClr val="tx1"/>
              </a:solidFill>
            </a:endParaRPr>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33780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2. What </a:t>
            </a:r>
            <a:r>
              <a:rPr lang="en-PH" dirty="0">
                <a:solidFill>
                  <a:schemeClr val="tx1"/>
                </a:solidFill>
              </a:rPr>
              <a:t>are the features that the proposed system will contain that would help improve and resolve these problems and </a:t>
            </a:r>
            <a:r>
              <a:rPr lang="en-PH" dirty="0" smtClean="0">
                <a:solidFill>
                  <a:schemeClr val="tx1"/>
                </a:solidFill>
              </a:rPr>
              <a:t>limitations?</a:t>
            </a:r>
          </a:p>
          <a:p>
            <a:pPr lvl="0" fontAlgn="auto"/>
            <a:endParaRPr lang="en-PH" dirty="0" smtClean="0">
              <a:solidFill>
                <a:schemeClr val="tx1"/>
              </a:solidFill>
            </a:endParaRPr>
          </a:p>
          <a:p>
            <a:pPr lvl="0" fontAlgn="auto"/>
            <a:r>
              <a:rPr lang="en-PH" dirty="0" smtClean="0">
                <a:solidFill>
                  <a:schemeClr val="tx1"/>
                </a:solidFill>
              </a:rPr>
              <a:t>3. What </a:t>
            </a:r>
            <a:r>
              <a:rPr lang="en-PH" dirty="0">
                <a:solidFill>
                  <a:schemeClr val="tx1"/>
                </a:solidFill>
              </a:rPr>
              <a:t>is the web development expert's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maintainability?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27567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fontAlgn="auto"/>
            <a:r>
              <a:rPr lang="en-PH" dirty="0" smtClean="0">
                <a:solidFill>
                  <a:schemeClr val="tx1"/>
                </a:solidFill>
              </a:rPr>
              <a:t>4. What </a:t>
            </a:r>
            <a:r>
              <a:rPr lang="en-PH" dirty="0">
                <a:solidFill>
                  <a:schemeClr val="tx1"/>
                </a:solidFill>
              </a:rPr>
              <a:t>are the parents and teacher's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portability?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98681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09" name="Google Shape;309;p24"/>
          <p:cNvSpPr/>
          <p:nvPr/>
        </p:nvSpPr>
        <p:spPr>
          <a:xfrm>
            <a:off x="548125"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buClr>
                <a:schemeClr val="accent6"/>
              </a:buClr>
            </a:pPr>
            <a:endParaRPr lang="en" sz="800" b="1" dirty="0" smtClean="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endParaRPr lang="en" sz="800" b="1" dirty="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r>
              <a:rPr lang="en" sz="800" b="1" dirty="0" smtClean="0">
                <a:solidFill>
                  <a:schemeClr val="accent6"/>
                </a:solidFill>
                <a:latin typeface="Nunito" panose="020B0604020202020204" charset="0"/>
                <a:ea typeface="Nunito"/>
                <a:cs typeface="Nunito"/>
                <a:sym typeface="Nunito"/>
              </a:rPr>
              <a:t>Knowledge Requirements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Preschool and Kinder Curriculum</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Web-based Programming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Database Management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Human-Computer Interaction </a:t>
            </a:r>
            <a:r>
              <a:rPr lang="en-US" sz="800" dirty="0" smtClean="0">
                <a:solidFill>
                  <a:schemeClr val="tx1"/>
                </a:solidFill>
                <a:latin typeface="Nunito" panose="020B0604020202020204" charset="0"/>
              </a:rPr>
              <a:t>skills</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Software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Visual Studio Code</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Xampp</a:t>
            </a:r>
            <a:endParaRPr lang="en-US" sz="800" dirty="0" smtClean="0">
              <a:solidFill>
                <a:schemeClr val="tx1"/>
              </a:solidFill>
              <a:latin typeface="Nunito" panose="020B0604020202020204" charset="0"/>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Adobe Software</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Hardware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Personal Computer </a:t>
            </a: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2.6 GHz Processor</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4GB</a:t>
            </a:r>
            <a:r>
              <a:rPr lang="en-US" sz="800" dirty="0" smtClean="0">
                <a:solidFill>
                  <a:schemeClr val="tx1"/>
                </a:solidFill>
                <a:latin typeface="Nunito" panose="020B0604020202020204" charset="0"/>
              </a:rPr>
              <a:t> RAM</a:t>
            </a:r>
          </a:p>
          <a:p>
            <a:pPr lvl="0">
              <a:buClr>
                <a:schemeClr val="accent6"/>
              </a:buClr>
            </a:pPr>
            <a:endParaRPr lang="en-US" sz="800" dirty="0">
              <a:solidFill>
                <a:schemeClr val="tx1"/>
              </a:solidFill>
              <a:latin typeface="Nunito" panose="020B0604020202020204" charset="0"/>
            </a:endParaRPr>
          </a:p>
        </p:txBody>
      </p:sp>
      <p:sp>
        <p:nvSpPr>
          <p:cNvPr id="17"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Conceptual framework of the study</a:t>
            </a:r>
            <a:endParaRPr dirty="0"/>
          </a:p>
        </p:txBody>
      </p:sp>
      <p:sp>
        <p:nvSpPr>
          <p:cNvPr id="18" name="Rectangle 1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28" name="Google Shape;309;p24"/>
          <p:cNvSpPr/>
          <p:nvPr/>
        </p:nvSpPr>
        <p:spPr>
          <a:xfrm>
            <a:off x="2796124"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algn="ctr">
              <a:buClr>
                <a:schemeClr val="accent6"/>
              </a:buClr>
            </a:pPr>
            <a:r>
              <a:rPr lang="en" sz="1000" b="1" dirty="0">
                <a:solidFill>
                  <a:schemeClr val="tx1"/>
                </a:solidFill>
                <a:latin typeface="Nunito" panose="020B0604020202020204" charset="0"/>
                <a:ea typeface="Nunito"/>
                <a:cs typeface="Nunito"/>
                <a:sym typeface="Nunito"/>
              </a:rPr>
              <a:t>Scrum </a:t>
            </a:r>
            <a:r>
              <a:rPr lang="en" sz="1000" b="1" dirty="0" smtClean="0">
                <a:solidFill>
                  <a:schemeClr val="tx1"/>
                </a:solidFill>
                <a:latin typeface="Nunito" panose="020B0604020202020204" charset="0"/>
                <a:ea typeface="Nunito"/>
                <a:cs typeface="Nunito"/>
                <a:sym typeface="Nunito"/>
              </a:rPr>
              <a:t>Agile Methodology</a:t>
            </a:r>
          </a:p>
          <a:p>
            <a:pPr lvl="0">
              <a:buClr>
                <a:schemeClr val="accent6"/>
              </a:buClr>
            </a:pPr>
            <a:endParaRPr lang="en" sz="1000" b="1" dirty="0" smtClean="0">
              <a:solidFill>
                <a:schemeClr val="accent6"/>
              </a:solidFill>
              <a:latin typeface="Nunito" panose="020B0604020202020204" charset="0"/>
              <a:ea typeface="Nunito"/>
              <a:cs typeface="Nunito"/>
              <a:sym typeface="Nunito"/>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Events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The Sprint</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Planning</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Daily Scrum</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Review</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Retro </a:t>
            </a:r>
            <a:r>
              <a:rPr lang="en-US" sz="1000" dirty="0" smtClean="0">
                <a:solidFill>
                  <a:schemeClr val="tx1"/>
                </a:solidFill>
                <a:latin typeface="Nunito" panose="020B0604020202020204" charset="0"/>
              </a:rPr>
              <a:t>perspective</a:t>
            </a:r>
          </a:p>
          <a:p>
            <a:pPr marL="171450" lvl="0" indent="-171450">
              <a:buClr>
                <a:schemeClr val="accent6"/>
              </a:buClr>
              <a:buFont typeface="Arial" panose="020B0604020202020204" pitchFamily="34" charset="0"/>
              <a:buChar char="•"/>
            </a:pPr>
            <a:endParaRPr lang="en-US" sz="1000" dirty="0">
              <a:solidFill>
                <a:schemeClr val="tx1"/>
              </a:solidFill>
              <a:latin typeface="Nunito" panose="020B0604020202020204" charset="0"/>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Artifacts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Product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Sprint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Increment</a:t>
            </a:r>
          </a:p>
          <a:p>
            <a:pPr lvl="0">
              <a:buClr>
                <a:schemeClr val="accent6"/>
              </a:buClr>
            </a:pPr>
            <a:endParaRPr lang="en-US" sz="800" dirty="0">
              <a:solidFill>
                <a:schemeClr val="tx1"/>
              </a:solidFill>
              <a:latin typeface="Nunito" panose="020B0604020202020204" charset="0"/>
            </a:endParaRPr>
          </a:p>
        </p:txBody>
      </p:sp>
      <p:sp>
        <p:nvSpPr>
          <p:cNvPr id="29" name="Google Shape;309;p24"/>
          <p:cNvSpPr/>
          <p:nvPr/>
        </p:nvSpPr>
        <p:spPr>
          <a:xfrm>
            <a:off x="5040850"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buClr>
                <a:schemeClr val="accent6"/>
              </a:buClr>
            </a:pPr>
            <a:r>
              <a:rPr lang="en-US" sz="1100" b="1" dirty="0">
                <a:solidFill>
                  <a:schemeClr val="tx1"/>
                </a:solidFill>
                <a:latin typeface="Nunito" panose="020B0604020202020204" charset="0"/>
                <a:ea typeface="Nunito"/>
                <a:cs typeface="Nunito"/>
                <a:sym typeface="Nunito"/>
              </a:rPr>
              <a:t>Web-based Computer-Aided Instruction for Preschool</a:t>
            </a:r>
          </a:p>
          <a:p>
            <a:pPr lvl="0" algn="ctr">
              <a:buClr>
                <a:schemeClr val="accent6"/>
              </a:buClr>
            </a:pPr>
            <a:r>
              <a:rPr lang="en-US" sz="1100" b="1" dirty="0">
                <a:solidFill>
                  <a:schemeClr val="tx1"/>
                </a:solidFill>
                <a:latin typeface="Nunito" panose="020B0604020202020204" charset="0"/>
                <a:ea typeface="Nunito"/>
                <a:cs typeface="Nunito"/>
                <a:sym typeface="Nunito"/>
              </a:rPr>
              <a:t>Students</a:t>
            </a:r>
          </a:p>
          <a:p>
            <a:pPr lvl="0">
              <a:buClr>
                <a:schemeClr val="accent6"/>
              </a:buClr>
            </a:pPr>
            <a:endParaRPr lang="en-US" sz="800" dirty="0">
              <a:solidFill>
                <a:schemeClr val="tx1"/>
              </a:solidFill>
              <a:latin typeface="Nunito" panose="020B0604020202020204" charset="0"/>
            </a:endParaRPr>
          </a:p>
        </p:txBody>
      </p:sp>
      <p:sp>
        <p:nvSpPr>
          <p:cNvPr id="4" name="Right Arrow 3"/>
          <p:cNvSpPr/>
          <p:nvPr/>
        </p:nvSpPr>
        <p:spPr>
          <a:xfrm>
            <a:off x="2113722"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352196"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2" name="Group 19"/>
          <p:cNvGrpSpPr>
            <a:grpSpLocks/>
          </p:cNvGrpSpPr>
          <p:nvPr/>
        </p:nvGrpSpPr>
        <p:grpSpPr bwMode="auto">
          <a:xfrm>
            <a:off x="0" y="0"/>
            <a:ext cx="392113" cy="76200"/>
            <a:chOff x="0" y="0"/>
            <a:chExt cx="618" cy="120"/>
          </a:xfrm>
        </p:grpSpPr>
      </p:grpSp>
    </p:spTree>
    <p:extLst>
      <p:ext uri="{BB962C8B-B14F-4D97-AF65-F5344CB8AC3E}">
        <p14:creationId xmlns:p14="http://schemas.microsoft.com/office/powerpoint/2010/main" val="3043345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Agile Methodology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 y="1321722"/>
            <a:ext cx="6417426" cy="3208713"/>
          </a:xfrm>
          <a:prstGeom prst="rect">
            <a:avLst/>
          </a:prstGeom>
        </p:spPr>
      </p:pic>
    </p:spTree>
    <p:extLst>
      <p:ext uri="{BB962C8B-B14F-4D97-AF65-F5344CB8AC3E}">
        <p14:creationId xmlns:p14="http://schemas.microsoft.com/office/powerpoint/2010/main" val="1824741386"/>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566</Words>
  <Application>Microsoft Office PowerPoint</Application>
  <PresentationFormat>On-screen Show (16:9)</PresentationFormat>
  <Paragraphs>157</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Nunito</vt:lpstr>
      <vt:lpstr>Arial</vt:lpstr>
      <vt:lpstr>Walter Turncoat</vt:lpstr>
      <vt:lpstr>Calibri</vt:lpstr>
      <vt:lpstr>Times New Roman</vt:lpstr>
      <vt:lpstr>Osric template</vt:lpstr>
      <vt:lpstr>Web-Based Computer-Aided Instruction for Preschool Students</vt:lpstr>
      <vt:lpstr>Chapter 1  the problem and its background</vt:lpstr>
      <vt:lpstr>Introduction</vt:lpstr>
      <vt:lpstr>Introduction</vt:lpstr>
      <vt:lpstr>Statement of the Problem</vt:lpstr>
      <vt:lpstr>Statement of the Problem</vt:lpstr>
      <vt:lpstr>Statement of the Problem</vt:lpstr>
      <vt:lpstr>Conceptual framework of the study</vt:lpstr>
      <vt:lpstr>Scrum Agile Methodology</vt:lpstr>
      <vt:lpstr>PowerPoint Presentation</vt:lpstr>
      <vt:lpstr>PowerPoint Presentation</vt:lpstr>
      <vt:lpstr>PowerPoint Presentation</vt:lpstr>
      <vt:lpstr>Scopes and Limitations</vt:lpstr>
      <vt:lpstr>Chapter 2  Review of Related Literature and Studies</vt:lpstr>
      <vt:lpstr>Review of Related Literature and Studies</vt:lpstr>
      <vt:lpstr>Chapter 3  Methods and Procedures</vt:lpstr>
      <vt:lpstr>Research Design</vt:lpstr>
      <vt:lpstr>PowerPoint Presentation</vt:lpstr>
      <vt:lpstr>PowerPoint Presentation</vt:lpstr>
      <vt:lpstr>PowerPoint Presentation</vt:lpstr>
      <vt:lpstr>System Development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Computer-Aided Instruction for Preschool Students</dc:title>
  <dc:creator>Angelo</dc:creator>
  <cp:lastModifiedBy>Gilson</cp:lastModifiedBy>
  <cp:revision>27</cp:revision>
  <dcterms:modified xsi:type="dcterms:W3CDTF">2021-06-02T05:54:07Z</dcterms:modified>
</cp:coreProperties>
</file>