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60" r:id="rId3"/>
    <p:sldId id="278" r:id="rId4"/>
    <p:sldId id="295" r:id="rId5"/>
    <p:sldId id="296" r:id="rId6"/>
    <p:sldId id="297" r:id="rId7"/>
    <p:sldId id="298" r:id="rId8"/>
    <p:sldId id="299" r:id="rId9"/>
    <p:sldId id="300" r:id="rId10"/>
    <p:sldId id="302" r:id="rId11"/>
    <p:sldId id="303" r:id="rId12"/>
    <p:sldId id="304" r:id="rId13"/>
    <p:sldId id="305" r:id="rId14"/>
    <p:sldId id="306" r:id="rId15"/>
    <p:sldId id="307" r:id="rId16"/>
    <p:sldId id="308" r:id="rId17"/>
    <p:sldId id="309" r:id="rId18"/>
    <p:sldId id="310" r:id="rId19"/>
    <p:sldId id="311" r:id="rId20"/>
    <p:sldId id="312" r:id="rId21"/>
  </p:sldIdLst>
  <p:sldSz cx="9144000" cy="5143500" type="screen16x9"/>
  <p:notesSz cx="6858000" cy="9144000"/>
  <p:embeddedFontLst>
    <p:embeddedFont>
      <p:font typeface="Walter Turncoat" panose="02000000000000000000" charset="0"/>
      <p:regular r:id="rId23"/>
    </p:embeddedFont>
    <p:embeddedFont>
      <p:font typeface="Nunito" panose="020B06040202020202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FB9461-E5AC-47F8-8AA6-5BF79E793501}">
  <a:tblStyle styleId="{9DFB9461-E5AC-47F8-8AA6-5BF79E7935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96B3EC-8770-4C4F-981F-48A8244F383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60"/>
  </p:normalViewPr>
  <p:slideViewPr>
    <p:cSldViewPr snapToGrid="0">
      <p:cViewPr varScale="1">
        <p:scale>
          <a:sx n="91" d="100"/>
          <a:sy n="91"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294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360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276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473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375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461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8088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751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955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014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173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265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563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525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194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1777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11" name="Google Shape;11;p2"/>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 name="Google Shape;49;p3"/>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50" name="Google Shape;50;p3"/>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a:off x="2332650" y="2971775"/>
            <a:ext cx="4478700" cy="3045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800"/>
              </a:spcBef>
              <a:spcAft>
                <a:spcPts val="0"/>
              </a:spcAft>
              <a:buClr>
                <a:schemeClr val="dk2"/>
              </a:buClr>
              <a:buSzPts val="1800"/>
              <a:buNone/>
              <a:defRPr sz="1800">
                <a:solidFill>
                  <a:schemeClr val="dk2"/>
                </a:solidFill>
              </a:defRPr>
            </a:lvl2pPr>
            <a:lvl3pPr lvl="2" algn="ctr" rtl="0">
              <a:spcBef>
                <a:spcPts val="800"/>
              </a:spcBef>
              <a:spcAft>
                <a:spcPts val="0"/>
              </a:spcAft>
              <a:buClr>
                <a:schemeClr val="dk2"/>
              </a:buClr>
              <a:buSzPts val="1800"/>
              <a:buNone/>
              <a:defRPr sz="1800">
                <a:solidFill>
                  <a:schemeClr val="dk2"/>
                </a:solidFill>
              </a:defRPr>
            </a:lvl3pPr>
            <a:lvl4pPr lvl="3" algn="ctr" rtl="0">
              <a:spcBef>
                <a:spcPts val="800"/>
              </a:spcBef>
              <a:spcAft>
                <a:spcPts val="0"/>
              </a:spcAft>
              <a:buClr>
                <a:schemeClr val="dk2"/>
              </a:buClr>
              <a:buSzPts val="1800"/>
              <a:buNone/>
              <a:defRPr sz="1800">
                <a:solidFill>
                  <a:schemeClr val="dk2"/>
                </a:solidFill>
              </a:defRPr>
            </a:lvl4pPr>
            <a:lvl5pPr lvl="4" algn="ctr" rtl="0">
              <a:spcBef>
                <a:spcPts val="800"/>
              </a:spcBef>
              <a:spcAft>
                <a:spcPts val="0"/>
              </a:spcAft>
              <a:buClr>
                <a:schemeClr val="dk2"/>
              </a:buClr>
              <a:buSzPts val="1800"/>
              <a:buNone/>
              <a:defRPr sz="1800">
                <a:solidFill>
                  <a:schemeClr val="dk2"/>
                </a:solidFill>
              </a:defRPr>
            </a:lvl5pPr>
            <a:lvl6pPr lvl="5" algn="ctr" rtl="0">
              <a:spcBef>
                <a:spcPts val="800"/>
              </a:spcBef>
              <a:spcAft>
                <a:spcPts val="0"/>
              </a:spcAft>
              <a:buClr>
                <a:schemeClr val="dk2"/>
              </a:buClr>
              <a:buSzPts val="1800"/>
              <a:buNone/>
              <a:defRPr sz="1800">
                <a:solidFill>
                  <a:schemeClr val="dk2"/>
                </a:solidFill>
              </a:defRPr>
            </a:lvl6pPr>
            <a:lvl7pPr lvl="6" algn="ctr" rtl="0">
              <a:spcBef>
                <a:spcPts val="800"/>
              </a:spcBef>
              <a:spcAft>
                <a:spcPts val="0"/>
              </a:spcAft>
              <a:buClr>
                <a:schemeClr val="dk2"/>
              </a:buClr>
              <a:buSzPts val="1800"/>
              <a:buNone/>
              <a:defRPr sz="1800">
                <a:solidFill>
                  <a:schemeClr val="dk2"/>
                </a:solidFill>
              </a:defRPr>
            </a:lvl7pPr>
            <a:lvl8pPr lvl="7" algn="ctr" rtl="0">
              <a:spcBef>
                <a:spcPts val="800"/>
              </a:spcBef>
              <a:spcAft>
                <a:spcPts val="0"/>
              </a:spcAft>
              <a:buClr>
                <a:schemeClr val="dk2"/>
              </a:buClr>
              <a:buSzPts val="1800"/>
              <a:buNone/>
              <a:defRPr sz="1800">
                <a:solidFill>
                  <a:schemeClr val="dk2"/>
                </a:solidFill>
              </a:defRPr>
            </a:lvl8pPr>
            <a:lvl9pPr lvl="8" algn="ctr" rtl="0">
              <a:spcBef>
                <a:spcPts val="800"/>
              </a:spcBef>
              <a:spcAft>
                <a:spcPts val="80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68" name="Google Shape;68;p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69" name="Google Shape;69;p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70" name="Google Shape;70;p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71" name="Google Shape;71;p5"/>
          <p:cNvGrpSpPr/>
          <p:nvPr/>
        </p:nvGrpSpPr>
        <p:grpSpPr>
          <a:xfrm>
            <a:off x="7351600" y="2783674"/>
            <a:ext cx="1613838" cy="1779823"/>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74" name="Google Shape;74;p5"/>
              <p:cNvSpPr/>
              <p:nvPr/>
            </p:nvSpPr>
            <p:spPr>
              <a:xfrm flipH="1">
                <a:off x="3019540"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rot="10145659" flipH="1">
              <a:off x="8668242" y="38604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77" name="Google Shape;77;p5"/>
            <p:cNvSpPr/>
            <p:nvPr/>
          </p:nvSpPr>
          <p:spPr>
            <a:xfrm>
              <a:off x="8068901" y="35957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4393063" y="885825"/>
            <a:ext cx="3603500" cy="3738574"/>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147438" y="1314450"/>
            <a:ext cx="3603500" cy="3538551"/>
          </a:xfrm>
          <a:prstGeom prst="rect">
            <a:avLst/>
          </a:prstGeom>
          <a:noFill/>
          <a:ln>
            <a:noFill/>
          </a:ln>
        </p:spPr>
      </p:pic>
      <p:sp>
        <p:nvSpPr>
          <p:cNvPr id="82" name="Google Shape;82;p6"/>
          <p:cNvSpPr txBox="1">
            <a:spLocks noGrp="1"/>
          </p:cNvSpPr>
          <p:nvPr>
            <p:ph type="title"/>
          </p:nvPr>
        </p:nvSpPr>
        <p:spPr>
          <a:xfrm>
            <a:off x="1488450" y="243075"/>
            <a:ext cx="6167100" cy="3963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3" name="Google Shape;83;p6"/>
          <p:cNvSpPr txBox="1">
            <a:spLocks noGrp="1"/>
          </p:cNvSpPr>
          <p:nvPr>
            <p:ph type="body" idx="1"/>
          </p:nvPr>
        </p:nvSpPr>
        <p:spPr>
          <a:xfrm>
            <a:off x="1693075" y="16184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4" name="Google Shape;84;p6"/>
          <p:cNvSpPr txBox="1">
            <a:spLocks noGrp="1"/>
          </p:cNvSpPr>
          <p:nvPr>
            <p:ph type="body" idx="2"/>
          </p:nvPr>
        </p:nvSpPr>
        <p:spPr>
          <a:xfrm>
            <a:off x="4939924" y="13136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5" name="Google Shape;85;p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6" name="Google Shape;86;p6"/>
          <p:cNvGrpSpPr/>
          <p:nvPr/>
        </p:nvGrpSpPr>
        <p:grpSpPr>
          <a:xfrm>
            <a:off x="7863411" y="2967400"/>
            <a:ext cx="1420590" cy="1275975"/>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89" name="Google Shape;89;p6"/>
              <p:cNvSpPr/>
              <p:nvPr/>
            </p:nvSpPr>
            <p:spPr>
              <a:xfrm>
                <a:off x="8596313"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93;p6"/>
          <p:cNvGrpSpPr/>
          <p:nvPr/>
        </p:nvGrpSpPr>
        <p:grpSpPr>
          <a:xfrm>
            <a:off x="-207150" y="2962110"/>
            <a:ext cx="1286833" cy="1586084"/>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96" name="Google Shape;96;p6"/>
              <p:cNvSpPr/>
              <p:nvPr/>
            </p:nvSpPr>
            <p:spPr>
              <a:xfrm flipH="1">
                <a:off x="54672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1"/>
        <p:cNvGrpSpPr/>
        <p:nvPr/>
      </p:nvGrpSpPr>
      <p:grpSpPr>
        <a:xfrm>
          <a:off x="0" y="0"/>
          <a:ext cx="0" cy="0"/>
          <a:chOff x="0" y="0"/>
          <a:chExt cx="0" cy="0"/>
        </a:xfrm>
      </p:grpSpPr>
      <p:pic>
        <p:nvPicPr>
          <p:cNvPr id="102" name="Google Shape;102;p7"/>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03" name="Google Shape;103;p7"/>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7"/>
          <p:cNvSpPr txBox="1">
            <a:spLocks noGrp="1"/>
          </p:cNvSpPr>
          <p:nvPr>
            <p:ph type="body" idx="1"/>
          </p:nvPr>
        </p:nvSpPr>
        <p:spPr>
          <a:xfrm>
            <a:off x="54812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5" name="Google Shape;105;p7"/>
          <p:cNvSpPr txBox="1">
            <a:spLocks noGrp="1"/>
          </p:cNvSpPr>
          <p:nvPr>
            <p:ph type="body" idx="2"/>
          </p:nvPr>
        </p:nvSpPr>
        <p:spPr>
          <a:xfrm>
            <a:off x="267107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6" name="Google Shape;106;p7"/>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7"/>
          <p:cNvSpPr txBox="1">
            <a:spLocks noGrp="1"/>
          </p:cNvSpPr>
          <p:nvPr>
            <p:ph type="body" idx="3"/>
          </p:nvPr>
        </p:nvSpPr>
        <p:spPr>
          <a:xfrm>
            <a:off x="4794026"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grpSp>
        <p:nvGrpSpPr>
          <p:cNvPr id="108" name="Google Shape;108;p7"/>
          <p:cNvGrpSpPr/>
          <p:nvPr/>
        </p:nvGrpSpPr>
        <p:grpSpPr>
          <a:xfrm>
            <a:off x="7403272" y="2876096"/>
            <a:ext cx="1631625" cy="1782785"/>
            <a:chOff x="7403272" y="2876096"/>
            <a:chExt cx="1631625" cy="1782785"/>
          </a:xfrm>
        </p:grpSpPr>
        <p:sp>
          <p:nvSpPr>
            <p:cNvPr id="109" name="Google Shape;109;p7"/>
            <p:cNvSpPr/>
            <p:nvPr/>
          </p:nvSpPr>
          <p:spPr>
            <a:xfrm rot="5652216" flipH="1">
              <a:off x="7426337" y="4025462"/>
              <a:ext cx="250048" cy="27859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0" name="Google Shape;110;p7"/>
            <p:cNvSpPr/>
            <p:nvPr/>
          </p:nvSpPr>
          <p:spPr>
            <a:xfrm rot="682371">
              <a:off x="8759823" y="3818276"/>
              <a:ext cx="250059" cy="27861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1" name="Google Shape;111;p7"/>
            <p:cNvSpPr/>
            <p:nvPr/>
          </p:nvSpPr>
          <p:spPr>
            <a:xfrm>
              <a:off x="7919513"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12" name="Google Shape;112;p7"/>
            <p:cNvSpPr/>
            <p:nvPr/>
          </p:nvSpPr>
          <p:spPr>
            <a:xfrm flipH="1">
              <a:off x="8381628"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13" name="Google Shape;113;p7"/>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7"/>
            <p:cNvSpPr/>
            <p:nvPr/>
          </p:nvSpPr>
          <p:spPr>
            <a:xfrm rot="-335960">
              <a:off x="7958498" y="3711971"/>
              <a:ext cx="127095" cy="13196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7"/>
            <p:cNvSpPr/>
            <p:nvPr/>
          </p:nvSpPr>
          <p:spPr>
            <a:xfrm>
              <a:off x="8101006" y="3969538"/>
              <a:ext cx="139200" cy="207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pic>
        <p:nvPicPr>
          <p:cNvPr id="118" name="Google Shape;118;p8"/>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19" name="Google Shape;119;p8"/>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21" name="Google Shape;121;p8"/>
          <p:cNvGrpSpPr/>
          <p:nvPr/>
        </p:nvGrpSpPr>
        <p:grpSpPr>
          <a:xfrm>
            <a:off x="7445525" y="3242253"/>
            <a:ext cx="1588153" cy="1365478"/>
            <a:chOff x="7445525" y="3242253"/>
            <a:chExt cx="1588153" cy="1365478"/>
          </a:xfrm>
        </p:grpSpPr>
        <p:sp>
          <p:nvSpPr>
            <p:cNvPr id="122" name="Google Shape;122;p8"/>
            <p:cNvSpPr/>
            <p:nvPr/>
          </p:nvSpPr>
          <p:spPr>
            <a:xfrm rot="-5872103">
              <a:off x="8672932" y="4104027"/>
              <a:ext cx="250054" cy="27860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nvGrpSpPr>
            <p:cNvPr id="123" name="Google Shape;123;p8"/>
            <p:cNvGrpSpPr/>
            <p:nvPr/>
          </p:nvGrpSpPr>
          <p:grpSpPr>
            <a:xfrm>
              <a:off x="7865288" y="4245800"/>
              <a:ext cx="440488" cy="361931"/>
              <a:chOff x="7865288" y="4245800"/>
              <a:chExt cx="440488" cy="361931"/>
            </a:xfrm>
          </p:grpSpPr>
          <p:sp>
            <p:nvSpPr>
              <p:cNvPr id="124" name="Google Shape;124;p8"/>
              <p:cNvSpPr/>
              <p:nvPr/>
            </p:nvSpPr>
            <p:spPr>
              <a:xfrm>
                <a:off x="7865288"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25" name="Google Shape;125;p8"/>
              <p:cNvSpPr/>
              <p:nvPr/>
            </p:nvSpPr>
            <p:spPr>
              <a:xfrm>
                <a:off x="8184350"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126" name="Google Shape;126;p8"/>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27" name="Google Shape;127;p8"/>
            <p:cNvSpPr/>
            <p:nvPr/>
          </p:nvSpPr>
          <p:spPr>
            <a:xfrm>
              <a:off x="8118901" y="38001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8"/>
            <p:cNvSpPr/>
            <p:nvPr/>
          </p:nvSpPr>
          <p:spPr>
            <a:xfrm>
              <a:off x="7820305" y="37753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8"/>
            <p:cNvSpPr/>
            <p:nvPr/>
          </p:nvSpPr>
          <p:spPr>
            <a:xfrm rot="-1604051">
              <a:off x="8055619" y="3998073"/>
              <a:ext cx="123815" cy="8021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30" name="Google Shape;130;p8"/>
            <p:cNvSpPr/>
            <p:nvPr/>
          </p:nvSpPr>
          <p:spPr>
            <a:xfrm>
              <a:off x="7606243" y="4075800"/>
              <a:ext cx="383500" cy="87900"/>
            </a:xfrm>
            <a:custGeom>
              <a:avLst/>
              <a:gdLst/>
              <a:ahLst/>
              <a:cxnLst/>
              <a:rect l="l" t="t" r="r" b="b"/>
              <a:pathLst>
                <a:path w="15340" h="3516" extrusionOk="0">
                  <a:moveTo>
                    <a:pt x="142" y="0"/>
                  </a:moveTo>
                  <a:cubicBezTo>
                    <a:pt x="-1459" y="4812"/>
                    <a:pt x="11754" y="4305"/>
                    <a:pt x="15340" y="719"/>
                  </a:cubicBez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2"/>
        <p:cNvGrpSpPr/>
        <p:nvPr/>
      </p:nvGrpSpPr>
      <p:grpSpPr>
        <a:xfrm>
          <a:off x="0" y="0"/>
          <a:ext cx="0" cy="0"/>
          <a:chOff x="0" y="0"/>
          <a:chExt cx="0" cy="0"/>
        </a:xfrm>
      </p:grpSpPr>
      <p:pic>
        <p:nvPicPr>
          <p:cNvPr id="143" name="Google Shape;143;p10"/>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44" name="Google Shape;144;p10"/>
          <p:cNvSpPr txBox="1">
            <a:spLocks noGrp="1"/>
          </p:cNvSpPr>
          <p:nvPr>
            <p:ph type="body" idx="1"/>
          </p:nvPr>
        </p:nvSpPr>
        <p:spPr>
          <a:xfrm>
            <a:off x="435775" y="4406300"/>
            <a:ext cx="6350700" cy="3156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145" name="Google Shape;145;p1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46" name="Google Shape;146;p10"/>
          <p:cNvGrpSpPr/>
          <p:nvPr/>
        </p:nvGrpSpPr>
        <p:grpSpPr>
          <a:xfrm>
            <a:off x="7185170" y="2671550"/>
            <a:ext cx="1677505" cy="2096681"/>
            <a:chOff x="7185170" y="2671550"/>
            <a:chExt cx="1677505" cy="2096681"/>
          </a:xfrm>
        </p:grpSpPr>
        <p:sp>
          <p:nvSpPr>
            <p:cNvPr id="147" name="Google Shape;147;p10"/>
            <p:cNvSpPr/>
            <p:nvPr/>
          </p:nvSpPr>
          <p:spPr>
            <a:xfrm>
              <a:off x="7185170" y="4136225"/>
              <a:ext cx="430080" cy="200025"/>
            </a:xfrm>
            <a:custGeom>
              <a:avLst/>
              <a:gdLst/>
              <a:ahLst/>
              <a:cxnLst/>
              <a:rect l="l" t="t" r="r" b="b"/>
              <a:pathLst>
                <a:path w="12288" h="5715" extrusionOk="0">
                  <a:moveTo>
                    <a:pt x="12288" y="0"/>
                  </a:moveTo>
                  <a:cubicBezTo>
                    <a:pt x="9576" y="3613"/>
                    <a:pt x="4517" y="5715"/>
                    <a:pt x="0" y="5715"/>
                  </a:cubicBezTo>
                </a:path>
              </a:pathLst>
            </a:custGeom>
            <a:noFill/>
            <a:ln w="38100" cap="rnd" cmpd="sng">
              <a:solidFill>
                <a:schemeClr val="dk1"/>
              </a:solidFill>
              <a:prstDash val="solid"/>
              <a:round/>
              <a:headEnd type="none" w="med" len="med"/>
              <a:tailEnd type="none" w="med" len="med"/>
            </a:ln>
          </p:spPr>
        </p:sp>
        <p:sp>
          <p:nvSpPr>
            <p:cNvPr id="148" name="Google Shape;148;p10"/>
            <p:cNvSpPr/>
            <p:nvPr/>
          </p:nvSpPr>
          <p:spPr>
            <a:xfrm>
              <a:off x="8608225" y="4085363"/>
              <a:ext cx="254450" cy="250875"/>
            </a:xfrm>
            <a:custGeom>
              <a:avLst/>
              <a:gdLst/>
              <a:ahLst/>
              <a:cxnLst/>
              <a:rect l="l" t="t" r="r" b="b"/>
              <a:pathLst>
                <a:path w="10178" h="10035" extrusionOk="0">
                  <a:moveTo>
                    <a:pt x="0" y="1177"/>
                  </a:moveTo>
                  <a:cubicBezTo>
                    <a:pt x="2720" y="-862"/>
                    <a:pt x="9177" y="-121"/>
                    <a:pt x="10001" y="3177"/>
                  </a:cubicBezTo>
                  <a:cubicBezTo>
                    <a:pt x="10708" y="6006"/>
                    <a:pt x="7488" y="10035"/>
                    <a:pt x="4572" y="10035"/>
                  </a:cubicBezTo>
                </a:path>
              </a:pathLst>
            </a:custGeom>
            <a:noFill/>
            <a:ln w="38100" cap="rnd" cmpd="sng">
              <a:solidFill>
                <a:schemeClr val="dk1"/>
              </a:solidFill>
              <a:prstDash val="solid"/>
              <a:round/>
              <a:headEnd type="none" w="med" len="med"/>
              <a:tailEnd type="none" w="med" len="med"/>
            </a:ln>
          </p:spPr>
        </p:sp>
        <p:sp>
          <p:nvSpPr>
            <p:cNvPr id="149" name="Google Shape;149;p10"/>
            <p:cNvSpPr/>
            <p:nvPr/>
          </p:nvSpPr>
          <p:spPr>
            <a:xfrm>
              <a:off x="7891813"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0" name="Google Shape;150;p10"/>
            <p:cNvSpPr/>
            <p:nvPr/>
          </p:nvSpPr>
          <p:spPr>
            <a:xfrm>
              <a:off x="8210875"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1" name="Google Shape;151;p10"/>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0"/>
            <p:cNvSpPr/>
            <p:nvPr/>
          </p:nvSpPr>
          <p:spPr>
            <a:xfrm>
              <a:off x="7820330" y="37301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0"/>
            <p:cNvSpPr/>
            <p:nvPr/>
          </p:nvSpPr>
          <p:spPr>
            <a:xfrm rot="7381212">
              <a:off x="8216847" y="4057606"/>
              <a:ext cx="123784" cy="80190"/>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55" name="Google Shape;155;p10"/>
            <p:cNvSpPr/>
            <p:nvPr/>
          </p:nvSpPr>
          <p:spPr>
            <a:xfrm>
              <a:off x="8068455" y="3653557"/>
              <a:ext cx="347296" cy="34850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0"/>
            <p:cNvSpPr/>
            <p:nvPr/>
          </p:nvSpPr>
          <p:spPr>
            <a:xfrm>
              <a:off x="7687269" y="3637756"/>
              <a:ext cx="305060" cy="3167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0"/>
            <p:cNvSpPr/>
            <p:nvPr/>
          </p:nvSpPr>
          <p:spPr>
            <a:xfrm>
              <a:off x="7990150" y="3797472"/>
              <a:ext cx="82950" cy="15000"/>
            </a:xfrm>
            <a:custGeom>
              <a:avLst/>
              <a:gdLst/>
              <a:ahLst/>
              <a:cxnLst/>
              <a:rect l="l" t="t" r="r" b="b"/>
              <a:pathLst>
                <a:path w="3318" h="600" extrusionOk="0">
                  <a:moveTo>
                    <a:pt x="0" y="600"/>
                  </a:moveTo>
                  <a:cubicBezTo>
                    <a:pt x="955" y="38"/>
                    <a:pt x="2431" y="-279"/>
                    <a:pt x="3318" y="386"/>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125" y="593125"/>
            <a:ext cx="6167100" cy="3963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548125" y="1271600"/>
            <a:ext cx="6167100" cy="3297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84" y="199526"/>
            <a:ext cx="548700" cy="393600"/>
          </a:xfrm>
          <a:prstGeom prst="rect">
            <a:avLst/>
          </a:prstGeom>
          <a:noFill/>
          <a:ln>
            <a:noFill/>
          </a:ln>
        </p:spPr>
        <p:txBody>
          <a:bodyPr spcFirstLastPara="1" wrap="square" lIns="0" tIns="0" rIns="0" bIns="0" anchor="t" anchorCtr="0">
            <a:noAutofit/>
          </a:bodyPr>
          <a:lstStyle>
            <a:lvl1pPr lvl="0" algn="r" rtl="0">
              <a:buNone/>
              <a:defRPr sz="1300">
                <a:solidFill>
                  <a:schemeClr val="lt2"/>
                </a:solidFill>
                <a:latin typeface="Walter Turncoat"/>
                <a:ea typeface="Walter Turncoat"/>
                <a:cs typeface="Walter Turncoat"/>
                <a:sym typeface="Walter Turncoat"/>
              </a:defRPr>
            </a:lvl1pPr>
            <a:lvl2pPr lvl="1" algn="r" rtl="0">
              <a:buNone/>
              <a:defRPr sz="1300">
                <a:solidFill>
                  <a:schemeClr val="lt2"/>
                </a:solidFill>
                <a:latin typeface="Walter Turncoat"/>
                <a:ea typeface="Walter Turncoat"/>
                <a:cs typeface="Walter Turncoat"/>
                <a:sym typeface="Walter Turncoat"/>
              </a:defRPr>
            </a:lvl2pPr>
            <a:lvl3pPr lvl="2" algn="r" rtl="0">
              <a:buNone/>
              <a:defRPr sz="1300">
                <a:solidFill>
                  <a:schemeClr val="lt2"/>
                </a:solidFill>
                <a:latin typeface="Walter Turncoat"/>
                <a:ea typeface="Walter Turncoat"/>
                <a:cs typeface="Walter Turncoat"/>
                <a:sym typeface="Walter Turncoat"/>
              </a:defRPr>
            </a:lvl3pPr>
            <a:lvl4pPr lvl="3" algn="r" rtl="0">
              <a:buNone/>
              <a:defRPr sz="1300">
                <a:solidFill>
                  <a:schemeClr val="lt2"/>
                </a:solidFill>
                <a:latin typeface="Walter Turncoat"/>
                <a:ea typeface="Walter Turncoat"/>
                <a:cs typeface="Walter Turncoat"/>
                <a:sym typeface="Walter Turncoat"/>
              </a:defRPr>
            </a:lvl4pPr>
            <a:lvl5pPr lvl="4" algn="r" rtl="0">
              <a:buNone/>
              <a:defRPr sz="1300">
                <a:solidFill>
                  <a:schemeClr val="lt2"/>
                </a:solidFill>
                <a:latin typeface="Walter Turncoat"/>
                <a:ea typeface="Walter Turncoat"/>
                <a:cs typeface="Walter Turncoat"/>
                <a:sym typeface="Walter Turncoat"/>
              </a:defRPr>
            </a:lvl5pPr>
            <a:lvl6pPr lvl="5" algn="r" rtl="0">
              <a:buNone/>
              <a:defRPr sz="1300">
                <a:solidFill>
                  <a:schemeClr val="lt2"/>
                </a:solidFill>
                <a:latin typeface="Walter Turncoat"/>
                <a:ea typeface="Walter Turncoat"/>
                <a:cs typeface="Walter Turncoat"/>
                <a:sym typeface="Walter Turncoat"/>
              </a:defRPr>
            </a:lvl6pPr>
            <a:lvl7pPr lvl="6" algn="r" rtl="0">
              <a:buNone/>
              <a:defRPr sz="1300">
                <a:solidFill>
                  <a:schemeClr val="lt2"/>
                </a:solidFill>
                <a:latin typeface="Walter Turncoat"/>
                <a:ea typeface="Walter Turncoat"/>
                <a:cs typeface="Walter Turncoat"/>
                <a:sym typeface="Walter Turncoat"/>
              </a:defRPr>
            </a:lvl7pPr>
            <a:lvl8pPr lvl="7" algn="r" rtl="0">
              <a:buNone/>
              <a:defRPr sz="1300">
                <a:solidFill>
                  <a:schemeClr val="lt2"/>
                </a:solidFill>
                <a:latin typeface="Walter Turncoat"/>
                <a:ea typeface="Walter Turncoat"/>
                <a:cs typeface="Walter Turncoat"/>
                <a:sym typeface="Walter Turncoat"/>
              </a:defRPr>
            </a:lvl8pPr>
            <a:lvl9pPr lvl="8" algn="r" rtl="0">
              <a:buNone/>
              <a:defRPr sz="1300">
                <a:solidFill>
                  <a:schemeClr val="lt2"/>
                </a:solidFill>
                <a:latin typeface="Walter Turncoat"/>
                <a:ea typeface="Walter Turncoat"/>
                <a:cs typeface="Walter Turncoat"/>
                <a:sym typeface="Walter Turnco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smtClean="0"/>
              <a:t>Web-Based Computer-Aided Instruction for Preschool Students</a:t>
            </a:r>
            <a:endParaRPr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Significance of the study</a:t>
            </a:r>
            <a:endParaRPr lang="en-US" sz="3000" dirty="0">
              <a:solidFill>
                <a:schemeClr val="tx1"/>
              </a:solidFill>
              <a:latin typeface="Walter Turncoat" panose="02000000000000000000" charset="0"/>
            </a:endParaRPr>
          </a:p>
        </p:txBody>
      </p:sp>
      <p:sp>
        <p:nvSpPr>
          <p:cNvPr id="13" name="Google Shape;365;p29"/>
          <p:cNvSpPr txBox="1">
            <a:spLocks noGrp="1"/>
          </p:cNvSpPr>
          <p:nvPr>
            <p:ph type="body" idx="4294967295"/>
          </p:nvPr>
        </p:nvSpPr>
        <p:spPr>
          <a:xfrm>
            <a:off x="1603894" y="137185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School</a:t>
            </a:r>
            <a:endParaRPr sz="1800" b="1" dirty="0">
              <a:solidFill>
                <a:schemeClr val="tx1"/>
              </a:solidFill>
              <a:latin typeface="Nunito" panose="020B0604020202020204" charset="0"/>
            </a:endParaRPr>
          </a:p>
        </p:txBody>
      </p:sp>
      <p:sp>
        <p:nvSpPr>
          <p:cNvPr id="14" name="Google Shape;366;p29"/>
          <p:cNvSpPr txBox="1">
            <a:spLocks noGrp="1"/>
          </p:cNvSpPr>
          <p:nvPr>
            <p:ph type="body" idx="4294967295"/>
          </p:nvPr>
        </p:nvSpPr>
        <p:spPr>
          <a:xfrm>
            <a:off x="4199670" y="137185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Teachers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15" name="Google Shape;369;p29"/>
          <p:cNvSpPr txBox="1">
            <a:spLocks noGrp="1"/>
          </p:cNvSpPr>
          <p:nvPr>
            <p:ph type="body" idx="4294967295"/>
          </p:nvPr>
        </p:nvSpPr>
        <p:spPr>
          <a:xfrm>
            <a:off x="1639725" y="311271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Students</a:t>
            </a:r>
            <a:endParaRPr sz="1800" b="1" dirty="0" smtClean="0">
              <a:solidFill>
                <a:schemeClr val="tx1"/>
              </a:solidFill>
              <a:latin typeface="Nunito" panose="020B0604020202020204" charset="0"/>
            </a:endParaRPr>
          </a:p>
        </p:txBody>
      </p:sp>
      <p:sp>
        <p:nvSpPr>
          <p:cNvPr id="16" name="Google Shape;370;p29"/>
          <p:cNvSpPr txBox="1">
            <a:spLocks noGrp="1"/>
          </p:cNvSpPr>
          <p:nvPr>
            <p:ph type="body" idx="4294967295"/>
          </p:nvPr>
        </p:nvSpPr>
        <p:spPr>
          <a:xfrm>
            <a:off x="4199670" y="312445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dirty="0" smtClean="0">
                <a:solidFill>
                  <a:schemeClr val="tx1"/>
                </a:solidFill>
                <a:latin typeface="Nunito" panose="020B0604020202020204" charset="0"/>
              </a:rPr>
              <a:t>Parents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17" name="Google Shape;242;p7"/>
          <p:cNvGrpSpPr/>
          <p:nvPr/>
        </p:nvGrpSpPr>
        <p:grpSpPr>
          <a:xfrm>
            <a:off x="4228920" y="1769299"/>
            <a:ext cx="931350" cy="878652"/>
            <a:chOff x="631793" y="3255037"/>
            <a:chExt cx="461177" cy="435082"/>
          </a:xfrm>
        </p:grpSpPr>
        <p:sp>
          <p:nvSpPr>
            <p:cNvPr id="18" name="Google Shape;243;p7"/>
            <p:cNvSpPr/>
            <p:nvPr/>
          </p:nvSpPr>
          <p:spPr>
            <a:xfrm>
              <a:off x="631793" y="3438896"/>
              <a:ext cx="429183" cy="251223"/>
            </a:xfrm>
            <a:custGeom>
              <a:avLst/>
              <a:gdLst/>
              <a:ahLst/>
              <a:cxnLst/>
              <a:rect l="l" t="t" r="r" b="b"/>
              <a:pathLst>
                <a:path w="429183" h="251223" extrusionOk="0">
                  <a:moveTo>
                    <a:pt x="419667" y="210774"/>
                  </a:moveTo>
                  <a:lnTo>
                    <a:pt x="427618" y="193867"/>
                  </a:lnTo>
                  <a:cubicBezTo>
                    <a:pt x="430244" y="188282"/>
                    <a:pt x="429529" y="181698"/>
                    <a:pt x="425764" y="176808"/>
                  </a:cubicBezTo>
                  <a:lnTo>
                    <a:pt x="413033" y="160269"/>
                  </a:lnTo>
                  <a:cubicBezTo>
                    <a:pt x="411158" y="157832"/>
                    <a:pt x="408628" y="156098"/>
                    <a:pt x="405827" y="155026"/>
                  </a:cubicBezTo>
                  <a:lnTo>
                    <a:pt x="403242" y="118219"/>
                  </a:lnTo>
                  <a:cubicBezTo>
                    <a:pt x="402813" y="112108"/>
                    <a:pt x="397510" y="107502"/>
                    <a:pt x="391399" y="107931"/>
                  </a:cubicBezTo>
                  <a:cubicBezTo>
                    <a:pt x="385288" y="108360"/>
                    <a:pt x="380683" y="113662"/>
                    <a:pt x="381112" y="119773"/>
                  </a:cubicBezTo>
                  <a:lnTo>
                    <a:pt x="383501" y="153784"/>
                  </a:lnTo>
                  <a:lnTo>
                    <a:pt x="372605" y="153745"/>
                  </a:lnTo>
                  <a:lnTo>
                    <a:pt x="365651" y="149874"/>
                  </a:lnTo>
                  <a:lnTo>
                    <a:pt x="314547" y="121690"/>
                  </a:lnTo>
                  <a:cubicBezTo>
                    <a:pt x="303653" y="115571"/>
                    <a:pt x="294508" y="106764"/>
                    <a:pt x="287982" y="96109"/>
                  </a:cubicBezTo>
                  <a:lnTo>
                    <a:pt x="248405" y="31482"/>
                  </a:lnTo>
                  <a:cubicBezTo>
                    <a:pt x="236429" y="11924"/>
                    <a:pt x="215144" y="0"/>
                    <a:pt x="192211" y="0"/>
                  </a:cubicBezTo>
                  <a:lnTo>
                    <a:pt x="114480" y="0"/>
                  </a:lnTo>
                  <a:lnTo>
                    <a:pt x="94849" y="0"/>
                  </a:lnTo>
                  <a:cubicBezTo>
                    <a:pt x="69109" y="0"/>
                    <a:pt x="44410" y="10163"/>
                    <a:pt x="26124" y="28278"/>
                  </a:cubicBezTo>
                  <a:cubicBezTo>
                    <a:pt x="7961" y="46271"/>
                    <a:pt x="-1499" y="71261"/>
                    <a:pt x="194" y="96771"/>
                  </a:cubicBezTo>
                  <a:lnTo>
                    <a:pt x="9992" y="244392"/>
                  </a:lnTo>
                  <a:cubicBezTo>
                    <a:pt x="10247" y="248236"/>
                    <a:pt x="13440" y="251223"/>
                    <a:pt x="17292" y="251223"/>
                  </a:cubicBezTo>
                  <a:lnTo>
                    <a:pt x="424112" y="251223"/>
                  </a:lnTo>
                  <a:cubicBezTo>
                    <a:pt x="426386" y="251223"/>
                    <a:pt x="428230" y="249381"/>
                    <a:pt x="428230" y="247105"/>
                  </a:cubicBezTo>
                  <a:cubicBezTo>
                    <a:pt x="428230" y="244828"/>
                    <a:pt x="426386" y="242986"/>
                    <a:pt x="424112" y="242986"/>
                  </a:cubicBezTo>
                  <a:lnTo>
                    <a:pt x="402289" y="242986"/>
                  </a:lnTo>
                  <a:lnTo>
                    <a:pt x="410901" y="227275"/>
                  </a:lnTo>
                  <a:lnTo>
                    <a:pt x="410336" y="219222"/>
                  </a:lnTo>
                  <a:cubicBezTo>
                    <a:pt x="414315" y="217785"/>
                    <a:pt x="417743" y="214865"/>
                    <a:pt x="419667" y="210774"/>
                  </a:cubicBezTo>
                  <a:close/>
                  <a:moveTo>
                    <a:pt x="409706" y="210257"/>
                  </a:moveTo>
                  <a:lnTo>
                    <a:pt x="406552" y="165353"/>
                  </a:lnTo>
                  <a:lnTo>
                    <a:pt x="419237" y="181832"/>
                  </a:lnTo>
                  <a:cubicBezTo>
                    <a:pt x="421128" y="184288"/>
                    <a:pt x="421483" y="187557"/>
                    <a:pt x="420164" y="190362"/>
                  </a:cubicBezTo>
                  <a:lnTo>
                    <a:pt x="412213" y="207268"/>
                  </a:lnTo>
                  <a:cubicBezTo>
                    <a:pt x="411640" y="208486"/>
                    <a:pt x="410743" y="209468"/>
                    <a:pt x="409706" y="210257"/>
                  </a:cubicBezTo>
                  <a:close/>
                  <a:moveTo>
                    <a:pt x="368600" y="160942"/>
                  </a:moveTo>
                  <a:cubicBezTo>
                    <a:pt x="369816" y="161619"/>
                    <a:pt x="371184" y="161977"/>
                    <a:pt x="372576" y="161982"/>
                  </a:cubicBezTo>
                  <a:lnTo>
                    <a:pt x="384079" y="162023"/>
                  </a:lnTo>
                  <a:lnTo>
                    <a:pt x="385494" y="182171"/>
                  </a:lnTo>
                  <a:lnTo>
                    <a:pt x="373497" y="177977"/>
                  </a:lnTo>
                  <a:cubicBezTo>
                    <a:pt x="371347" y="177229"/>
                    <a:pt x="369000" y="178359"/>
                    <a:pt x="368250" y="180506"/>
                  </a:cubicBezTo>
                  <a:cubicBezTo>
                    <a:pt x="367549" y="182507"/>
                    <a:pt x="368525" y="184630"/>
                    <a:pt x="370393" y="185526"/>
                  </a:cubicBezTo>
                  <a:cubicBezTo>
                    <a:pt x="370530" y="185592"/>
                    <a:pt x="370631" y="185703"/>
                    <a:pt x="370778" y="185755"/>
                  </a:cubicBezTo>
                  <a:lnTo>
                    <a:pt x="386123" y="191119"/>
                  </a:lnTo>
                  <a:lnTo>
                    <a:pt x="397274" y="195017"/>
                  </a:lnTo>
                  <a:cubicBezTo>
                    <a:pt x="398338" y="195387"/>
                    <a:pt x="399184" y="196160"/>
                    <a:pt x="399657" y="197181"/>
                  </a:cubicBezTo>
                  <a:cubicBezTo>
                    <a:pt x="400127" y="198207"/>
                    <a:pt x="400162" y="199353"/>
                    <a:pt x="399751" y="200403"/>
                  </a:cubicBezTo>
                  <a:cubicBezTo>
                    <a:pt x="397915" y="205100"/>
                    <a:pt x="392850" y="207727"/>
                    <a:pt x="387943" y="206524"/>
                  </a:cubicBezTo>
                  <a:lnTo>
                    <a:pt x="387192" y="206338"/>
                  </a:lnTo>
                  <a:lnTo>
                    <a:pt x="386989" y="206288"/>
                  </a:lnTo>
                  <a:lnTo>
                    <a:pt x="380090" y="204581"/>
                  </a:lnTo>
                  <a:lnTo>
                    <a:pt x="377573" y="203958"/>
                  </a:lnTo>
                  <a:cubicBezTo>
                    <a:pt x="377289" y="203890"/>
                    <a:pt x="377000" y="203849"/>
                    <a:pt x="376708" y="203837"/>
                  </a:cubicBezTo>
                  <a:lnTo>
                    <a:pt x="361881" y="203389"/>
                  </a:lnTo>
                  <a:lnTo>
                    <a:pt x="360069" y="203335"/>
                  </a:lnTo>
                  <a:cubicBezTo>
                    <a:pt x="360002" y="203336"/>
                    <a:pt x="359944" y="203369"/>
                    <a:pt x="359878" y="203373"/>
                  </a:cubicBezTo>
                  <a:cubicBezTo>
                    <a:pt x="355369" y="203018"/>
                    <a:pt x="351055" y="201480"/>
                    <a:pt x="347376" y="198830"/>
                  </a:cubicBezTo>
                  <a:lnTo>
                    <a:pt x="337482" y="191706"/>
                  </a:lnTo>
                  <a:lnTo>
                    <a:pt x="367243" y="160187"/>
                  </a:lnTo>
                  <a:lnTo>
                    <a:pt x="368600" y="160942"/>
                  </a:lnTo>
                  <a:close/>
                  <a:moveTo>
                    <a:pt x="74291" y="242986"/>
                  </a:moveTo>
                  <a:cubicBezTo>
                    <a:pt x="67731" y="242986"/>
                    <a:pt x="54118" y="230870"/>
                    <a:pt x="48754" y="214132"/>
                  </a:cubicBezTo>
                  <a:cubicBezTo>
                    <a:pt x="46934" y="208456"/>
                    <a:pt x="44289" y="203135"/>
                    <a:pt x="40891" y="198316"/>
                  </a:cubicBezTo>
                  <a:cubicBezTo>
                    <a:pt x="40601" y="197905"/>
                    <a:pt x="40863" y="197690"/>
                    <a:pt x="40991" y="197684"/>
                  </a:cubicBezTo>
                  <a:lnTo>
                    <a:pt x="47810" y="197684"/>
                  </a:lnTo>
                  <a:lnTo>
                    <a:pt x="54161" y="197684"/>
                  </a:lnTo>
                  <a:lnTo>
                    <a:pt x="65979" y="197684"/>
                  </a:lnTo>
                  <a:lnTo>
                    <a:pt x="70523" y="197684"/>
                  </a:lnTo>
                  <a:lnTo>
                    <a:pt x="74234" y="197684"/>
                  </a:lnTo>
                  <a:lnTo>
                    <a:pt x="76875" y="197684"/>
                  </a:lnTo>
                  <a:lnTo>
                    <a:pt x="115948" y="197684"/>
                  </a:lnTo>
                  <a:lnTo>
                    <a:pt x="122300" y="197684"/>
                  </a:lnTo>
                  <a:lnTo>
                    <a:pt x="138662" y="197684"/>
                  </a:lnTo>
                  <a:lnTo>
                    <a:pt x="145014" y="197684"/>
                  </a:lnTo>
                  <a:lnTo>
                    <a:pt x="206324" y="197684"/>
                  </a:lnTo>
                  <a:lnTo>
                    <a:pt x="238543" y="197684"/>
                  </a:lnTo>
                  <a:lnTo>
                    <a:pt x="238669" y="197688"/>
                  </a:lnTo>
                  <a:cubicBezTo>
                    <a:pt x="238672" y="197690"/>
                    <a:pt x="238934" y="197905"/>
                    <a:pt x="238644" y="198316"/>
                  </a:cubicBezTo>
                  <a:cubicBezTo>
                    <a:pt x="235246" y="203135"/>
                    <a:pt x="232600" y="208456"/>
                    <a:pt x="230781" y="214132"/>
                  </a:cubicBezTo>
                  <a:cubicBezTo>
                    <a:pt x="225545" y="230467"/>
                    <a:pt x="212472" y="242367"/>
                    <a:pt x="205748" y="242932"/>
                  </a:cubicBezTo>
                  <a:cubicBezTo>
                    <a:pt x="205582" y="242946"/>
                    <a:pt x="205401" y="242986"/>
                    <a:pt x="205243" y="242986"/>
                  </a:cubicBezTo>
                  <a:lnTo>
                    <a:pt x="127586" y="242986"/>
                  </a:lnTo>
                  <a:lnTo>
                    <a:pt x="74291" y="242986"/>
                  </a:lnTo>
                  <a:close/>
                  <a:moveTo>
                    <a:pt x="114014" y="189447"/>
                  </a:moveTo>
                  <a:lnTo>
                    <a:pt x="78809" y="189447"/>
                  </a:lnTo>
                  <a:cubicBezTo>
                    <a:pt x="81237" y="182001"/>
                    <a:pt x="88165" y="176569"/>
                    <a:pt x="96411" y="176569"/>
                  </a:cubicBezTo>
                  <a:cubicBezTo>
                    <a:pt x="104658" y="176569"/>
                    <a:pt x="111586" y="182001"/>
                    <a:pt x="114014" y="189447"/>
                  </a:cubicBezTo>
                  <a:close/>
                  <a:moveTo>
                    <a:pt x="161854" y="189447"/>
                  </a:moveTo>
                  <a:lnTo>
                    <a:pt x="146758" y="189447"/>
                  </a:lnTo>
                  <a:cubicBezTo>
                    <a:pt x="147786" y="186241"/>
                    <a:pt x="150761" y="183897"/>
                    <a:pt x="154306" y="183897"/>
                  </a:cubicBezTo>
                  <a:cubicBezTo>
                    <a:pt x="157850" y="183897"/>
                    <a:pt x="160826" y="186241"/>
                    <a:pt x="161854" y="189447"/>
                  </a:cubicBezTo>
                  <a:close/>
                  <a:moveTo>
                    <a:pt x="170260" y="189447"/>
                  </a:moveTo>
                  <a:cubicBezTo>
                    <a:pt x="169085" y="181665"/>
                    <a:pt x="162413" y="175660"/>
                    <a:pt x="154306" y="175660"/>
                  </a:cubicBezTo>
                  <a:cubicBezTo>
                    <a:pt x="150145" y="175660"/>
                    <a:pt x="146385" y="177281"/>
                    <a:pt x="143513" y="179868"/>
                  </a:cubicBezTo>
                  <a:cubicBezTo>
                    <a:pt x="142330" y="176232"/>
                    <a:pt x="140712" y="172800"/>
                    <a:pt x="138764" y="169585"/>
                  </a:cubicBezTo>
                  <a:cubicBezTo>
                    <a:pt x="143173" y="166499"/>
                    <a:pt x="148526" y="164672"/>
                    <a:pt x="154306" y="164672"/>
                  </a:cubicBezTo>
                  <a:cubicBezTo>
                    <a:pt x="168484" y="164672"/>
                    <a:pt x="180146" y="175583"/>
                    <a:pt x="181372" y="189447"/>
                  </a:cubicBezTo>
                  <a:lnTo>
                    <a:pt x="170260" y="189447"/>
                  </a:lnTo>
                  <a:close/>
                  <a:moveTo>
                    <a:pt x="96411" y="153853"/>
                  </a:moveTo>
                  <a:cubicBezTo>
                    <a:pt x="108984" y="153853"/>
                    <a:pt x="120244" y="159518"/>
                    <a:pt x="127827" y="168409"/>
                  </a:cubicBezTo>
                  <a:cubicBezTo>
                    <a:pt x="128727" y="169464"/>
                    <a:pt x="129578" y="170560"/>
                    <a:pt x="130370" y="171702"/>
                  </a:cubicBezTo>
                  <a:cubicBezTo>
                    <a:pt x="131203" y="172905"/>
                    <a:pt x="131988" y="174143"/>
                    <a:pt x="132693" y="175434"/>
                  </a:cubicBezTo>
                  <a:cubicBezTo>
                    <a:pt x="135023" y="179703"/>
                    <a:pt x="136579" y="184440"/>
                    <a:pt x="137276" y="189447"/>
                  </a:cubicBezTo>
                  <a:lnTo>
                    <a:pt x="127242" y="189447"/>
                  </a:lnTo>
                  <a:lnTo>
                    <a:pt x="123122" y="189447"/>
                  </a:lnTo>
                  <a:lnTo>
                    <a:pt x="122615" y="189447"/>
                  </a:lnTo>
                  <a:cubicBezTo>
                    <a:pt x="122093" y="187052"/>
                    <a:pt x="121251" y="184777"/>
                    <a:pt x="120135" y="182666"/>
                  </a:cubicBezTo>
                  <a:cubicBezTo>
                    <a:pt x="115632" y="174153"/>
                    <a:pt x="106693" y="168332"/>
                    <a:pt x="96411" y="168332"/>
                  </a:cubicBezTo>
                  <a:cubicBezTo>
                    <a:pt x="86035" y="168332"/>
                    <a:pt x="77035" y="174264"/>
                    <a:pt x="72573" y="182904"/>
                  </a:cubicBezTo>
                  <a:cubicBezTo>
                    <a:pt x="71517" y="184949"/>
                    <a:pt x="70711" y="187140"/>
                    <a:pt x="70208" y="189447"/>
                  </a:cubicBezTo>
                  <a:lnTo>
                    <a:pt x="65150" y="189447"/>
                  </a:lnTo>
                  <a:lnTo>
                    <a:pt x="55547" y="189447"/>
                  </a:lnTo>
                  <a:cubicBezTo>
                    <a:pt x="56434" y="183078"/>
                    <a:pt x="58735" y="177154"/>
                    <a:pt x="62189" y="172055"/>
                  </a:cubicBezTo>
                  <a:cubicBezTo>
                    <a:pt x="64105" y="169226"/>
                    <a:pt x="66392" y="166679"/>
                    <a:pt x="68931" y="164408"/>
                  </a:cubicBezTo>
                  <a:cubicBezTo>
                    <a:pt x="76241" y="157868"/>
                    <a:pt x="85854" y="153853"/>
                    <a:pt x="96411" y="153853"/>
                  </a:cubicBezTo>
                  <a:close/>
                  <a:moveTo>
                    <a:pt x="181126" y="8237"/>
                  </a:moveTo>
                  <a:cubicBezTo>
                    <a:pt x="185675" y="8237"/>
                    <a:pt x="189362" y="11924"/>
                    <a:pt x="189362" y="16474"/>
                  </a:cubicBezTo>
                  <a:cubicBezTo>
                    <a:pt x="189362" y="21023"/>
                    <a:pt x="185675" y="24710"/>
                    <a:pt x="181126" y="24710"/>
                  </a:cubicBezTo>
                  <a:cubicBezTo>
                    <a:pt x="176577" y="24710"/>
                    <a:pt x="172889" y="21023"/>
                    <a:pt x="172889" y="16474"/>
                  </a:cubicBezTo>
                  <a:cubicBezTo>
                    <a:pt x="172889" y="11924"/>
                    <a:pt x="176577" y="8237"/>
                    <a:pt x="181126" y="8237"/>
                  </a:cubicBezTo>
                  <a:close/>
                  <a:moveTo>
                    <a:pt x="160534" y="20592"/>
                  </a:moveTo>
                  <a:cubicBezTo>
                    <a:pt x="165083" y="20592"/>
                    <a:pt x="168770" y="24280"/>
                    <a:pt x="168770" y="28829"/>
                  </a:cubicBezTo>
                  <a:cubicBezTo>
                    <a:pt x="168770" y="33378"/>
                    <a:pt x="165083" y="37066"/>
                    <a:pt x="160534" y="37066"/>
                  </a:cubicBezTo>
                  <a:cubicBezTo>
                    <a:pt x="155985" y="37066"/>
                    <a:pt x="152297" y="33378"/>
                    <a:pt x="152297" y="28829"/>
                  </a:cubicBezTo>
                  <a:cubicBezTo>
                    <a:pt x="152297" y="24280"/>
                    <a:pt x="155985" y="20592"/>
                    <a:pt x="160534" y="20592"/>
                  </a:cubicBezTo>
                  <a:close/>
                  <a:moveTo>
                    <a:pt x="135823" y="24710"/>
                  </a:moveTo>
                  <a:cubicBezTo>
                    <a:pt x="140372" y="24710"/>
                    <a:pt x="144060" y="28398"/>
                    <a:pt x="144060" y="32947"/>
                  </a:cubicBezTo>
                  <a:cubicBezTo>
                    <a:pt x="144060" y="37496"/>
                    <a:pt x="140372" y="41184"/>
                    <a:pt x="135823" y="41184"/>
                  </a:cubicBezTo>
                  <a:cubicBezTo>
                    <a:pt x="131274" y="41184"/>
                    <a:pt x="127586" y="37496"/>
                    <a:pt x="127586" y="32947"/>
                  </a:cubicBezTo>
                  <a:cubicBezTo>
                    <a:pt x="127586" y="28398"/>
                    <a:pt x="131274" y="24710"/>
                    <a:pt x="135823" y="24710"/>
                  </a:cubicBezTo>
                  <a:close/>
                  <a:moveTo>
                    <a:pt x="111113" y="20592"/>
                  </a:moveTo>
                  <a:cubicBezTo>
                    <a:pt x="115662" y="20592"/>
                    <a:pt x="119349" y="24280"/>
                    <a:pt x="119349" y="28829"/>
                  </a:cubicBezTo>
                  <a:cubicBezTo>
                    <a:pt x="119349" y="33378"/>
                    <a:pt x="115662" y="37066"/>
                    <a:pt x="111113" y="37066"/>
                  </a:cubicBezTo>
                  <a:cubicBezTo>
                    <a:pt x="106564" y="37066"/>
                    <a:pt x="102876" y="33378"/>
                    <a:pt x="102876" y="28829"/>
                  </a:cubicBezTo>
                  <a:cubicBezTo>
                    <a:pt x="102876" y="24280"/>
                    <a:pt x="106564" y="20592"/>
                    <a:pt x="111113" y="20592"/>
                  </a:cubicBezTo>
                  <a:close/>
                  <a:moveTo>
                    <a:pt x="90520" y="8237"/>
                  </a:moveTo>
                  <a:cubicBezTo>
                    <a:pt x="95069" y="8237"/>
                    <a:pt x="98757" y="11924"/>
                    <a:pt x="98757" y="16474"/>
                  </a:cubicBezTo>
                  <a:cubicBezTo>
                    <a:pt x="98757" y="21023"/>
                    <a:pt x="95069" y="24710"/>
                    <a:pt x="90520" y="24710"/>
                  </a:cubicBezTo>
                  <a:cubicBezTo>
                    <a:pt x="85971" y="24710"/>
                    <a:pt x="82284" y="21023"/>
                    <a:pt x="82284" y="16474"/>
                  </a:cubicBezTo>
                  <a:cubicBezTo>
                    <a:pt x="82284" y="11924"/>
                    <a:pt x="85971" y="8237"/>
                    <a:pt x="90520" y="8237"/>
                  </a:cubicBezTo>
                  <a:close/>
                  <a:moveTo>
                    <a:pt x="54267" y="77317"/>
                  </a:moveTo>
                  <a:cubicBezTo>
                    <a:pt x="55152" y="75225"/>
                    <a:pt x="57559" y="74240"/>
                    <a:pt x="59658" y="75129"/>
                  </a:cubicBezTo>
                  <a:cubicBezTo>
                    <a:pt x="61752" y="76010"/>
                    <a:pt x="62735" y="78427"/>
                    <a:pt x="61854" y="80522"/>
                  </a:cubicBezTo>
                  <a:cubicBezTo>
                    <a:pt x="61690" y="80916"/>
                    <a:pt x="45540" y="120347"/>
                    <a:pt x="66242" y="154871"/>
                  </a:cubicBezTo>
                  <a:cubicBezTo>
                    <a:pt x="66395" y="155127"/>
                    <a:pt x="66507" y="155401"/>
                    <a:pt x="66601" y="155682"/>
                  </a:cubicBezTo>
                  <a:cubicBezTo>
                    <a:pt x="64447" y="157313"/>
                    <a:pt x="62435" y="159111"/>
                    <a:pt x="60577" y="161063"/>
                  </a:cubicBezTo>
                  <a:lnTo>
                    <a:pt x="58904" y="158647"/>
                  </a:lnTo>
                  <a:cubicBezTo>
                    <a:pt x="36424" y="120592"/>
                    <a:pt x="53525" y="79074"/>
                    <a:pt x="54267" y="77317"/>
                  </a:cubicBezTo>
                  <a:close/>
                  <a:moveTo>
                    <a:pt x="221932" y="242986"/>
                  </a:moveTo>
                  <a:cubicBezTo>
                    <a:pt x="228890" y="236622"/>
                    <a:pt x="235256" y="227155"/>
                    <a:pt x="238625" y="216646"/>
                  </a:cubicBezTo>
                  <a:cubicBezTo>
                    <a:pt x="240356" y="211244"/>
                    <a:pt x="242779" y="206745"/>
                    <a:pt x="245375" y="203063"/>
                  </a:cubicBezTo>
                  <a:cubicBezTo>
                    <a:pt x="249416" y="197333"/>
                    <a:pt x="245555" y="189447"/>
                    <a:pt x="238543" y="189447"/>
                  </a:cubicBezTo>
                  <a:lnTo>
                    <a:pt x="206926" y="189447"/>
                  </a:lnTo>
                  <a:cubicBezTo>
                    <a:pt x="208038" y="176783"/>
                    <a:pt x="209952" y="164923"/>
                    <a:pt x="213178" y="157037"/>
                  </a:cubicBezTo>
                  <a:cubicBezTo>
                    <a:pt x="218951" y="144785"/>
                    <a:pt x="221801" y="134733"/>
                    <a:pt x="223136" y="128859"/>
                  </a:cubicBezTo>
                  <a:cubicBezTo>
                    <a:pt x="223143" y="128802"/>
                    <a:pt x="223121" y="128749"/>
                    <a:pt x="223130" y="128692"/>
                  </a:cubicBezTo>
                  <a:cubicBezTo>
                    <a:pt x="226818" y="106399"/>
                    <a:pt x="216874" y="80683"/>
                    <a:pt x="216772" y="80426"/>
                  </a:cubicBezTo>
                  <a:cubicBezTo>
                    <a:pt x="215941" y="78306"/>
                    <a:pt x="216985" y="75917"/>
                    <a:pt x="219102" y="75089"/>
                  </a:cubicBezTo>
                  <a:cubicBezTo>
                    <a:pt x="221228" y="74256"/>
                    <a:pt x="223609" y="75298"/>
                    <a:pt x="224441" y="77417"/>
                  </a:cubicBezTo>
                  <a:cubicBezTo>
                    <a:pt x="224886" y="78556"/>
                    <a:pt x="235310" y="105530"/>
                    <a:pt x="231258" y="130036"/>
                  </a:cubicBezTo>
                  <a:cubicBezTo>
                    <a:pt x="231176" y="130532"/>
                    <a:pt x="231005" y="130991"/>
                    <a:pt x="230769" y="131404"/>
                  </a:cubicBezTo>
                  <a:lnTo>
                    <a:pt x="243343" y="147069"/>
                  </a:lnTo>
                  <a:cubicBezTo>
                    <a:pt x="250463" y="155939"/>
                    <a:pt x="259553" y="163027"/>
                    <a:pt x="269891" y="167769"/>
                  </a:cubicBezTo>
                  <a:lnTo>
                    <a:pt x="325033" y="192892"/>
                  </a:lnTo>
                  <a:lnTo>
                    <a:pt x="342563" y="205515"/>
                  </a:lnTo>
                  <a:cubicBezTo>
                    <a:pt x="347697" y="209211"/>
                    <a:pt x="353787" y="211352"/>
                    <a:pt x="360105" y="211680"/>
                  </a:cubicBezTo>
                  <a:lnTo>
                    <a:pt x="378125" y="212617"/>
                  </a:lnTo>
                  <a:cubicBezTo>
                    <a:pt x="378228" y="212622"/>
                    <a:pt x="378328" y="212647"/>
                    <a:pt x="378431" y="212655"/>
                  </a:cubicBezTo>
                  <a:lnTo>
                    <a:pt x="384632" y="214189"/>
                  </a:lnTo>
                  <a:lnTo>
                    <a:pt x="387821" y="215302"/>
                  </a:lnTo>
                  <a:lnTo>
                    <a:pt x="388771" y="228830"/>
                  </a:lnTo>
                  <a:lnTo>
                    <a:pt x="399348" y="242986"/>
                  </a:lnTo>
                  <a:lnTo>
                    <a:pt x="221932" y="2429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44;p7"/>
            <p:cNvSpPr/>
            <p:nvPr/>
          </p:nvSpPr>
          <p:spPr>
            <a:xfrm>
              <a:off x="648950" y="3255037"/>
              <a:ext cx="202152" cy="171503"/>
            </a:xfrm>
            <a:custGeom>
              <a:avLst/>
              <a:gdLst/>
              <a:ahLst/>
              <a:cxnLst/>
              <a:rect l="l" t="t" r="r" b="b"/>
              <a:pathLst>
                <a:path w="202152" h="171503" extrusionOk="0">
                  <a:moveTo>
                    <a:pt x="8668" y="164880"/>
                  </a:moveTo>
                  <a:cubicBezTo>
                    <a:pt x="19256" y="164849"/>
                    <a:pt x="38984" y="163720"/>
                    <a:pt x="62964" y="157423"/>
                  </a:cubicBezTo>
                  <a:cubicBezTo>
                    <a:pt x="75163" y="166245"/>
                    <a:pt x="90106" y="171504"/>
                    <a:pt x="106311" y="171504"/>
                  </a:cubicBezTo>
                  <a:cubicBezTo>
                    <a:pt x="147252" y="171504"/>
                    <a:pt x="180442" y="138314"/>
                    <a:pt x="180442" y="97372"/>
                  </a:cubicBezTo>
                  <a:cubicBezTo>
                    <a:pt x="180442" y="95239"/>
                    <a:pt x="180300" y="93141"/>
                    <a:pt x="180123" y="91053"/>
                  </a:cubicBezTo>
                  <a:cubicBezTo>
                    <a:pt x="189500" y="81976"/>
                    <a:pt x="196321" y="73499"/>
                    <a:pt x="200511" y="67753"/>
                  </a:cubicBezTo>
                  <a:cubicBezTo>
                    <a:pt x="203380" y="63820"/>
                    <a:pt x="202375" y="58348"/>
                    <a:pt x="198387" y="55556"/>
                  </a:cubicBezTo>
                  <a:cubicBezTo>
                    <a:pt x="190633" y="50128"/>
                    <a:pt x="187070" y="46313"/>
                    <a:pt x="180551" y="40456"/>
                  </a:cubicBezTo>
                  <a:cubicBezTo>
                    <a:pt x="172304" y="33047"/>
                    <a:pt x="160304" y="16318"/>
                    <a:pt x="141415" y="6318"/>
                  </a:cubicBezTo>
                  <a:cubicBezTo>
                    <a:pt x="109109" y="-11001"/>
                    <a:pt x="87377" y="12779"/>
                    <a:pt x="87377" y="12779"/>
                  </a:cubicBezTo>
                  <a:cubicBezTo>
                    <a:pt x="87377" y="12779"/>
                    <a:pt x="27160" y="436"/>
                    <a:pt x="8459" y="73744"/>
                  </a:cubicBezTo>
                  <a:cubicBezTo>
                    <a:pt x="8459" y="73744"/>
                    <a:pt x="-519" y="110653"/>
                    <a:pt x="24" y="156255"/>
                  </a:cubicBezTo>
                  <a:cubicBezTo>
                    <a:pt x="80" y="161023"/>
                    <a:pt x="3899" y="164893"/>
                    <a:pt x="8668" y="164880"/>
                  </a:cubicBezTo>
                  <a:close/>
                  <a:moveTo>
                    <a:pt x="106311" y="163267"/>
                  </a:moveTo>
                  <a:cubicBezTo>
                    <a:pt x="76072" y="163267"/>
                    <a:pt x="50592" y="142767"/>
                    <a:pt x="42870" y="114954"/>
                  </a:cubicBezTo>
                  <a:cubicBezTo>
                    <a:pt x="75927" y="98386"/>
                    <a:pt x="86508" y="72273"/>
                    <a:pt x="89467" y="52853"/>
                  </a:cubicBezTo>
                  <a:cubicBezTo>
                    <a:pt x="89467" y="52853"/>
                    <a:pt x="122091" y="80172"/>
                    <a:pt x="163245" y="64352"/>
                  </a:cubicBezTo>
                  <a:cubicBezTo>
                    <a:pt x="168906" y="74075"/>
                    <a:pt x="172205" y="85334"/>
                    <a:pt x="172205" y="97372"/>
                  </a:cubicBezTo>
                  <a:cubicBezTo>
                    <a:pt x="172205" y="133707"/>
                    <a:pt x="142645" y="163267"/>
                    <a:pt x="106311" y="1632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45;p7"/>
            <p:cNvSpPr/>
            <p:nvPr/>
          </p:nvSpPr>
          <p:spPr>
            <a:xfrm>
              <a:off x="882712"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6" y="53911"/>
                  </a:cubicBezTo>
                  <a:lnTo>
                    <a:pt x="24592" y="51384"/>
                  </a:lnTo>
                  <a:cubicBezTo>
                    <a:pt x="26992" y="50123"/>
                    <a:pt x="29859" y="50123"/>
                    <a:pt x="32258" y="51384"/>
                  </a:cubicBezTo>
                  <a:lnTo>
                    <a:pt x="37064" y="53911"/>
                  </a:lnTo>
                  <a:cubicBezTo>
                    <a:pt x="43106"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46;p7"/>
            <p:cNvSpPr/>
            <p:nvPr/>
          </p:nvSpPr>
          <p:spPr>
            <a:xfrm>
              <a:off x="951183"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7" y="53911"/>
                  </a:cubicBezTo>
                  <a:lnTo>
                    <a:pt x="24592" y="51384"/>
                  </a:lnTo>
                  <a:cubicBezTo>
                    <a:pt x="26992" y="50123"/>
                    <a:pt x="29859" y="50123"/>
                    <a:pt x="32258" y="51384"/>
                  </a:cubicBezTo>
                  <a:lnTo>
                    <a:pt x="37064" y="53911"/>
                  </a:lnTo>
                  <a:cubicBezTo>
                    <a:pt x="43107"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47;p7"/>
            <p:cNvSpPr/>
            <p:nvPr/>
          </p:nvSpPr>
          <p:spPr>
            <a:xfrm>
              <a:off x="1019654" y="3355118"/>
              <a:ext cx="56850" cy="54875"/>
            </a:xfrm>
            <a:custGeom>
              <a:avLst/>
              <a:gdLst/>
              <a:ahLst/>
              <a:cxnLst/>
              <a:rect l="l" t="t" r="r" b="b"/>
              <a:pathLst>
                <a:path w="56850" h="54875" extrusionOk="0">
                  <a:moveTo>
                    <a:pt x="54040" y="16686"/>
                  </a:moveTo>
                  <a:cubicBezTo>
                    <a:pt x="52913" y="15695"/>
                    <a:pt x="51478" y="14992"/>
                    <a:pt x="49789" y="14747"/>
                  </a:cubicBezTo>
                  <a:lnTo>
                    <a:pt x="44416" y="13966"/>
                  </a:lnTo>
                  <a:cubicBezTo>
                    <a:pt x="43746" y="13868"/>
                    <a:pt x="43097" y="13690"/>
                    <a:pt x="42484" y="13439"/>
                  </a:cubicBezTo>
                  <a:cubicBezTo>
                    <a:pt x="41870" y="13189"/>
                    <a:pt x="41291" y="12866"/>
                    <a:pt x="40759" y="12478"/>
                  </a:cubicBezTo>
                  <a:cubicBezTo>
                    <a:pt x="40227" y="12092"/>
                    <a:pt x="39740" y="11641"/>
                    <a:pt x="39312" y="11135"/>
                  </a:cubicBezTo>
                  <a:cubicBezTo>
                    <a:pt x="38884" y="10629"/>
                    <a:pt x="38514" y="10068"/>
                    <a:pt x="38214" y="9460"/>
                  </a:cubicBezTo>
                  <a:lnTo>
                    <a:pt x="35811" y="4591"/>
                  </a:lnTo>
                  <a:cubicBezTo>
                    <a:pt x="35056" y="3061"/>
                    <a:pt x="33944" y="1913"/>
                    <a:pt x="32653" y="1148"/>
                  </a:cubicBezTo>
                  <a:cubicBezTo>
                    <a:pt x="31363" y="383"/>
                    <a:pt x="29894" y="0"/>
                    <a:pt x="28425" y="0"/>
                  </a:cubicBezTo>
                  <a:cubicBezTo>
                    <a:pt x="26956" y="0"/>
                    <a:pt x="25487" y="383"/>
                    <a:pt x="24197" y="1148"/>
                  </a:cubicBezTo>
                  <a:cubicBezTo>
                    <a:pt x="23552" y="1530"/>
                    <a:pt x="22951" y="2009"/>
                    <a:pt x="22417" y="2583"/>
                  </a:cubicBezTo>
                  <a:cubicBezTo>
                    <a:pt x="21883" y="3157"/>
                    <a:pt x="21417" y="3826"/>
                    <a:pt x="21039" y="4591"/>
                  </a:cubicBezTo>
                  <a:lnTo>
                    <a:pt x="18635" y="9461"/>
                  </a:lnTo>
                  <a:cubicBezTo>
                    <a:pt x="18469" y="9798"/>
                    <a:pt x="18234" y="10083"/>
                    <a:pt x="18027" y="10390"/>
                  </a:cubicBezTo>
                  <a:cubicBezTo>
                    <a:pt x="17848" y="10654"/>
                    <a:pt x="17695" y="10939"/>
                    <a:pt x="17489" y="11180"/>
                  </a:cubicBezTo>
                  <a:cubicBezTo>
                    <a:pt x="16208" y="12670"/>
                    <a:pt x="14424" y="13677"/>
                    <a:pt x="12434" y="13966"/>
                  </a:cubicBezTo>
                  <a:lnTo>
                    <a:pt x="7061" y="14747"/>
                  </a:lnTo>
                  <a:cubicBezTo>
                    <a:pt x="305" y="15728"/>
                    <a:pt x="-2392" y="24031"/>
                    <a:pt x="2497" y="28796"/>
                  </a:cubicBezTo>
                  <a:lnTo>
                    <a:pt x="6384" y="32586"/>
                  </a:lnTo>
                  <a:cubicBezTo>
                    <a:pt x="8326" y="34478"/>
                    <a:pt x="9211" y="37205"/>
                    <a:pt x="8753" y="39877"/>
                  </a:cubicBezTo>
                  <a:lnTo>
                    <a:pt x="7835" y="45228"/>
                  </a:lnTo>
                  <a:cubicBezTo>
                    <a:pt x="6831" y="51084"/>
                    <a:pt x="12052" y="55718"/>
                    <a:pt x="17406" y="54730"/>
                  </a:cubicBezTo>
                  <a:lnTo>
                    <a:pt x="17406" y="54835"/>
                  </a:lnTo>
                  <a:cubicBezTo>
                    <a:pt x="18049" y="54682"/>
                    <a:pt x="18693" y="54486"/>
                    <a:pt x="19324" y="54154"/>
                  </a:cubicBezTo>
                  <a:lnTo>
                    <a:pt x="24592" y="51384"/>
                  </a:lnTo>
                  <a:cubicBezTo>
                    <a:pt x="25792" y="50754"/>
                    <a:pt x="27109" y="50439"/>
                    <a:pt x="28425" y="50439"/>
                  </a:cubicBezTo>
                  <a:cubicBezTo>
                    <a:pt x="29742" y="50439"/>
                    <a:pt x="31058" y="50754"/>
                    <a:pt x="32258" y="51384"/>
                  </a:cubicBezTo>
                  <a:lnTo>
                    <a:pt x="37064" y="53911"/>
                  </a:lnTo>
                  <a:cubicBezTo>
                    <a:pt x="37065" y="53911"/>
                    <a:pt x="37066" y="53912"/>
                    <a:pt x="37067" y="53912"/>
                  </a:cubicBezTo>
                  <a:cubicBezTo>
                    <a:pt x="37768" y="54280"/>
                    <a:pt x="38484" y="54513"/>
                    <a:pt x="39198" y="54669"/>
                  </a:cubicBezTo>
                  <a:cubicBezTo>
                    <a:pt x="39429" y="54719"/>
                    <a:pt x="39657" y="54723"/>
                    <a:pt x="39888" y="54752"/>
                  </a:cubicBezTo>
                  <a:cubicBezTo>
                    <a:pt x="40225" y="54795"/>
                    <a:pt x="40565" y="54875"/>
                    <a:pt x="40898" y="54875"/>
                  </a:cubicBezTo>
                  <a:cubicBezTo>
                    <a:pt x="41050" y="54875"/>
                    <a:pt x="41195" y="54834"/>
                    <a:pt x="41345" y="54826"/>
                  </a:cubicBezTo>
                  <a:cubicBezTo>
                    <a:pt x="41577" y="54813"/>
                    <a:pt x="41804" y="54782"/>
                    <a:pt x="42032" y="54749"/>
                  </a:cubicBezTo>
                  <a:cubicBezTo>
                    <a:pt x="42501" y="54682"/>
                    <a:pt x="42958" y="54574"/>
                    <a:pt x="43403" y="54428"/>
                  </a:cubicBezTo>
                  <a:cubicBezTo>
                    <a:pt x="43608" y="54361"/>
                    <a:pt x="43815" y="54304"/>
                    <a:pt x="44013" y="54221"/>
                  </a:cubicBezTo>
                  <a:cubicBezTo>
                    <a:pt x="44547" y="53999"/>
                    <a:pt x="45055" y="53722"/>
                    <a:pt x="45531" y="53396"/>
                  </a:cubicBezTo>
                  <a:cubicBezTo>
                    <a:pt x="45607" y="53344"/>
                    <a:pt x="45694" y="53310"/>
                    <a:pt x="45768" y="53255"/>
                  </a:cubicBezTo>
                  <a:cubicBezTo>
                    <a:pt x="46307" y="52860"/>
                    <a:pt x="46788" y="52391"/>
                    <a:pt x="47219" y="51878"/>
                  </a:cubicBezTo>
                  <a:cubicBezTo>
                    <a:pt x="47341" y="51733"/>
                    <a:pt x="47437" y="51568"/>
                    <a:pt x="47549" y="51414"/>
                  </a:cubicBezTo>
                  <a:cubicBezTo>
                    <a:pt x="47836" y="51021"/>
                    <a:pt x="48093" y="50606"/>
                    <a:pt x="48307" y="50163"/>
                  </a:cubicBezTo>
                  <a:cubicBezTo>
                    <a:pt x="48408" y="49954"/>
                    <a:pt x="48496" y="49739"/>
                    <a:pt x="48579" y="49521"/>
                  </a:cubicBezTo>
                  <a:cubicBezTo>
                    <a:pt x="48750" y="49069"/>
                    <a:pt x="48872" y="48595"/>
                    <a:pt x="48961" y="48107"/>
                  </a:cubicBezTo>
                  <a:cubicBezTo>
                    <a:pt x="49000" y="47890"/>
                    <a:pt x="49053" y="47679"/>
                    <a:pt x="49075" y="47457"/>
                  </a:cubicBezTo>
                  <a:cubicBezTo>
                    <a:pt x="49144" y="46739"/>
                    <a:pt x="49147" y="45998"/>
                    <a:pt x="49015" y="45228"/>
                  </a:cubicBezTo>
                  <a:lnTo>
                    <a:pt x="48097" y="39877"/>
                  </a:lnTo>
                  <a:cubicBezTo>
                    <a:pt x="47983" y="39209"/>
                    <a:pt x="47952" y="38537"/>
                    <a:pt x="48001" y="37876"/>
                  </a:cubicBezTo>
                  <a:cubicBezTo>
                    <a:pt x="48074" y="36885"/>
                    <a:pt x="48327" y="35917"/>
                    <a:pt x="48743" y="35020"/>
                  </a:cubicBezTo>
                  <a:cubicBezTo>
                    <a:pt x="49159" y="34122"/>
                    <a:pt x="49738" y="33296"/>
                    <a:pt x="50466" y="32586"/>
                  </a:cubicBezTo>
                  <a:lnTo>
                    <a:pt x="54354" y="28796"/>
                  </a:lnTo>
                  <a:cubicBezTo>
                    <a:pt x="54965" y="28201"/>
                    <a:pt x="55457" y="27550"/>
                    <a:pt x="55838" y="26865"/>
                  </a:cubicBezTo>
                  <a:cubicBezTo>
                    <a:pt x="56219" y="26180"/>
                    <a:pt x="56489" y="25461"/>
                    <a:pt x="56653" y="24729"/>
                  </a:cubicBezTo>
                  <a:cubicBezTo>
                    <a:pt x="56817" y="23997"/>
                    <a:pt x="56877" y="23252"/>
                    <a:pt x="56839" y="22516"/>
                  </a:cubicBezTo>
                  <a:cubicBezTo>
                    <a:pt x="56782" y="21411"/>
                    <a:pt x="56505" y="20325"/>
                    <a:pt x="56030" y="19330"/>
                  </a:cubicBezTo>
                  <a:cubicBezTo>
                    <a:pt x="55556" y="18334"/>
                    <a:pt x="54885" y="17429"/>
                    <a:pt x="54040" y="16686"/>
                  </a:cubicBezTo>
                  <a:close/>
                  <a:moveTo>
                    <a:pt x="39979" y="41269"/>
                  </a:moveTo>
                  <a:lnTo>
                    <a:pt x="40897" y="46620"/>
                  </a:lnTo>
                  <a:lnTo>
                    <a:pt x="36091" y="44093"/>
                  </a:lnTo>
                  <a:cubicBezTo>
                    <a:pt x="33736" y="42856"/>
                    <a:pt x="31085" y="42202"/>
                    <a:pt x="28425" y="42202"/>
                  </a:cubicBezTo>
                  <a:cubicBezTo>
                    <a:pt x="27493" y="42202"/>
                    <a:pt x="26561" y="42282"/>
                    <a:pt x="25643" y="42440"/>
                  </a:cubicBezTo>
                  <a:lnTo>
                    <a:pt x="25643" y="13838"/>
                  </a:lnTo>
                  <a:cubicBezTo>
                    <a:pt x="25755" y="13636"/>
                    <a:pt x="25861" y="13432"/>
                    <a:pt x="25962" y="13227"/>
                  </a:cubicBezTo>
                  <a:lnTo>
                    <a:pt x="28379" y="8242"/>
                  </a:lnTo>
                  <a:cubicBezTo>
                    <a:pt x="28383" y="8241"/>
                    <a:pt x="28401" y="8237"/>
                    <a:pt x="28425" y="8237"/>
                  </a:cubicBezTo>
                  <a:lnTo>
                    <a:pt x="30828" y="13105"/>
                  </a:lnTo>
                  <a:cubicBezTo>
                    <a:pt x="33228" y="17968"/>
                    <a:pt x="37865" y="21337"/>
                    <a:pt x="43231" y="22117"/>
                  </a:cubicBezTo>
                  <a:lnTo>
                    <a:pt x="48604" y="22898"/>
                  </a:lnTo>
                  <a:lnTo>
                    <a:pt x="44717" y="26688"/>
                  </a:lnTo>
                  <a:cubicBezTo>
                    <a:pt x="40833" y="30474"/>
                    <a:pt x="39062" y="35925"/>
                    <a:pt x="39979" y="412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48;p7"/>
            <p:cNvSpPr/>
            <p:nvPr/>
          </p:nvSpPr>
          <p:spPr>
            <a:xfrm>
              <a:off x="862339" y="3335936"/>
              <a:ext cx="230631" cy="132981"/>
            </a:xfrm>
            <a:custGeom>
              <a:avLst/>
              <a:gdLst/>
              <a:ahLst/>
              <a:cxnLst/>
              <a:rect l="l" t="t" r="r" b="b"/>
              <a:pathLst>
                <a:path w="230631" h="132981" extrusionOk="0">
                  <a:moveTo>
                    <a:pt x="222270" y="0"/>
                  </a:moveTo>
                  <a:lnTo>
                    <a:pt x="8237" y="0"/>
                  </a:lnTo>
                  <a:cubicBezTo>
                    <a:pt x="3688" y="0"/>
                    <a:pt x="0" y="3688"/>
                    <a:pt x="0" y="8237"/>
                  </a:cubicBezTo>
                  <a:lnTo>
                    <a:pt x="0" y="86487"/>
                  </a:lnTo>
                  <a:cubicBezTo>
                    <a:pt x="0" y="91036"/>
                    <a:pt x="3688" y="94724"/>
                    <a:pt x="8237" y="94724"/>
                  </a:cubicBezTo>
                  <a:lnTo>
                    <a:pt x="92796" y="94724"/>
                  </a:lnTo>
                  <a:cubicBezTo>
                    <a:pt x="95481" y="94724"/>
                    <a:pt x="98002" y="95993"/>
                    <a:pt x="99574" y="98137"/>
                  </a:cubicBezTo>
                  <a:lnTo>
                    <a:pt x="122988" y="130068"/>
                  </a:lnTo>
                  <a:cubicBezTo>
                    <a:pt x="124330" y="131898"/>
                    <a:pt x="126482" y="132981"/>
                    <a:pt x="128772" y="132981"/>
                  </a:cubicBezTo>
                  <a:cubicBezTo>
                    <a:pt x="132713" y="132981"/>
                    <a:pt x="135908" y="129834"/>
                    <a:pt x="135908" y="125952"/>
                  </a:cubicBezTo>
                  <a:lnTo>
                    <a:pt x="135908" y="102960"/>
                  </a:lnTo>
                  <a:cubicBezTo>
                    <a:pt x="135908" y="98411"/>
                    <a:pt x="139651" y="94724"/>
                    <a:pt x="144269" y="94724"/>
                  </a:cubicBezTo>
                  <a:lnTo>
                    <a:pt x="222270" y="94724"/>
                  </a:lnTo>
                  <a:cubicBezTo>
                    <a:pt x="226888" y="94724"/>
                    <a:pt x="230631" y="91036"/>
                    <a:pt x="230631" y="86487"/>
                  </a:cubicBezTo>
                  <a:lnTo>
                    <a:pt x="230631" y="8237"/>
                  </a:lnTo>
                  <a:cubicBezTo>
                    <a:pt x="230631" y="3688"/>
                    <a:pt x="226888" y="0"/>
                    <a:pt x="222270" y="0"/>
                  </a:cubicBezTo>
                  <a:close/>
                  <a:moveTo>
                    <a:pt x="222270" y="86487"/>
                  </a:moveTo>
                  <a:lnTo>
                    <a:pt x="144269" y="86487"/>
                  </a:lnTo>
                  <a:cubicBezTo>
                    <a:pt x="135117" y="86487"/>
                    <a:pt x="127671" y="93877"/>
                    <a:pt x="127671" y="102960"/>
                  </a:cubicBezTo>
                  <a:lnTo>
                    <a:pt x="127671" y="122525"/>
                  </a:lnTo>
                  <a:lnTo>
                    <a:pt x="106216" y="93267"/>
                  </a:lnTo>
                  <a:cubicBezTo>
                    <a:pt x="103103" y="89021"/>
                    <a:pt x="98086" y="86487"/>
                    <a:pt x="92796" y="86487"/>
                  </a:cubicBezTo>
                  <a:lnTo>
                    <a:pt x="8237" y="86487"/>
                  </a:lnTo>
                  <a:lnTo>
                    <a:pt x="8237" y="8237"/>
                  </a:lnTo>
                  <a:lnTo>
                    <a:pt x="222270" y="8237"/>
                  </a:lnTo>
                  <a:lnTo>
                    <a:pt x="222394" y="8237"/>
                  </a:lnTo>
                  <a:lnTo>
                    <a:pt x="222270" y="864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 name="Group 1"/>
          <p:cNvGrpSpPr/>
          <p:nvPr/>
        </p:nvGrpSpPr>
        <p:grpSpPr>
          <a:xfrm>
            <a:off x="1434677" y="1836617"/>
            <a:ext cx="1258583" cy="811334"/>
            <a:chOff x="1303941" y="1846142"/>
            <a:chExt cx="1258583" cy="811334"/>
          </a:xfrm>
        </p:grpSpPr>
        <p:sp>
          <p:nvSpPr>
            <p:cNvPr id="24" name="Google Shape;807;p48"/>
            <p:cNvSpPr/>
            <p:nvPr/>
          </p:nvSpPr>
          <p:spPr>
            <a:xfrm>
              <a:off x="1303941" y="1846142"/>
              <a:ext cx="928105" cy="811334"/>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5;p48"/>
            <p:cNvSpPr/>
            <p:nvPr/>
          </p:nvSpPr>
          <p:spPr>
            <a:xfrm rot="60000">
              <a:off x="2146044" y="1869968"/>
              <a:ext cx="416480" cy="783935"/>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72;p7"/>
          <p:cNvGrpSpPr/>
          <p:nvPr/>
        </p:nvGrpSpPr>
        <p:grpSpPr>
          <a:xfrm>
            <a:off x="1603894" y="3507577"/>
            <a:ext cx="1042887" cy="1033362"/>
            <a:chOff x="656420" y="1588083"/>
            <a:chExt cx="426857" cy="422958"/>
          </a:xfrm>
        </p:grpSpPr>
        <p:sp>
          <p:nvSpPr>
            <p:cNvPr id="27" name="Google Shape;73;p7"/>
            <p:cNvSpPr/>
            <p:nvPr/>
          </p:nvSpPr>
          <p:spPr>
            <a:xfrm>
              <a:off x="959184" y="1913739"/>
              <a:ext cx="124093" cy="97302"/>
            </a:xfrm>
            <a:custGeom>
              <a:avLst/>
              <a:gdLst/>
              <a:ahLst/>
              <a:cxnLst/>
              <a:rect l="l" t="t" r="r" b="b"/>
              <a:pathLst>
                <a:path w="124093" h="97302" extrusionOk="0">
                  <a:moveTo>
                    <a:pt x="119611" y="53318"/>
                  </a:moveTo>
                  <a:cubicBezTo>
                    <a:pt x="108445" y="49508"/>
                    <a:pt x="106760" y="40103"/>
                    <a:pt x="106704" y="39785"/>
                  </a:cubicBezTo>
                  <a:cubicBezTo>
                    <a:pt x="106656" y="39435"/>
                    <a:pt x="106579" y="39090"/>
                    <a:pt x="106475" y="38752"/>
                  </a:cubicBezTo>
                  <a:cubicBezTo>
                    <a:pt x="104750" y="33156"/>
                    <a:pt x="101834" y="28575"/>
                    <a:pt x="98408" y="24813"/>
                  </a:cubicBezTo>
                  <a:cubicBezTo>
                    <a:pt x="92304" y="15324"/>
                    <a:pt x="82425" y="8527"/>
                    <a:pt x="70879" y="6515"/>
                  </a:cubicBezTo>
                  <a:cubicBezTo>
                    <a:pt x="67276" y="2779"/>
                    <a:pt x="61662" y="0"/>
                    <a:pt x="53470" y="0"/>
                  </a:cubicBezTo>
                  <a:cubicBezTo>
                    <a:pt x="40403" y="0"/>
                    <a:pt x="34226" y="6811"/>
                    <a:pt x="29261" y="12284"/>
                  </a:cubicBezTo>
                  <a:cubicBezTo>
                    <a:pt x="24952" y="17036"/>
                    <a:pt x="22103" y="20175"/>
                    <a:pt x="15004" y="20175"/>
                  </a:cubicBezTo>
                  <a:cubicBezTo>
                    <a:pt x="11347" y="20175"/>
                    <a:pt x="8384" y="23139"/>
                    <a:pt x="8384" y="26794"/>
                  </a:cubicBezTo>
                  <a:cubicBezTo>
                    <a:pt x="8384" y="30449"/>
                    <a:pt x="11347" y="33413"/>
                    <a:pt x="15004" y="33413"/>
                  </a:cubicBezTo>
                  <a:cubicBezTo>
                    <a:pt x="17803" y="33413"/>
                    <a:pt x="20231" y="33049"/>
                    <a:pt x="22452" y="32498"/>
                  </a:cubicBezTo>
                  <a:cubicBezTo>
                    <a:pt x="19525" y="34655"/>
                    <a:pt x="16696" y="35804"/>
                    <a:pt x="15004" y="35804"/>
                  </a:cubicBezTo>
                  <a:cubicBezTo>
                    <a:pt x="11347" y="35804"/>
                    <a:pt x="8384" y="38768"/>
                    <a:pt x="8384" y="42423"/>
                  </a:cubicBezTo>
                  <a:cubicBezTo>
                    <a:pt x="8384" y="46079"/>
                    <a:pt x="11347" y="49043"/>
                    <a:pt x="15004" y="49043"/>
                  </a:cubicBezTo>
                  <a:cubicBezTo>
                    <a:pt x="17279" y="49043"/>
                    <a:pt x="19891" y="48475"/>
                    <a:pt x="22609" y="47420"/>
                  </a:cubicBezTo>
                  <a:cubicBezTo>
                    <a:pt x="22609" y="47476"/>
                    <a:pt x="22617" y="47531"/>
                    <a:pt x="22617" y="47588"/>
                  </a:cubicBezTo>
                  <a:cubicBezTo>
                    <a:pt x="19632" y="49827"/>
                    <a:pt x="16728" y="51025"/>
                    <a:pt x="15004" y="51025"/>
                  </a:cubicBezTo>
                  <a:cubicBezTo>
                    <a:pt x="11347" y="51025"/>
                    <a:pt x="8384" y="53989"/>
                    <a:pt x="8384" y="57644"/>
                  </a:cubicBezTo>
                  <a:cubicBezTo>
                    <a:pt x="8384" y="61300"/>
                    <a:pt x="11347" y="64264"/>
                    <a:pt x="15004" y="64264"/>
                  </a:cubicBezTo>
                  <a:cubicBezTo>
                    <a:pt x="17253" y="64264"/>
                    <a:pt x="19832" y="63707"/>
                    <a:pt x="22517" y="62676"/>
                  </a:cubicBezTo>
                  <a:cubicBezTo>
                    <a:pt x="17477" y="67180"/>
                    <a:pt x="11501" y="70040"/>
                    <a:pt x="6620" y="70040"/>
                  </a:cubicBezTo>
                  <a:cubicBezTo>
                    <a:pt x="2963" y="70040"/>
                    <a:pt x="0" y="73004"/>
                    <a:pt x="0" y="76660"/>
                  </a:cubicBezTo>
                  <a:cubicBezTo>
                    <a:pt x="0" y="80315"/>
                    <a:pt x="2963" y="83279"/>
                    <a:pt x="6620" y="83279"/>
                  </a:cubicBezTo>
                  <a:cubicBezTo>
                    <a:pt x="13186" y="83279"/>
                    <a:pt x="19996" y="80760"/>
                    <a:pt x="26091" y="76637"/>
                  </a:cubicBezTo>
                  <a:cubicBezTo>
                    <a:pt x="23283" y="80279"/>
                    <a:pt x="19823" y="83013"/>
                    <a:pt x="15880" y="84474"/>
                  </a:cubicBezTo>
                  <a:cubicBezTo>
                    <a:pt x="12455" y="85744"/>
                    <a:pt x="10705" y="89553"/>
                    <a:pt x="11974" y="92981"/>
                  </a:cubicBezTo>
                  <a:cubicBezTo>
                    <a:pt x="12965" y="95651"/>
                    <a:pt x="15492" y="97302"/>
                    <a:pt x="18182" y="97302"/>
                  </a:cubicBezTo>
                  <a:cubicBezTo>
                    <a:pt x="18947" y="97302"/>
                    <a:pt x="19724" y="97168"/>
                    <a:pt x="20483" y="96887"/>
                  </a:cubicBezTo>
                  <a:cubicBezTo>
                    <a:pt x="28351" y="93971"/>
                    <a:pt x="34948" y="88123"/>
                    <a:pt x="39571" y="80315"/>
                  </a:cubicBezTo>
                  <a:cubicBezTo>
                    <a:pt x="46370" y="85270"/>
                    <a:pt x="54717" y="88228"/>
                    <a:pt x="63774" y="88228"/>
                  </a:cubicBezTo>
                  <a:cubicBezTo>
                    <a:pt x="76508" y="88228"/>
                    <a:pt x="87887" y="82444"/>
                    <a:pt x="95441" y="73365"/>
                  </a:cubicBezTo>
                  <a:cubicBezTo>
                    <a:pt x="95989" y="77387"/>
                    <a:pt x="96355" y="81592"/>
                    <a:pt x="96355" y="85725"/>
                  </a:cubicBezTo>
                  <a:cubicBezTo>
                    <a:pt x="96355" y="89380"/>
                    <a:pt x="99318" y="92344"/>
                    <a:pt x="102974" y="92344"/>
                  </a:cubicBezTo>
                  <a:cubicBezTo>
                    <a:pt x="106631" y="92344"/>
                    <a:pt x="109593" y="89380"/>
                    <a:pt x="109593" y="85725"/>
                  </a:cubicBezTo>
                  <a:cubicBezTo>
                    <a:pt x="109593" y="77287"/>
                    <a:pt x="108321" y="68736"/>
                    <a:pt x="106850" y="61655"/>
                  </a:cubicBezTo>
                  <a:cubicBezTo>
                    <a:pt x="109236" y="63274"/>
                    <a:pt x="112034" y="64720"/>
                    <a:pt x="115336" y="65847"/>
                  </a:cubicBezTo>
                  <a:cubicBezTo>
                    <a:pt x="116045" y="66089"/>
                    <a:pt x="116764" y="66204"/>
                    <a:pt x="117473" y="66204"/>
                  </a:cubicBezTo>
                  <a:cubicBezTo>
                    <a:pt x="120227" y="66204"/>
                    <a:pt x="122800" y="64472"/>
                    <a:pt x="123737" y="61720"/>
                  </a:cubicBezTo>
                  <a:cubicBezTo>
                    <a:pt x="124918" y="58260"/>
                    <a:pt x="123072" y="54498"/>
                    <a:pt x="119611" y="53318"/>
                  </a:cubicBezTo>
                  <a:close/>
                  <a:moveTo>
                    <a:pt x="63774" y="79992"/>
                  </a:moveTo>
                  <a:cubicBezTo>
                    <a:pt x="55965" y="79992"/>
                    <a:pt x="48792" y="77248"/>
                    <a:pt x="43139" y="72691"/>
                  </a:cubicBezTo>
                  <a:cubicBezTo>
                    <a:pt x="40859" y="70853"/>
                    <a:pt x="38845" y="68710"/>
                    <a:pt x="37124" y="66338"/>
                  </a:cubicBezTo>
                  <a:cubicBezTo>
                    <a:pt x="35617" y="64262"/>
                    <a:pt x="34329" y="62021"/>
                    <a:pt x="33333" y="59621"/>
                  </a:cubicBezTo>
                  <a:cubicBezTo>
                    <a:pt x="32953" y="58704"/>
                    <a:pt x="32603" y="57771"/>
                    <a:pt x="32306" y="56814"/>
                  </a:cubicBezTo>
                  <a:cubicBezTo>
                    <a:pt x="31726" y="54950"/>
                    <a:pt x="31332" y="53008"/>
                    <a:pt x="31091" y="51020"/>
                  </a:cubicBezTo>
                  <a:cubicBezTo>
                    <a:pt x="31050" y="50684"/>
                    <a:pt x="31008" y="50349"/>
                    <a:pt x="30977" y="50010"/>
                  </a:cubicBezTo>
                  <a:cubicBezTo>
                    <a:pt x="31160" y="49997"/>
                    <a:pt x="31329" y="49972"/>
                    <a:pt x="31508" y="49957"/>
                  </a:cubicBezTo>
                  <a:cubicBezTo>
                    <a:pt x="34535" y="49702"/>
                    <a:pt x="37290" y="49205"/>
                    <a:pt x="39760" y="48476"/>
                  </a:cubicBezTo>
                  <a:cubicBezTo>
                    <a:pt x="41946" y="47831"/>
                    <a:pt x="43906" y="47004"/>
                    <a:pt x="45699" y="46058"/>
                  </a:cubicBezTo>
                  <a:cubicBezTo>
                    <a:pt x="55875" y="40686"/>
                    <a:pt x="60036" y="31022"/>
                    <a:pt x="61679" y="23135"/>
                  </a:cubicBezTo>
                  <a:cubicBezTo>
                    <a:pt x="62178" y="30027"/>
                    <a:pt x="64159" y="37822"/>
                    <a:pt x="70251" y="40676"/>
                  </a:cubicBezTo>
                  <a:cubicBezTo>
                    <a:pt x="73642" y="42265"/>
                    <a:pt x="76291" y="45058"/>
                    <a:pt x="77362" y="48646"/>
                  </a:cubicBezTo>
                  <a:cubicBezTo>
                    <a:pt x="79021" y="54211"/>
                    <a:pt x="83011" y="61698"/>
                    <a:pt x="92385" y="63319"/>
                  </a:cubicBezTo>
                  <a:cubicBezTo>
                    <a:pt x="86706" y="73261"/>
                    <a:pt x="76021" y="79992"/>
                    <a:pt x="63774" y="799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4;p7"/>
            <p:cNvSpPr/>
            <p:nvPr/>
          </p:nvSpPr>
          <p:spPr>
            <a:xfrm>
              <a:off x="922854" y="1747336"/>
              <a:ext cx="10315" cy="11793"/>
            </a:xfrm>
            <a:custGeom>
              <a:avLst/>
              <a:gdLst/>
              <a:ahLst/>
              <a:cxnLst/>
              <a:rect l="l" t="t" r="r" b="b"/>
              <a:pathLst>
                <a:path w="10315" h="11793" extrusionOk="0">
                  <a:moveTo>
                    <a:pt x="7674" y="2041"/>
                  </a:moveTo>
                  <a:cubicBezTo>
                    <a:pt x="6519" y="70"/>
                    <a:pt x="4002" y="-582"/>
                    <a:pt x="2039" y="565"/>
                  </a:cubicBezTo>
                  <a:cubicBezTo>
                    <a:pt x="76" y="1715"/>
                    <a:pt x="-583" y="4237"/>
                    <a:pt x="563" y="6199"/>
                  </a:cubicBezTo>
                  <a:lnTo>
                    <a:pt x="2642" y="9755"/>
                  </a:lnTo>
                  <a:cubicBezTo>
                    <a:pt x="3410" y="11066"/>
                    <a:pt x="4786" y="11794"/>
                    <a:pt x="6202" y="11794"/>
                  </a:cubicBezTo>
                  <a:cubicBezTo>
                    <a:pt x="6909" y="11794"/>
                    <a:pt x="7621" y="11613"/>
                    <a:pt x="8277" y="11231"/>
                  </a:cubicBezTo>
                  <a:cubicBezTo>
                    <a:pt x="10240" y="10080"/>
                    <a:pt x="10899" y="7559"/>
                    <a:pt x="9753" y="5596"/>
                  </a:cubicBezTo>
                  <a:lnTo>
                    <a:pt x="7674" y="20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5;p7"/>
            <p:cNvSpPr/>
            <p:nvPr/>
          </p:nvSpPr>
          <p:spPr>
            <a:xfrm>
              <a:off x="943647" y="1782884"/>
              <a:ext cx="10315" cy="11795"/>
            </a:xfrm>
            <a:custGeom>
              <a:avLst/>
              <a:gdLst/>
              <a:ahLst/>
              <a:cxnLst/>
              <a:rect l="l" t="t" r="r" b="b"/>
              <a:pathLst>
                <a:path w="10315" h="11795" extrusionOk="0">
                  <a:moveTo>
                    <a:pt x="7674" y="2043"/>
                  </a:moveTo>
                  <a:cubicBezTo>
                    <a:pt x="6519" y="72"/>
                    <a:pt x="4006" y="-584"/>
                    <a:pt x="2039" y="566"/>
                  </a:cubicBezTo>
                  <a:cubicBezTo>
                    <a:pt x="76" y="1717"/>
                    <a:pt x="-583" y="4238"/>
                    <a:pt x="563" y="6201"/>
                  </a:cubicBezTo>
                  <a:lnTo>
                    <a:pt x="2642" y="9757"/>
                  </a:lnTo>
                  <a:cubicBezTo>
                    <a:pt x="3410" y="11068"/>
                    <a:pt x="4786" y="11796"/>
                    <a:pt x="6202" y="11796"/>
                  </a:cubicBezTo>
                  <a:cubicBezTo>
                    <a:pt x="6909" y="11796"/>
                    <a:pt x="7621" y="11615"/>
                    <a:pt x="8277" y="11233"/>
                  </a:cubicBezTo>
                  <a:cubicBezTo>
                    <a:pt x="10240" y="10082"/>
                    <a:pt x="10899" y="7561"/>
                    <a:pt x="9753" y="5598"/>
                  </a:cubicBezTo>
                  <a:lnTo>
                    <a:pt x="7674" y="2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6;p7"/>
            <p:cNvSpPr/>
            <p:nvPr/>
          </p:nvSpPr>
          <p:spPr>
            <a:xfrm>
              <a:off x="985229" y="1853987"/>
              <a:ext cx="10315" cy="11791"/>
            </a:xfrm>
            <a:custGeom>
              <a:avLst/>
              <a:gdLst/>
              <a:ahLst/>
              <a:cxnLst/>
              <a:rect l="l" t="t" r="r" b="b"/>
              <a:pathLst>
                <a:path w="10315" h="11791" extrusionOk="0">
                  <a:moveTo>
                    <a:pt x="2642" y="9752"/>
                  </a:moveTo>
                  <a:cubicBezTo>
                    <a:pt x="3410" y="11064"/>
                    <a:pt x="4786" y="11792"/>
                    <a:pt x="6202" y="11792"/>
                  </a:cubicBezTo>
                  <a:cubicBezTo>
                    <a:pt x="6909" y="11792"/>
                    <a:pt x="7625" y="11611"/>
                    <a:pt x="8277" y="11229"/>
                  </a:cubicBezTo>
                  <a:cubicBezTo>
                    <a:pt x="10240" y="10078"/>
                    <a:pt x="10899" y="7557"/>
                    <a:pt x="9753" y="5594"/>
                  </a:cubicBezTo>
                  <a:lnTo>
                    <a:pt x="7674" y="2043"/>
                  </a:lnTo>
                  <a:cubicBezTo>
                    <a:pt x="6519" y="72"/>
                    <a:pt x="3990" y="-584"/>
                    <a:pt x="2039" y="566"/>
                  </a:cubicBezTo>
                  <a:cubicBezTo>
                    <a:pt x="76" y="1717"/>
                    <a:pt x="-583" y="4238"/>
                    <a:pt x="563" y="6201"/>
                  </a:cubicBezTo>
                  <a:lnTo>
                    <a:pt x="2642" y="97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7;p7"/>
            <p:cNvSpPr/>
            <p:nvPr/>
          </p:nvSpPr>
          <p:spPr>
            <a:xfrm>
              <a:off x="954044" y="1800662"/>
              <a:ext cx="10315" cy="11794"/>
            </a:xfrm>
            <a:custGeom>
              <a:avLst/>
              <a:gdLst/>
              <a:ahLst/>
              <a:cxnLst/>
              <a:rect l="l" t="t" r="r" b="b"/>
              <a:pathLst>
                <a:path w="10315" h="11794" extrusionOk="0">
                  <a:moveTo>
                    <a:pt x="8277" y="11232"/>
                  </a:moveTo>
                  <a:cubicBezTo>
                    <a:pt x="10240" y="10081"/>
                    <a:pt x="10899" y="7560"/>
                    <a:pt x="9753" y="5597"/>
                  </a:cubicBezTo>
                  <a:lnTo>
                    <a:pt x="7674" y="2042"/>
                  </a:lnTo>
                  <a:cubicBezTo>
                    <a:pt x="6519" y="75"/>
                    <a:pt x="4002" y="-585"/>
                    <a:pt x="2039" y="566"/>
                  </a:cubicBezTo>
                  <a:cubicBezTo>
                    <a:pt x="76" y="1716"/>
                    <a:pt x="-583" y="4238"/>
                    <a:pt x="563" y="6200"/>
                  </a:cubicBezTo>
                  <a:lnTo>
                    <a:pt x="2642" y="9756"/>
                  </a:lnTo>
                  <a:cubicBezTo>
                    <a:pt x="3410" y="11067"/>
                    <a:pt x="4786" y="11795"/>
                    <a:pt x="6202" y="11795"/>
                  </a:cubicBezTo>
                  <a:cubicBezTo>
                    <a:pt x="6909" y="11795"/>
                    <a:pt x="7621" y="11614"/>
                    <a:pt x="8277" y="112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8;p7"/>
            <p:cNvSpPr/>
            <p:nvPr/>
          </p:nvSpPr>
          <p:spPr>
            <a:xfrm>
              <a:off x="995626" y="1871760"/>
              <a:ext cx="10315" cy="11795"/>
            </a:xfrm>
            <a:custGeom>
              <a:avLst/>
              <a:gdLst/>
              <a:ahLst/>
              <a:cxnLst/>
              <a:rect l="l" t="t" r="r" b="b"/>
              <a:pathLst>
                <a:path w="10315" h="11795" extrusionOk="0">
                  <a:moveTo>
                    <a:pt x="2642" y="9757"/>
                  </a:moveTo>
                  <a:cubicBezTo>
                    <a:pt x="3410" y="11068"/>
                    <a:pt x="4786" y="11796"/>
                    <a:pt x="6202" y="11796"/>
                  </a:cubicBezTo>
                  <a:cubicBezTo>
                    <a:pt x="6909" y="11796"/>
                    <a:pt x="7621" y="11615"/>
                    <a:pt x="8277" y="11233"/>
                  </a:cubicBezTo>
                  <a:cubicBezTo>
                    <a:pt x="10240" y="10082"/>
                    <a:pt x="10899" y="7561"/>
                    <a:pt x="9753" y="5598"/>
                  </a:cubicBezTo>
                  <a:lnTo>
                    <a:pt x="7674" y="2043"/>
                  </a:lnTo>
                  <a:cubicBezTo>
                    <a:pt x="6519" y="72"/>
                    <a:pt x="4006" y="-584"/>
                    <a:pt x="2039" y="566"/>
                  </a:cubicBezTo>
                  <a:cubicBezTo>
                    <a:pt x="76" y="1717"/>
                    <a:pt x="-583" y="4238"/>
                    <a:pt x="563" y="6201"/>
                  </a:cubicBezTo>
                  <a:lnTo>
                    <a:pt x="2642" y="97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9;p7"/>
            <p:cNvSpPr/>
            <p:nvPr/>
          </p:nvSpPr>
          <p:spPr>
            <a:xfrm>
              <a:off x="1006023" y="1889537"/>
              <a:ext cx="10315" cy="11794"/>
            </a:xfrm>
            <a:custGeom>
              <a:avLst/>
              <a:gdLst/>
              <a:ahLst/>
              <a:cxnLst/>
              <a:rect l="l" t="t" r="r" b="b"/>
              <a:pathLst>
                <a:path w="10315" h="11794" extrusionOk="0">
                  <a:moveTo>
                    <a:pt x="2642" y="9756"/>
                  </a:moveTo>
                  <a:cubicBezTo>
                    <a:pt x="3410" y="11067"/>
                    <a:pt x="4786" y="11795"/>
                    <a:pt x="6202" y="11795"/>
                  </a:cubicBezTo>
                  <a:cubicBezTo>
                    <a:pt x="6909" y="11795"/>
                    <a:pt x="7621" y="11614"/>
                    <a:pt x="8277" y="11232"/>
                  </a:cubicBezTo>
                  <a:cubicBezTo>
                    <a:pt x="10240" y="10081"/>
                    <a:pt x="10899" y="7560"/>
                    <a:pt x="9753" y="5597"/>
                  </a:cubicBezTo>
                  <a:lnTo>
                    <a:pt x="7674" y="2042"/>
                  </a:lnTo>
                  <a:cubicBezTo>
                    <a:pt x="6519" y="75"/>
                    <a:pt x="4002" y="-585"/>
                    <a:pt x="2039" y="566"/>
                  </a:cubicBezTo>
                  <a:cubicBezTo>
                    <a:pt x="76" y="1716"/>
                    <a:pt x="-583" y="4238"/>
                    <a:pt x="563" y="6200"/>
                  </a:cubicBezTo>
                  <a:lnTo>
                    <a:pt x="2642" y="97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80;p7"/>
            <p:cNvSpPr/>
            <p:nvPr/>
          </p:nvSpPr>
          <p:spPr>
            <a:xfrm>
              <a:off x="964440" y="1818438"/>
              <a:ext cx="10311" cy="11790"/>
            </a:xfrm>
            <a:custGeom>
              <a:avLst/>
              <a:gdLst/>
              <a:ahLst/>
              <a:cxnLst/>
              <a:rect l="l" t="t" r="r" b="b"/>
              <a:pathLst>
                <a:path w="10311" h="11790" extrusionOk="0">
                  <a:moveTo>
                    <a:pt x="2638" y="9748"/>
                  </a:moveTo>
                  <a:cubicBezTo>
                    <a:pt x="3402" y="11059"/>
                    <a:pt x="4782" y="11791"/>
                    <a:pt x="6197" y="11791"/>
                  </a:cubicBezTo>
                  <a:cubicBezTo>
                    <a:pt x="6901" y="11791"/>
                    <a:pt x="7617" y="11610"/>
                    <a:pt x="8269" y="11228"/>
                  </a:cubicBezTo>
                  <a:cubicBezTo>
                    <a:pt x="10235" y="10082"/>
                    <a:pt x="10895" y="7560"/>
                    <a:pt x="9749" y="5597"/>
                  </a:cubicBezTo>
                  <a:lnTo>
                    <a:pt x="7673" y="2042"/>
                  </a:lnTo>
                  <a:cubicBezTo>
                    <a:pt x="6531" y="79"/>
                    <a:pt x="4006" y="-584"/>
                    <a:pt x="2043" y="562"/>
                  </a:cubicBezTo>
                  <a:cubicBezTo>
                    <a:pt x="76" y="1708"/>
                    <a:pt x="-583" y="4230"/>
                    <a:pt x="563" y="6193"/>
                  </a:cubicBezTo>
                  <a:lnTo>
                    <a:pt x="2638" y="97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81;p7"/>
            <p:cNvSpPr/>
            <p:nvPr/>
          </p:nvSpPr>
          <p:spPr>
            <a:xfrm>
              <a:off x="974833" y="1836212"/>
              <a:ext cx="10315" cy="11793"/>
            </a:xfrm>
            <a:custGeom>
              <a:avLst/>
              <a:gdLst/>
              <a:ahLst/>
              <a:cxnLst/>
              <a:rect l="l" t="t" r="r" b="b"/>
              <a:pathLst>
                <a:path w="10315" h="11793" extrusionOk="0">
                  <a:moveTo>
                    <a:pt x="2642" y="9755"/>
                  </a:moveTo>
                  <a:cubicBezTo>
                    <a:pt x="3410" y="11066"/>
                    <a:pt x="4786" y="11794"/>
                    <a:pt x="6202" y="11794"/>
                  </a:cubicBezTo>
                  <a:cubicBezTo>
                    <a:pt x="6909" y="11794"/>
                    <a:pt x="7621" y="11613"/>
                    <a:pt x="8277" y="11231"/>
                  </a:cubicBezTo>
                  <a:cubicBezTo>
                    <a:pt x="10240" y="10080"/>
                    <a:pt x="10899" y="7559"/>
                    <a:pt x="9753" y="5596"/>
                  </a:cubicBezTo>
                  <a:lnTo>
                    <a:pt x="7674" y="2041"/>
                  </a:lnTo>
                  <a:cubicBezTo>
                    <a:pt x="6519" y="70"/>
                    <a:pt x="4002" y="-582"/>
                    <a:pt x="2039" y="565"/>
                  </a:cubicBezTo>
                  <a:cubicBezTo>
                    <a:pt x="76" y="1715"/>
                    <a:pt x="-583" y="4237"/>
                    <a:pt x="563" y="6199"/>
                  </a:cubicBezTo>
                  <a:lnTo>
                    <a:pt x="2642" y="97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82;p7"/>
            <p:cNvSpPr/>
            <p:nvPr/>
          </p:nvSpPr>
          <p:spPr>
            <a:xfrm>
              <a:off x="933250" y="1765111"/>
              <a:ext cx="10315" cy="11795"/>
            </a:xfrm>
            <a:custGeom>
              <a:avLst/>
              <a:gdLst/>
              <a:ahLst/>
              <a:cxnLst/>
              <a:rect l="l" t="t" r="r" b="b"/>
              <a:pathLst>
                <a:path w="10315" h="11795" extrusionOk="0">
                  <a:moveTo>
                    <a:pt x="7674" y="2043"/>
                  </a:moveTo>
                  <a:cubicBezTo>
                    <a:pt x="6519" y="72"/>
                    <a:pt x="4002" y="-584"/>
                    <a:pt x="2039" y="566"/>
                  </a:cubicBezTo>
                  <a:cubicBezTo>
                    <a:pt x="76" y="1717"/>
                    <a:pt x="-583" y="4238"/>
                    <a:pt x="563" y="6201"/>
                  </a:cubicBezTo>
                  <a:lnTo>
                    <a:pt x="2642" y="9757"/>
                  </a:lnTo>
                  <a:cubicBezTo>
                    <a:pt x="3410" y="11068"/>
                    <a:pt x="4786" y="11796"/>
                    <a:pt x="6202" y="11796"/>
                  </a:cubicBezTo>
                  <a:cubicBezTo>
                    <a:pt x="6909" y="11796"/>
                    <a:pt x="7621" y="11615"/>
                    <a:pt x="8277" y="11233"/>
                  </a:cubicBezTo>
                  <a:cubicBezTo>
                    <a:pt x="10240" y="10082"/>
                    <a:pt x="10899" y="7561"/>
                    <a:pt x="9753" y="5598"/>
                  </a:cubicBezTo>
                  <a:lnTo>
                    <a:pt x="7674" y="2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83;p7"/>
            <p:cNvSpPr/>
            <p:nvPr/>
          </p:nvSpPr>
          <p:spPr>
            <a:xfrm>
              <a:off x="858222" y="1870179"/>
              <a:ext cx="8236" cy="12355"/>
            </a:xfrm>
            <a:custGeom>
              <a:avLst/>
              <a:gdLst/>
              <a:ahLst/>
              <a:cxnLst/>
              <a:rect l="l" t="t" r="r" b="b"/>
              <a:pathLst>
                <a:path w="8236" h="12355" extrusionOk="0">
                  <a:moveTo>
                    <a:pt x="8237" y="4118"/>
                  </a:moveTo>
                  <a:cubicBezTo>
                    <a:pt x="8237" y="1842"/>
                    <a:pt x="6395" y="0"/>
                    <a:pt x="4118" y="0"/>
                  </a:cubicBezTo>
                  <a:cubicBezTo>
                    <a:pt x="1842" y="0"/>
                    <a:pt x="0" y="1842"/>
                    <a:pt x="0" y="4118"/>
                  </a:cubicBezTo>
                  <a:lnTo>
                    <a:pt x="0" y="8237"/>
                  </a:lnTo>
                  <a:cubicBezTo>
                    <a:pt x="0" y="10513"/>
                    <a:pt x="1842" y="12355"/>
                    <a:pt x="4118" y="12355"/>
                  </a:cubicBezTo>
                  <a:cubicBezTo>
                    <a:pt x="6395" y="12355"/>
                    <a:pt x="8237" y="10513"/>
                    <a:pt x="8237" y="8237"/>
                  </a:cubicBezTo>
                  <a:lnTo>
                    <a:pt x="8237" y="41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84;p7"/>
            <p:cNvSpPr/>
            <p:nvPr/>
          </p:nvSpPr>
          <p:spPr>
            <a:xfrm>
              <a:off x="858222" y="1849587"/>
              <a:ext cx="8236" cy="12355"/>
            </a:xfrm>
            <a:custGeom>
              <a:avLst/>
              <a:gdLst/>
              <a:ahLst/>
              <a:cxnLst/>
              <a:rect l="l" t="t" r="r" b="b"/>
              <a:pathLst>
                <a:path w="8236" h="12355" extrusionOk="0">
                  <a:moveTo>
                    <a:pt x="8237" y="4118"/>
                  </a:moveTo>
                  <a:cubicBezTo>
                    <a:pt x="8237" y="1842"/>
                    <a:pt x="6395" y="0"/>
                    <a:pt x="4118" y="0"/>
                  </a:cubicBezTo>
                  <a:cubicBezTo>
                    <a:pt x="1842" y="0"/>
                    <a:pt x="0" y="1842"/>
                    <a:pt x="0" y="4118"/>
                  </a:cubicBezTo>
                  <a:lnTo>
                    <a:pt x="0" y="8237"/>
                  </a:lnTo>
                  <a:cubicBezTo>
                    <a:pt x="0" y="10513"/>
                    <a:pt x="1842" y="12355"/>
                    <a:pt x="4118" y="12355"/>
                  </a:cubicBezTo>
                  <a:cubicBezTo>
                    <a:pt x="6395" y="12355"/>
                    <a:pt x="8237" y="10513"/>
                    <a:pt x="8237" y="8237"/>
                  </a:cubicBezTo>
                  <a:lnTo>
                    <a:pt x="8237" y="41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85;p7"/>
            <p:cNvSpPr/>
            <p:nvPr/>
          </p:nvSpPr>
          <p:spPr>
            <a:xfrm>
              <a:off x="858222" y="1890771"/>
              <a:ext cx="8236" cy="12355"/>
            </a:xfrm>
            <a:custGeom>
              <a:avLst/>
              <a:gdLst/>
              <a:ahLst/>
              <a:cxnLst/>
              <a:rect l="l" t="t" r="r" b="b"/>
              <a:pathLst>
                <a:path w="8236" h="12355" extrusionOk="0">
                  <a:moveTo>
                    <a:pt x="4118" y="0"/>
                  </a:moveTo>
                  <a:cubicBezTo>
                    <a:pt x="1842" y="0"/>
                    <a:pt x="0" y="1842"/>
                    <a:pt x="0" y="4118"/>
                  </a:cubicBezTo>
                  <a:lnTo>
                    <a:pt x="0" y="8237"/>
                  </a:lnTo>
                  <a:cubicBezTo>
                    <a:pt x="0" y="10513"/>
                    <a:pt x="1842" y="12355"/>
                    <a:pt x="4118" y="12355"/>
                  </a:cubicBezTo>
                  <a:cubicBezTo>
                    <a:pt x="6395" y="12355"/>
                    <a:pt x="8237" y="10513"/>
                    <a:pt x="8237" y="8237"/>
                  </a:cubicBezTo>
                  <a:lnTo>
                    <a:pt x="8237" y="4118"/>
                  </a:lnTo>
                  <a:cubicBezTo>
                    <a:pt x="8237" y="1842"/>
                    <a:pt x="6395" y="0"/>
                    <a:pt x="411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86;p7"/>
            <p:cNvSpPr/>
            <p:nvPr/>
          </p:nvSpPr>
          <p:spPr>
            <a:xfrm>
              <a:off x="856649" y="1588083"/>
              <a:ext cx="8236" cy="19996"/>
            </a:xfrm>
            <a:custGeom>
              <a:avLst/>
              <a:gdLst/>
              <a:ahLst/>
              <a:cxnLst/>
              <a:rect l="l" t="t" r="r" b="b"/>
              <a:pathLst>
                <a:path w="8236" h="19996" extrusionOk="0">
                  <a:moveTo>
                    <a:pt x="4118" y="19997"/>
                  </a:moveTo>
                  <a:cubicBezTo>
                    <a:pt x="6395" y="19997"/>
                    <a:pt x="8237" y="18155"/>
                    <a:pt x="8237" y="15878"/>
                  </a:cubicBezTo>
                  <a:lnTo>
                    <a:pt x="8237" y="4118"/>
                  </a:lnTo>
                  <a:cubicBezTo>
                    <a:pt x="8237" y="1842"/>
                    <a:pt x="6395" y="0"/>
                    <a:pt x="4118" y="0"/>
                  </a:cubicBezTo>
                  <a:cubicBezTo>
                    <a:pt x="1842" y="0"/>
                    <a:pt x="0" y="1842"/>
                    <a:pt x="0" y="4118"/>
                  </a:cubicBezTo>
                  <a:lnTo>
                    <a:pt x="0" y="15878"/>
                  </a:lnTo>
                  <a:cubicBezTo>
                    <a:pt x="0" y="18155"/>
                    <a:pt x="1842" y="19997"/>
                    <a:pt x="4118" y="19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87;p7"/>
            <p:cNvSpPr/>
            <p:nvPr/>
          </p:nvSpPr>
          <p:spPr>
            <a:xfrm>
              <a:off x="887206" y="1595128"/>
              <a:ext cx="12688" cy="19125"/>
            </a:xfrm>
            <a:custGeom>
              <a:avLst/>
              <a:gdLst/>
              <a:ahLst/>
              <a:cxnLst/>
              <a:rect l="l" t="t" r="r" b="b"/>
              <a:pathLst>
                <a:path w="12688" h="19125" extrusionOk="0">
                  <a:moveTo>
                    <a:pt x="2564" y="18820"/>
                  </a:moveTo>
                  <a:cubicBezTo>
                    <a:pt x="3070" y="19029"/>
                    <a:pt x="3601" y="19126"/>
                    <a:pt x="4120" y="19126"/>
                  </a:cubicBezTo>
                  <a:cubicBezTo>
                    <a:pt x="5741" y="19126"/>
                    <a:pt x="7281" y="18160"/>
                    <a:pt x="7933" y="16564"/>
                  </a:cubicBezTo>
                  <a:lnTo>
                    <a:pt x="12381" y="5676"/>
                  </a:lnTo>
                  <a:cubicBezTo>
                    <a:pt x="13242" y="3573"/>
                    <a:pt x="12232" y="1168"/>
                    <a:pt x="10125" y="307"/>
                  </a:cubicBezTo>
                  <a:cubicBezTo>
                    <a:pt x="8037" y="-553"/>
                    <a:pt x="5616" y="456"/>
                    <a:pt x="4755" y="2564"/>
                  </a:cubicBezTo>
                  <a:lnTo>
                    <a:pt x="307" y="13451"/>
                  </a:lnTo>
                  <a:cubicBezTo>
                    <a:pt x="-553" y="15554"/>
                    <a:pt x="456" y="17959"/>
                    <a:pt x="2564" y="18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88;p7"/>
            <p:cNvSpPr/>
            <p:nvPr/>
          </p:nvSpPr>
          <p:spPr>
            <a:xfrm>
              <a:off x="909750" y="1610838"/>
              <a:ext cx="15690" cy="17335"/>
            </a:xfrm>
            <a:custGeom>
              <a:avLst/>
              <a:gdLst/>
              <a:ahLst/>
              <a:cxnLst/>
              <a:rect l="l" t="t" r="r" b="b"/>
              <a:pathLst>
                <a:path w="15690" h="17335" extrusionOk="0">
                  <a:moveTo>
                    <a:pt x="4115" y="17335"/>
                  </a:moveTo>
                  <a:cubicBezTo>
                    <a:pt x="5309" y="17335"/>
                    <a:pt x="6492" y="16820"/>
                    <a:pt x="7304" y="15827"/>
                  </a:cubicBezTo>
                  <a:lnTo>
                    <a:pt x="14757" y="6729"/>
                  </a:lnTo>
                  <a:cubicBezTo>
                    <a:pt x="16200" y="4968"/>
                    <a:pt x="15939" y="2374"/>
                    <a:pt x="14182" y="934"/>
                  </a:cubicBezTo>
                  <a:cubicBezTo>
                    <a:pt x="12420" y="-514"/>
                    <a:pt x="9822" y="-245"/>
                    <a:pt x="8386" y="1509"/>
                  </a:cubicBezTo>
                  <a:lnTo>
                    <a:pt x="933" y="10606"/>
                  </a:lnTo>
                  <a:cubicBezTo>
                    <a:pt x="-510" y="12368"/>
                    <a:pt x="-249" y="14962"/>
                    <a:pt x="1509" y="16402"/>
                  </a:cubicBezTo>
                  <a:cubicBezTo>
                    <a:pt x="2273" y="17029"/>
                    <a:pt x="3198" y="17335"/>
                    <a:pt x="4115" y="17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89;p7"/>
            <p:cNvSpPr/>
            <p:nvPr/>
          </p:nvSpPr>
          <p:spPr>
            <a:xfrm>
              <a:off x="821863" y="1595126"/>
              <a:ext cx="12684" cy="19127"/>
            </a:xfrm>
            <a:custGeom>
              <a:avLst/>
              <a:gdLst/>
              <a:ahLst/>
              <a:cxnLst/>
              <a:rect l="l" t="t" r="r" b="b"/>
              <a:pathLst>
                <a:path w="12684" h="19127" extrusionOk="0">
                  <a:moveTo>
                    <a:pt x="4751" y="16566"/>
                  </a:moveTo>
                  <a:cubicBezTo>
                    <a:pt x="5403" y="18163"/>
                    <a:pt x="6943" y="19128"/>
                    <a:pt x="8564" y="19128"/>
                  </a:cubicBezTo>
                  <a:cubicBezTo>
                    <a:pt x="9083" y="19128"/>
                    <a:pt x="9610" y="19031"/>
                    <a:pt x="10121" y="18822"/>
                  </a:cubicBezTo>
                  <a:cubicBezTo>
                    <a:pt x="12228" y="17962"/>
                    <a:pt x="13238" y="15560"/>
                    <a:pt x="12377" y="13453"/>
                  </a:cubicBezTo>
                  <a:lnTo>
                    <a:pt x="7933" y="2566"/>
                  </a:lnTo>
                  <a:cubicBezTo>
                    <a:pt x="7072" y="454"/>
                    <a:pt x="4667" y="-555"/>
                    <a:pt x="2564" y="309"/>
                  </a:cubicBezTo>
                  <a:cubicBezTo>
                    <a:pt x="456" y="1170"/>
                    <a:pt x="-553" y="3571"/>
                    <a:pt x="307" y="5679"/>
                  </a:cubicBezTo>
                  <a:lnTo>
                    <a:pt x="4751" y="165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90;p7"/>
            <p:cNvSpPr/>
            <p:nvPr/>
          </p:nvSpPr>
          <p:spPr>
            <a:xfrm>
              <a:off x="796313" y="1610837"/>
              <a:ext cx="15693" cy="17336"/>
            </a:xfrm>
            <a:custGeom>
              <a:avLst/>
              <a:gdLst/>
              <a:ahLst/>
              <a:cxnLst/>
              <a:rect l="l" t="t" r="r" b="b"/>
              <a:pathLst>
                <a:path w="15693" h="17336" extrusionOk="0">
                  <a:moveTo>
                    <a:pt x="8390" y="15828"/>
                  </a:moveTo>
                  <a:cubicBezTo>
                    <a:pt x="9202" y="16822"/>
                    <a:pt x="10384" y="17336"/>
                    <a:pt x="11579" y="17336"/>
                  </a:cubicBezTo>
                  <a:cubicBezTo>
                    <a:pt x="12496" y="17336"/>
                    <a:pt x="13421" y="17031"/>
                    <a:pt x="14185" y="16403"/>
                  </a:cubicBezTo>
                  <a:cubicBezTo>
                    <a:pt x="15947" y="14959"/>
                    <a:pt x="16200" y="12365"/>
                    <a:pt x="14760" y="10608"/>
                  </a:cubicBezTo>
                  <a:lnTo>
                    <a:pt x="7304" y="1510"/>
                  </a:lnTo>
                  <a:cubicBezTo>
                    <a:pt x="5864" y="-247"/>
                    <a:pt x="3266" y="-513"/>
                    <a:pt x="1508" y="935"/>
                  </a:cubicBezTo>
                  <a:cubicBezTo>
                    <a:pt x="-253" y="2379"/>
                    <a:pt x="-507" y="4973"/>
                    <a:pt x="933" y="6731"/>
                  </a:cubicBezTo>
                  <a:lnTo>
                    <a:pt x="8390" y="158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91;p7"/>
            <p:cNvSpPr/>
            <p:nvPr/>
          </p:nvSpPr>
          <p:spPr>
            <a:xfrm>
              <a:off x="791598" y="1621110"/>
              <a:ext cx="138334" cy="174937"/>
            </a:xfrm>
            <a:custGeom>
              <a:avLst/>
              <a:gdLst/>
              <a:ahLst/>
              <a:cxnLst/>
              <a:rect l="l" t="t" r="r" b="b"/>
              <a:pathLst>
                <a:path w="138334" h="174937" extrusionOk="0">
                  <a:moveTo>
                    <a:pt x="132837" y="96164"/>
                  </a:moveTo>
                  <a:cubicBezTo>
                    <a:pt x="136485" y="87582"/>
                    <a:pt x="138335" y="78500"/>
                    <a:pt x="138335" y="69165"/>
                  </a:cubicBezTo>
                  <a:cubicBezTo>
                    <a:pt x="138335" y="50122"/>
                    <a:pt x="130758" y="32377"/>
                    <a:pt x="116999" y="19202"/>
                  </a:cubicBezTo>
                  <a:cubicBezTo>
                    <a:pt x="103248" y="6034"/>
                    <a:pt x="85177" y="-747"/>
                    <a:pt x="66094" y="65"/>
                  </a:cubicBezTo>
                  <a:cubicBezTo>
                    <a:pt x="31867" y="1549"/>
                    <a:pt x="2938" y="29457"/>
                    <a:pt x="223" y="63599"/>
                  </a:cubicBezTo>
                  <a:cubicBezTo>
                    <a:pt x="-670" y="74905"/>
                    <a:pt x="1120" y="85888"/>
                    <a:pt x="5544" y="96261"/>
                  </a:cubicBezTo>
                  <a:cubicBezTo>
                    <a:pt x="5600" y="96442"/>
                    <a:pt x="5669" y="96615"/>
                    <a:pt x="5745" y="96788"/>
                  </a:cubicBezTo>
                  <a:lnTo>
                    <a:pt x="20449" y="128653"/>
                  </a:lnTo>
                  <a:cubicBezTo>
                    <a:pt x="23844" y="136009"/>
                    <a:pt x="26390" y="143763"/>
                    <a:pt x="28022" y="151727"/>
                  </a:cubicBezTo>
                  <a:lnTo>
                    <a:pt x="30862" y="165140"/>
                  </a:lnTo>
                  <a:cubicBezTo>
                    <a:pt x="32060" y="170815"/>
                    <a:pt x="37144" y="174937"/>
                    <a:pt x="42952" y="174937"/>
                  </a:cubicBezTo>
                  <a:lnTo>
                    <a:pt x="95409" y="174937"/>
                  </a:lnTo>
                  <a:cubicBezTo>
                    <a:pt x="101213" y="174937"/>
                    <a:pt x="106296" y="170815"/>
                    <a:pt x="107495" y="165140"/>
                  </a:cubicBezTo>
                  <a:lnTo>
                    <a:pt x="110342" y="151699"/>
                  </a:lnTo>
                  <a:cubicBezTo>
                    <a:pt x="111967" y="143767"/>
                    <a:pt x="114509" y="136013"/>
                    <a:pt x="117908" y="128653"/>
                  </a:cubicBezTo>
                  <a:lnTo>
                    <a:pt x="132612" y="96788"/>
                  </a:lnTo>
                  <a:cubicBezTo>
                    <a:pt x="132704" y="96587"/>
                    <a:pt x="132781" y="96378"/>
                    <a:pt x="132837" y="96164"/>
                  </a:cubicBezTo>
                  <a:close/>
                  <a:moveTo>
                    <a:pt x="64803" y="64323"/>
                  </a:moveTo>
                  <a:lnTo>
                    <a:pt x="68394" y="64323"/>
                  </a:lnTo>
                  <a:cubicBezTo>
                    <a:pt x="68694" y="64323"/>
                    <a:pt x="68957" y="64213"/>
                    <a:pt x="69239" y="64153"/>
                  </a:cubicBezTo>
                  <a:cubicBezTo>
                    <a:pt x="69520" y="64213"/>
                    <a:pt x="69784" y="64323"/>
                    <a:pt x="70083" y="64323"/>
                  </a:cubicBezTo>
                  <a:lnTo>
                    <a:pt x="73675" y="64323"/>
                  </a:lnTo>
                  <a:cubicBezTo>
                    <a:pt x="74455" y="71623"/>
                    <a:pt x="80645" y="77326"/>
                    <a:pt x="88146" y="77326"/>
                  </a:cubicBezTo>
                  <a:lnTo>
                    <a:pt x="100849" y="77326"/>
                  </a:lnTo>
                  <a:lnTo>
                    <a:pt x="80840" y="166700"/>
                  </a:lnTo>
                  <a:lnTo>
                    <a:pt x="57630" y="166700"/>
                  </a:lnTo>
                  <a:lnTo>
                    <a:pt x="37620" y="77326"/>
                  </a:lnTo>
                  <a:lnTo>
                    <a:pt x="50332" y="77326"/>
                  </a:lnTo>
                  <a:cubicBezTo>
                    <a:pt x="57833" y="77326"/>
                    <a:pt x="64022" y="71623"/>
                    <a:pt x="64803" y="64323"/>
                  </a:cubicBezTo>
                  <a:close/>
                  <a:moveTo>
                    <a:pt x="56646" y="56086"/>
                  </a:moveTo>
                  <a:lnTo>
                    <a:pt x="50332" y="56086"/>
                  </a:lnTo>
                  <a:cubicBezTo>
                    <a:pt x="46849" y="56086"/>
                    <a:pt x="44013" y="53251"/>
                    <a:pt x="44013" y="49748"/>
                  </a:cubicBezTo>
                  <a:cubicBezTo>
                    <a:pt x="44013" y="46265"/>
                    <a:pt x="46849" y="43433"/>
                    <a:pt x="50332" y="43433"/>
                  </a:cubicBezTo>
                  <a:cubicBezTo>
                    <a:pt x="53815" y="43433"/>
                    <a:pt x="56646" y="46265"/>
                    <a:pt x="56646" y="49748"/>
                  </a:cubicBezTo>
                  <a:lnTo>
                    <a:pt x="56646" y="56086"/>
                  </a:lnTo>
                  <a:close/>
                  <a:moveTo>
                    <a:pt x="125054" y="93417"/>
                  </a:moveTo>
                  <a:cubicBezTo>
                    <a:pt x="124990" y="93558"/>
                    <a:pt x="124938" y="93703"/>
                    <a:pt x="124894" y="93852"/>
                  </a:cubicBezTo>
                  <a:lnTo>
                    <a:pt x="110427" y="125202"/>
                  </a:lnTo>
                  <a:cubicBezTo>
                    <a:pt x="106767" y="133138"/>
                    <a:pt x="104024" y="141499"/>
                    <a:pt x="102279" y="150022"/>
                  </a:cubicBezTo>
                  <a:lnTo>
                    <a:pt x="99435" y="163435"/>
                  </a:lnTo>
                  <a:cubicBezTo>
                    <a:pt x="99037" y="165329"/>
                    <a:pt x="97344" y="166700"/>
                    <a:pt x="95409" y="166700"/>
                  </a:cubicBezTo>
                  <a:lnTo>
                    <a:pt x="89279" y="166700"/>
                  </a:lnTo>
                  <a:lnTo>
                    <a:pt x="113198" y="59863"/>
                  </a:lnTo>
                  <a:cubicBezTo>
                    <a:pt x="113697" y="57643"/>
                    <a:pt x="112301" y="55439"/>
                    <a:pt x="110081" y="54944"/>
                  </a:cubicBezTo>
                  <a:cubicBezTo>
                    <a:pt x="107849" y="54453"/>
                    <a:pt x="105657" y="55849"/>
                    <a:pt x="105162" y="58061"/>
                  </a:cubicBezTo>
                  <a:lnTo>
                    <a:pt x="102693" y="69089"/>
                  </a:lnTo>
                  <a:lnTo>
                    <a:pt x="88146" y="69089"/>
                  </a:lnTo>
                  <a:cubicBezTo>
                    <a:pt x="85198" y="69089"/>
                    <a:pt x="82716" y="67058"/>
                    <a:pt x="82024" y="64323"/>
                  </a:cubicBezTo>
                  <a:lnTo>
                    <a:pt x="88146" y="64323"/>
                  </a:lnTo>
                  <a:cubicBezTo>
                    <a:pt x="96173" y="64323"/>
                    <a:pt x="102701" y="57796"/>
                    <a:pt x="102701" y="49748"/>
                  </a:cubicBezTo>
                  <a:cubicBezTo>
                    <a:pt x="102701" y="41724"/>
                    <a:pt x="96173" y="35197"/>
                    <a:pt x="88146" y="35197"/>
                  </a:cubicBezTo>
                  <a:cubicBezTo>
                    <a:pt x="80122" y="35197"/>
                    <a:pt x="73594" y="41724"/>
                    <a:pt x="73594" y="49748"/>
                  </a:cubicBezTo>
                  <a:lnTo>
                    <a:pt x="73594" y="56086"/>
                  </a:lnTo>
                  <a:lnTo>
                    <a:pt x="70083" y="56086"/>
                  </a:lnTo>
                  <a:cubicBezTo>
                    <a:pt x="69784" y="56086"/>
                    <a:pt x="69520" y="56196"/>
                    <a:pt x="69239" y="56256"/>
                  </a:cubicBezTo>
                  <a:cubicBezTo>
                    <a:pt x="68957" y="56196"/>
                    <a:pt x="68694" y="56086"/>
                    <a:pt x="68394" y="56086"/>
                  </a:cubicBezTo>
                  <a:lnTo>
                    <a:pt x="64883" y="56086"/>
                  </a:lnTo>
                  <a:lnTo>
                    <a:pt x="64883" y="49748"/>
                  </a:lnTo>
                  <a:cubicBezTo>
                    <a:pt x="64883" y="41724"/>
                    <a:pt x="58355" y="35197"/>
                    <a:pt x="50332" y="35197"/>
                  </a:cubicBezTo>
                  <a:cubicBezTo>
                    <a:pt x="42304" y="35197"/>
                    <a:pt x="35777" y="41724"/>
                    <a:pt x="35777" y="49768"/>
                  </a:cubicBezTo>
                  <a:cubicBezTo>
                    <a:pt x="35777" y="57796"/>
                    <a:pt x="42304" y="64323"/>
                    <a:pt x="50332" y="64323"/>
                  </a:cubicBezTo>
                  <a:lnTo>
                    <a:pt x="56453" y="64323"/>
                  </a:lnTo>
                  <a:cubicBezTo>
                    <a:pt x="55761" y="67058"/>
                    <a:pt x="53280" y="69089"/>
                    <a:pt x="50332" y="69089"/>
                  </a:cubicBezTo>
                  <a:lnTo>
                    <a:pt x="35776" y="69089"/>
                  </a:lnTo>
                  <a:lnTo>
                    <a:pt x="33307" y="58061"/>
                  </a:lnTo>
                  <a:cubicBezTo>
                    <a:pt x="32812" y="55845"/>
                    <a:pt x="30641" y="54449"/>
                    <a:pt x="28388" y="54944"/>
                  </a:cubicBezTo>
                  <a:cubicBezTo>
                    <a:pt x="26168" y="55439"/>
                    <a:pt x="24773" y="57643"/>
                    <a:pt x="25271" y="59863"/>
                  </a:cubicBezTo>
                  <a:lnTo>
                    <a:pt x="49190" y="166700"/>
                  </a:lnTo>
                  <a:lnTo>
                    <a:pt x="42952" y="166700"/>
                  </a:lnTo>
                  <a:cubicBezTo>
                    <a:pt x="41017" y="166700"/>
                    <a:pt x="39320" y="165329"/>
                    <a:pt x="38922" y="163435"/>
                  </a:cubicBezTo>
                  <a:lnTo>
                    <a:pt x="36086" y="150046"/>
                  </a:lnTo>
                  <a:cubicBezTo>
                    <a:pt x="34333" y="141491"/>
                    <a:pt x="31586" y="133134"/>
                    <a:pt x="27930" y="125202"/>
                  </a:cubicBezTo>
                  <a:lnTo>
                    <a:pt x="13419" y="93751"/>
                  </a:lnTo>
                  <a:cubicBezTo>
                    <a:pt x="13379" y="93639"/>
                    <a:pt x="13334" y="93526"/>
                    <a:pt x="13286" y="93413"/>
                  </a:cubicBezTo>
                  <a:cubicBezTo>
                    <a:pt x="9268" y="84163"/>
                    <a:pt x="7635" y="74354"/>
                    <a:pt x="8436" y="64251"/>
                  </a:cubicBezTo>
                  <a:cubicBezTo>
                    <a:pt x="10825" y="34183"/>
                    <a:pt x="36307" y="9601"/>
                    <a:pt x="66448" y="8294"/>
                  </a:cubicBezTo>
                  <a:cubicBezTo>
                    <a:pt x="83279" y="7562"/>
                    <a:pt x="99186" y="13551"/>
                    <a:pt x="111300" y="25150"/>
                  </a:cubicBezTo>
                  <a:cubicBezTo>
                    <a:pt x="123422" y="36757"/>
                    <a:pt x="130098" y="52390"/>
                    <a:pt x="130098" y="69165"/>
                  </a:cubicBezTo>
                  <a:cubicBezTo>
                    <a:pt x="130098" y="77559"/>
                    <a:pt x="128401" y="85716"/>
                    <a:pt x="125054" y="93417"/>
                  </a:cubicBezTo>
                  <a:close/>
                  <a:moveTo>
                    <a:pt x="81831" y="56086"/>
                  </a:moveTo>
                  <a:lnTo>
                    <a:pt x="81831" y="49748"/>
                  </a:lnTo>
                  <a:cubicBezTo>
                    <a:pt x="81831" y="46265"/>
                    <a:pt x="84663" y="43433"/>
                    <a:pt x="88146" y="43433"/>
                  </a:cubicBezTo>
                  <a:cubicBezTo>
                    <a:pt x="91629" y="43433"/>
                    <a:pt x="94464" y="46265"/>
                    <a:pt x="94464" y="49768"/>
                  </a:cubicBezTo>
                  <a:cubicBezTo>
                    <a:pt x="94464" y="53251"/>
                    <a:pt x="91629" y="56086"/>
                    <a:pt x="88146" y="56086"/>
                  </a:cubicBezTo>
                  <a:lnTo>
                    <a:pt x="81831" y="560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92;p7"/>
            <p:cNvSpPr/>
            <p:nvPr/>
          </p:nvSpPr>
          <p:spPr>
            <a:xfrm>
              <a:off x="825275" y="1800166"/>
              <a:ext cx="70013" cy="8236"/>
            </a:xfrm>
            <a:custGeom>
              <a:avLst/>
              <a:gdLst/>
              <a:ahLst/>
              <a:cxnLst/>
              <a:rect l="l" t="t" r="r" b="b"/>
              <a:pathLst>
                <a:path w="70013" h="8236" extrusionOk="0">
                  <a:moveTo>
                    <a:pt x="70013" y="4118"/>
                  </a:moveTo>
                  <a:cubicBezTo>
                    <a:pt x="70013" y="1842"/>
                    <a:pt x="68171" y="0"/>
                    <a:pt x="65895" y="0"/>
                  </a:cubicBezTo>
                  <a:lnTo>
                    <a:pt x="4118" y="0"/>
                  </a:lnTo>
                  <a:cubicBezTo>
                    <a:pt x="1842" y="0"/>
                    <a:pt x="0" y="1842"/>
                    <a:pt x="0" y="4118"/>
                  </a:cubicBezTo>
                  <a:cubicBezTo>
                    <a:pt x="0" y="6395"/>
                    <a:pt x="1842" y="8237"/>
                    <a:pt x="4118" y="8237"/>
                  </a:cubicBezTo>
                  <a:lnTo>
                    <a:pt x="65895" y="8237"/>
                  </a:lnTo>
                  <a:cubicBezTo>
                    <a:pt x="68171" y="8237"/>
                    <a:pt x="70013" y="6395"/>
                    <a:pt x="70013" y="4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93;p7"/>
            <p:cNvSpPr/>
            <p:nvPr/>
          </p:nvSpPr>
          <p:spPr>
            <a:xfrm>
              <a:off x="833512" y="1812521"/>
              <a:ext cx="53539" cy="8236"/>
            </a:xfrm>
            <a:custGeom>
              <a:avLst/>
              <a:gdLst/>
              <a:ahLst/>
              <a:cxnLst/>
              <a:rect l="l" t="t" r="r" b="b"/>
              <a:pathLst>
                <a:path w="53539" h="8236" extrusionOk="0">
                  <a:moveTo>
                    <a:pt x="53539" y="4118"/>
                  </a:moveTo>
                  <a:cubicBezTo>
                    <a:pt x="53539" y="1842"/>
                    <a:pt x="51697" y="0"/>
                    <a:pt x="49421" y="0"/>
                  </a:cubicBezTo>
                  <a:lnTo>
                    <a:pt x="4118" y="0"/>
                  </a:lnTo>
                  <a:cubicBezTo>
                    <a:pt x="1842" y="0"/>
                    <a:pt x="0" y="1842"/>
                    <a:pt x="0" y="4118"/>
                  </a:cubicBezTo>
                  <a:cubicBezTo>
                    <a:pt x="0" y="6395"/>
                    <a:pt x="1842" y="8237"/>
                    <a:pt x="4118" y="8237"/>
                  </a:cubicBezTo>
                  <a:lnTo>
                    <a:pt x="49421" y="8237"/>
                  </a:lnTo>
                  <a:cubicBezTo>
                    <a:pt x="51697" y="8237"/>
                    <a:pt x="53539" y="6395"/>
                    <a:pt x="53539" y="4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94;p7"/>
            <p:cNvSpPr/>
            <p:nvPr/>
          </p:nvSpPr>
          <p:spPr>
            <a:xfrm>
              <a:off x="837630" y="1824876"/>
              <a:ext cx="45302" cy="8236"/>
            </a:xfrm>
            <a:custGeom>
              <a:avLst/>
              <a:gdLst/>
              <a:ahLst/>
              <a:cxnLst/>
              <a:rect l="l" t="t" r="r" b="b"/>
              <a:pathLst>
                <a:path w="45302" h="8236" extrusionOk="0">
                  <a:moveTo>
                    <a:pt x="45303" y="4118"/>
                  </a:moveTo>
                  <a:cubicBezTo>
                    <a:pt x="45303" y="1842"/>
                    <a:pt x="43461" y="0"/>
                    <a:pt x="41184" y="0"/>
                  </a:cubicBezTo>
                  <a:lnTo>
                    <a:pt x="4118" y="0"/>
                  </a:lnTo>
                  <a:cubicBezTo>
                    <a:pt x="1842" y="0"/>
                    <a:pt x="0" y="1842"/>
                    <a:pt x="0" y="4118"/>
                  </a:cubicBezTo>
                  <a:cubicBezTo>
                    <a:pt x="0" y="6395"/>
                    <a:pt x="1842" y="8237"/>
                    <a:pt x="4118" y="8237"/>
                  </a:cubicBezTo>
                  <a:lnTo>
                    <a:pt x="41184" y="8237"/>
                  </a:lnTo>
                  <a:cubicBezTo>
                    <a:pt x="43461" y="8237"/>
                    <a:pt x="45303" y="6395"/>
                    <a:pt x="45303" y="4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95;p7"/>
            <p:cNvSpPr/>
            <p:nvPr/>
          </p:nvSpPr>
          <p:spPr>
            <a:xfrm>
              <a:off x="656420" y="1919600"/>
              <a:ext cx="82368" cy="82368"/>
            </a:xfrm>
            <a:custGeom>
              <a:avLst/>
              <a:gdLst/>
              <a:ahLst/>
              <a:cxnLst/>
              <a:rect l="l" t="t" r="r" b="b"/>
              <a:pathLst>
                <a:path w="82368" h="82368" extrusionOk="0">
                  <a:moveTo>
                    <a:pt x="41184" y="0"/>
                  </a:moveTo>
                  <a:cubicBezTo>
                    <a:pt x="18439" y="0"/>
                    <a:pt x="0" y="18439"/>
                    <a:pt x="0" y="41184"/>
                  </a:cubicBezTo>
                  <a:cubicBezTo>
                    <a:pt x="0" y="63929"/>
                    <a:pt x="18439" y="82368"/>
                    <a:pt x="41184" y="82368"/>
                  </a:cubicBezTo>
                  <a:cubicBezTo>
                    <a:pt x="63929" y="82368"/>
                    <a:pt x="82368" y="63929"/>
                    <a:pt x="82368" y="41184"/>
                  </a:cubicBezTo>
                  <a:cubicBezTo>
                    <a:pt x="82368" y="18439"/>
                    <a:pt x="63929" y="0"/>
                    <a:pt x="41184" y="0"/>
                  </a:cubicBezTo>
                  <a:close/>
                  <a:moveTo>
                    <a:pt x="41184" y="74131"/>
                  </a:moveTo>
                  <a:cubicBezTo>
                    <a:pt x="23017" y="74131"/>
                    <a:pt x="8237" y="59351"/>
                    <a:pt x="8237" y="41184"/>
                  </a:cubicBezTo>
                  <a:cubicBezTo>
                    <a:pt x="8237" y="38336"/>
                    <a:pt x="8639" y="35585"/>
                    <a:pt x="9321" y="32947"/>
                  </a:cubicBezTo>
                  <a:lnTo>
                    <a:pt x="31387" y="32947"/>
                  </a:lnTo>
                  <a:cubicBezTo>
                    <a:pt x="33701" y="32947"/>
                    <a:pt x="35910" y="31973"/>
                    <a:pt x="37471" y="30263"/>
                  </a:cubicBezTo>
                  <a:lnTo>
                    <a:pt x="40386" y="27068"/>
                  </a:lnTo>
                  <a:cubicBezTo>
                    <a:pt x="43552" y="23599"/>
                    <a:pt x="48974" y="23475"/>
                    <a:pt x="52295" y="26796"/>
                  </a:cubicBezTo>
                  <a:lnTo>
                    <a:pt x="56033" y="30535"/>
                  </a:lnTo>
                  <a:cubicBezTo>
                    <a:pt x="57578" y="32079"/>
                    <a:pt x="59673" y="32947"/>
                    <a:pt x="61858" y="32947"/>
                  </a:cubicBezTo>
                  <a:lnTo>
                    <a:pt x="73047" y="32947"/>
                  </a:lnTo>
                  <a:cubicBezTo>
                    <a:pt x="73730" y="35585"/>
                    <a:pt x="74131" y="38336"/>
                    <a:pt x="74131" y="41184"/>
                  </a:cubicBezTo>
                  <a:cubicBezTo>
                    <a:pt x="74131" y="59351"/>
                    <a:pt x="59352" y="74131"/>
                    <a:pt x="41184" y="741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96;p7"/>
            <p:cNvSpPr/>
            <p:nvPr/>
          </p:nvSpPr>
          <p:spPr>
            <a:xfrm>
              <a:off x="798918" y="1919600"/>
              <a:ext cx="116686" cy="82368"/>
            </a:xfrm>
            <a:custGeom>
              <a:avLst/>
              <a:gdLst/>
              <a:ahLst/>
              <a:cxnLst/>
              <a:rect l="l" t="t" r="r" b="b"/>
              <a:pathLst>
                <a:path w="116686" h="82368" extrusionOk="0">
                  <a:moveTo>
                    <a:pt x="112356" y="33786"/>
                  </a:moveTo>
                  <a:cubicBezTo>
                    <a:pt x="105619" y="30258"/>
                    <a:pt x="96438" y="24081"/>
                    <a:pt x="92250" y="15123"/>
                  </a:cubicBezTo>
                  <a:cubicBezTo>
                    <a:pt x="83744" y="-3072"/>
                    <a:pt x="66652" y="680"/>
                    <a:pt x="66652" y="680"/>
                  </a:cubicBezTo>
                  <a:lnTo>
                    <a:pt x="66659" y="746"/>
                  </a:lnTo>
                  <a:cubicBezTo>
                    <a:pt x="64227" y="285"/>
                    <a:pt x="61724" y="23"/>
                    <a:pt x="59160" y="11"/>
                  </a:cubicBezTo>
                  <a:lnTo>
                    <a:pt x="59167" y="0"/>
                  </a:lnTo>
                  <a:cubicBezTo>
                    <a:pt x="59127" y="0"/>
                    <a:pt x="59092" y="5"/>
                    <a:pt x="59053" y="5"/>
                  </a:cubicBezTo>
                  <a:cubicBezTo>
                    <a:pt x="59018" y="5"/>
                    <a:pt x="58986" y="0"/>
                    <a:pt x="58952" y="0"/>
                  </a:cubicBezTo>
                  <a:cubicBezTo>
                    <a:pt x="58436" y="0"/>
                    <a:pt x="57934" y="58"/>
                    <a:pt x="57423" y="77"/>
                  </a:cubicBezTo>
                  <a:cubicBezTo>
                    <a:pt x="23419" y="902"/>
                    <a:pt x="15643" y="24970"/>
                    <a:pt x="12352" y="38819"/>
                  </a:cubicBezTo>
                  <a:cubicBezTo>
                    <a:pt x="10004" y="48701"/>
                    <a:pt x="5033" y="60054"/>
                    <a:pt x="852" y="68589"/>
                  </a:cubicBezTo>
                  <a:cubicBezTo>
                    <a:pt x="-2080" y="74574"/>
                    <a:pt x="2980" y="81463"/>
                    <a:pt x="9549" y="80335"/>
                  </a:cubicBezTo>
                  <a:cubicBezTo>
                    <a:pt x="20109" y="78522"/>
                    <a:pt x="28073" y="75230"/>
                    <a:pt x="32711" y="72923"/>
                  </a:cubicBezTo>
                  <a:cubicBezTo>
                    <a:pt x="39836" y="78821"/>
                    <a:pt x="48979" y="82368"/>
                    <a:pt x="58952" y="82368"/>
                  </a:cubicBezTo>
                  <a:cubicBezTo>
                    <a:pt x="74552" y="82368"/>
                    <a:pt x="88122" y="73692"/>
                    <a:pt x="95111" y="60904"/>
                  </a:cubicBezTo>
                  <a:cubicBezTo>
                    <a:pt x="100258" y="58194"/>
                    <a:pt x="108596" y="53199"/>
                    <a:pt x="114527" y="46615"/>
                  </a:cubicBezTo>
                  <a:cubicBezTo>
                    <a:pt x="118122" y="42624"/>
                    <a:pt x="117113" y="36278"/>
                    <a:pt x="112356" y="33786"/>
                  </a:cubicBezTo>
                  <a:close/>
                  <a:moveTo>
                    <a:pt x="30121" y="57096"/>
                  </a:moveTo>
                  <a:cubicBezTo>
                    <a:pt x="56647" y="51653"/>
                    <a:pt x="67813" y="36840"/>
                    <a:pt x="72487" y="25477"/>
                  </a:cubicBezTo>
                  <a:cubicBezTo>
                    <a:pt x="76048" y="29639"/>
                    <a:pt x="82225" y="34765"/>
                    <a:pt x="91386" y="35581"/>
                  </a:cubicBezTo>
                  <a:cubicBezTo>
                    <a:pt x="91701" y="37406"/>
                    <a:pt x="91899" y="39270"/>
                    <a:pt x="91899" y="41184"/>
                  </a:cubicBezTo>
                  <a:cubicBezTo>
                    <a:pt x="91899" y="59351"/>
                    <a:pt x="77119" y="74131"/>
                    <a:pt x="58952" y="74131"/>
                  </a:cubicBezTo>
                  <a:cubicBezTo>
                    <a:pt x="46554" y="74131"/>
                    <a:pt x="35743" y="67242"/>
                    <a:pt x="30121" y="57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97;p7"/>
            <p:cNvSpPr/>
            <p:nvPr/>
          </p:nvSpPr>
          <p:spPr>
            <a:xfrm>
              <a:off x="718717" y="1868438"/>
              <a:ext cx="10303" cy="11803"/>
            </a:xfrm>
            <a:custGeom>
              <a:avLst/>
              <a:gdLst/>
              <a:ahLst/>
              <a:cxnLst/>
              <a:rect l="l" t="t" r="r" b="b"/>
              <a:pathLst>
                <a:path w="10303" h="11803" extrusionOk="0">
                  <a:moveTo>
                    <a:pt x="2057" y="11249"/>
                  </a:moveTo>
                  <a:cubicBezTo>
                    <a:pt x="2704" y="11627"/>
                    <a:pt x="3416" y="11804"/>
                    <a:pt x="4116" y="11804"/>
                  </a:cubicBezTo>
                  <a:cubicBezTo>
                    <a:pt x="5536" y="11804"/>
                    <a:pt x="6919" y="11068"/>
                    <a:pt x="7683" y="9749"/>
                  </a:cubicBezTo>
                  <a:lnTo>
                    <a:pt x="9747" y="6185"/>
                  </a:lnTo>
                  <a:cubicBezTo>
                    <a:pt x="10889" y="4218"/>
                    <a:pt x="10217" y="1697"/>
                    <a:pt x="8247" y="558"/>
                  </a:cubicBezTo>
                  <a:cubicBezTo>
                    <a:pt x="6284" y="-588"/>
                    <a:pt x="3762" y="88"/>
                    <a:pt x="2620" y="2059"/>
                  </a:cubicBezTo>
                  <a:lnTo>
                    <a:pt x="557" y="5622"/>
                  </a:lnTo>
                  <a:cubicBezTo>
                    <a:pt x="-586" y="7589"/>
                    <a:pt x="86" y="10110"/>
                    <a:pt x="2057" y="112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98;p7"/>
            <p:cNvSpPr/>
            <p:nvPr/>
          </p:nvSpPr>
          <p:spPr>
            <a:xfrm>
              <a:off x="760026" y="1797178"/>
              <a:ext cx="10303" cy="11803"/>
            </a:xfrm>
            <a:custGeom>
              <a:avLst/>
              <a:gdLst/>
              <a:ahLst/>
              <a:cxnLst/>
              <a:rect l="l" t="t" r="r" b="b"/>
              <a:pathLst>
                <a:path w="10303" h="11803" extrusionOk="0">
                  <a:moveTo>
                    <a:pt x="8247" y="558"/>
                  </a:moveTo>
                  <a:cubicBezTo>
                    <a:pt x="6280" y="-588"/>
                    <a:pt x="3758" y="88"/>
                    <a:pt x="2620" y="2059"/>
                  </a:cubicBezTo>
                  <a:lnTo>
                    <a:pt x="557" y="5622"/>
                  </a:lnTo>
                  <a:cubicBezTo>
                    <a:pt x="-586" y="7589"/>
                    <a:pt x="86" y="10110"/>
                    <a:pt x="2057" y="11249"/>
                  </a:cubicBezTo>
                  <a:cubicBezTo>
                    <a:pt x="2704" y="11627"/>
                    <a:pt x="3416" y="11804"/>
                    <a:pt x="4116" y="11804"/>
                  </a:cubicBezTo>
                  <a:cubicBezTo>
                    <a:pt x="5536" y="11804"/>
                    <a:pt x="6919" y="11068"/>
                    <a:pt x="7683" y="9749"/>
                  </a:cubicBezTo>
                  <a:lnTo>
                    <a:pt x="9747" y="6185"/>
                  </a:lnTo>
                  <a:cubicBezTo>
                    <a:pt x="10889" y="4218"/>
                    <a:pt x="10217" y="1697"/>
                    <a:pt x="8247" y="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99;p7"/>
            <p:cNvSpPr/>
            <p:nvPr/>
          </p:nvSpPr>
          <p:spPr>
            <a:xfrm>
              <a:off x="699002" y="1904071"/>
              <a:ext cx="9366" cy="10183"/>
            </a:xfrm>
            <a:custGeom>
              <a:avLst/>
              <a:gdLst/>
              <a:ahLst/>
              <a:cxnLst/>
              <a:rect l="l" t="t" r="r" b="b"/>
              <a:pathLst>
                <a:path w="9366" h="10183" extrusionOk="0">
                  <a:moveTo>
                    <a:pt x="2053" y="9629"/>
                  </a:moveTo>
                  <a:cubicBezTo>
                    <a:pt x="2705" y="10007"/>
                    <a:pt x="3416" y="10184"/>
                    <a:pt x="4116" y="10184"/>
                  </a:cubicBezTo>
                  <a:cubicBezTo>
                    <a:pt x="5536" y="10184"/>
                    <a:pt x="6919" y="9448"/>
                    <a:pt x="7684" y="8133"/>
                  </a:cubicBezTo>
                  <a:lnTo>
                    <a:pt x="8810" y="6190"/>
                  </a:lnTo>
                  <a:cubicBezTo>
                    <a:pt x="9952" y="4219"/>
                    <a:pt x="9280" y="1702"/>
                    <a:pt x="7314" y="560"/>
                  </a:cubicBezTo>
                  <a:cubicBezTo>
                    <a:pt x="5339" y="-591"/>
                    <a:pt x="2821" y="93"/>
                    <a:pt x="1683" y="2056"/>
                  </a:cubicBezTo>
                  <a:lnTo>
                    <a:pt x="557" y="3998"/>
                  </a:lnTo>
                  <a:cubicBezTo>
                    <a:pt x="-585" y="5969"/>
                    <a:pt x="86" y="8487"/>
                    <a:pt x="2053" y="96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00;p7"/>
            <p:cNvSpPr/>
            <p:nvPr/>
          </p:nvSpPr>
          <p:spPr>
            <a:xfrm>
              <a:off x="708389" y="1886255"/>
              <a:ext cx="10307" cy="11802"/>
            </a:xfrm>
            <a:custGeom>
              <a:avLst/>
              <a:gdLst/>
              <a:ahLst/>
              <a:cxnLst/>
              <a:rect l="l" t="t" r="r" b="b"/>
              <a:pathLst>
                <a:path w="10307" h="11802" extrusionOk="0">
                  <a:moveTo>
                    <a:pt x="2053" y="11248"/>
                  </a:moveTo>
                  <a:cubicBezTo>
                    <a:pt x="2705" y="11626"/>
                    <a:pt x="3416" y="11803"/>
                    <a:pt x="4116" y="11803"/>
                  </a:cubicBezTo>
                  <a:cubicBezTo>
                    <a:pt x="5536" y="11803"/>
                    <a:pt x="6919" y="11067"/>
                    <a:pt x="7684" y="9752"/>
                  </a:cubicBezTo>
                  <a:lnTo>
                    <a:pt x="9751" y="6188"/>
                  </a:lnTo>
                  <a:cubicBezTo>
                    <a:pt x="10893" y="4222"/>
                    <a:pt x="10221" y="1700"/>
                    <a:pt x="8255" y="558"/>
                  </a:cubicBezTo>
                  <a:cubicBezTo>
                    <a:pt x="6276" y="-588"/>
                    <a:pt x="3762" y="91"/>
                    <a:pt x="2624" y="2054"/>
                  </a:cubicBezTo>
                  <a:lnTo>
                    <a:pt x="557" y="5617"/>
                  </a:lnTo>
                  <a:cubicBezTo>
                    <a:pt x="-585" y="7584"/>
                    <a:pt x="86" y="10106"/>
                    <a:pt x="2053" y="112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1;p7"/>
            <p:cNvSpPr/>
            <p:nvPr/>
          </p:nvSpPr>
          <p:spPr>
            <a:xfrm>
              <a:off x="739369" y="1832808"/>
              <a:ext cx="10307" cy="11803"/>
            </a:xfrm>
            <a:custGeom>
              <a:avLst/>
              <a:gdLst/>
              <a:ahLst/>
              <a:cxnLst/>
              <a:rect l="l" t="t" r="r" b="b"/>
              <a:pathLst>
                <a:path w="10307" h="11803" extrusionOk="0">
                  <a:moveTo>
                    <a:pt x="8255" y="559"/>
                  </a:moveTo>
                  <a:cubicBezTo>
                    <a:pt x="6280" y="-588"/>
                    <a:pt x="3762" y="88"/>
                    <a:pt x="2624" y="2055"/>
                  </a:cubicBezTo>
                  <a:lnTo>
                    <a:pt x="557" y="5618"/>
                  </a:lnTo>
                  <a:cubicBezTo>
                    <a:pt x="-585" y="7585"/>
                    <a:pt x="86" y="10107"/>
                    <a:pt x="2053" y="11249"/>
                  </a:cubicBezTo>
                  <a:cubicBezTo>
                    <a:pt x="2705" y="11627"/>
                    <a:pt x="3416" y="11804"/>
                    <a:pt x="4116" y="11804"/>
                  </a:cubicBezTo>
                  <a:cubicBezTo>
                    <a:pt x="5536" y="11804"/>
                    <a:pt x="6919" y="11068"/>
                    <a:pt x="7684" y="9753"/>
                  </a:cubicBezTo>
                  <a:lnTo>
                    <a:pt x="9751" y="6189"/>
                  </a:lnTo>
                  <a:cubicBezTo>
                    <a:pt x="10893" y="4223"/>
                    <a:pt x="10221" y="1701"/>
                    <a:pt x="8255" y="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2;p7"/>
            <p:cNvSpPr/>
            <p:nvPr/>
          </p:nvSpPr>
          <p:spPr>
            <a:xfrm>
              <a:off x="770350" y="1779360"/>
              <a:ext cx="10307" cy="11804"/>
            </a:xfrm>
            <a:custGeom>
              <a:avLst/>
              <a:gdLst/>
              <a:ahLst/>
              <a:cxnLst/>
              <a:rect l="l" t="t" r="r" b="b"/>
              <a:pathLst>
                <a:path w="10307" h="11804" extrusionOk="0">
                  <a:moveTo>
                    <a:pt x="8255" y="560"/>
                  </a:moveTo>
                  <a:cubicBezTo>
                    <a:pt x="6280" y="-591"/>
                    <a:pt x="3766" y="93"/>
                    <a:pt x="2624" y="2056"/>
                  </a:cubicBezTo>
                  <a:lnTo>
                    <a:pt x="557" y="5619"/>
                  </a:lnTo>
                  <a:cubicBezTo>
                    <a:pt x="-585" y="7586"/>
                    <a:pt x="86" y="10108"/>
                    <a:pt x="2053" y="11250"/>
                  </a:cubicBezTo>
                  <a:cubicBezTo>
                    <a:pt x="2705" y="11628"/>
                    <a:pt x="3416" y="11805"/>
                    <a:pt x="4116" y="11805"/>
                  </a:cubicBezTo>
                  <a:cubicBezTo>
                    <a:pt x="5536" y="11805"/>
                    <a:pt x="6919" y="11069"/>
                    <a:pt x="7684" y="9754"/>
                  </a:cubicBezTo>
                  <a:lnTo>
                    <a:pt x="9751" y="6190"/>
                  </a:lnTo>
                  <a:cubicBezTo>
                    <a:pt x="10893" y="4223"/>
                    <a:pt x="10221" y="1702"/>
                    <a:pt x="8255" y="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03;p7"/>
            <p:cNvSpPr/>
            <p:nvPr/>
          </p:nvSpPr>
          <p:spPr>
            <a:xfrm>
              <a:off x="729045" y="1850625"/>
              <a:ext cx="10303" cy="11803"/>
            </a:xfrm>
            <a:custGeom>
              <a:avLst/>
              <a:gdLst/>
              <a:ahLst/>
              <a:cxnLst/>
              <a:rect l="l" t="t" r="r" b="b"/>
              <a:pathLst>
                <a:path w="10303" h="11803" extrusionOk="0">
                  <a:moveTo>
                    <a:pt x="8247" y="558"/>
                  </a:moveTo>
                  <a:cubicBezTo>
                    <a:pt x="6284" y="-588"/>
                    <a:pt x="3758" y="88"/>
                    <a:pt x="2620" y="2059"/>
                  </a:cubicBezTo>
                  <a:lnTo>
                    <a:pt x="557" y="5622"/>
                  </a:lnTo>
                  <a:cubicBezTo>
                    <a:pt x="-586" y="7589"/>
                    <a:pt x="86" y="10110"/>
                    <a:pt x="2057" y="11249"/>
                  </a:cubicBezTo>
                  <a:cubicBezTo>
                    <a:pt x="2704" y="11627"/>
                    <a:pt x="3416" y="11804"/>
                    <a:pt x="4116" y="11804"/>
                  </a:cubicBezTo>
                  <a:cubicBezTo>
                    <a:pt x="5536" y="11804"/>
                    <a:pt x="6919" y="11068"/>
                    <a:pt x="7683" y="9749"/>
                  </a:cubicBezTo>
                  <a:lnTo>
                    <a:pt x="9747" y="6185"/>
                  </a:lnTo>
                  <a:cubicBezTo>
                    <a:pt x="10889" y="4218"/>
                    <a:pt x="10217" y="1697"/>
                    <a:pt x="8247" y="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04;p7"/>
            <p:cNvSpPr/>
            <p:nvPr/>
          </p:nvSpPr>
          <p:spPr>
            <a:xfrm>
              <a:off x="749698" y="1814994"/>
              <a:ext cx="10303" cy="11800"/>
            </a:xfrm>
            <a:custGeom>
              <a:avLst/>
              <a:gdLst/>
              <a:ahLst/>
              <a:cxnLst/>
              <a:rect l="l" t="t" r="r" b="b"/>
              <a:pathLst>
                <a:path w="10303" h="11800" extrusionOk="0">
                  <a:moveTo>
                    <a:pt x="8251" y="560"/>
                  </a:moveTo>
                  <a:cubicBezTo>
                    <a:pt x="6272" y="-591"/>
                    <a:pt x="3758" y="93"/>
                    <a:pt x="2620" y="2056"/>
                  </a:cubicBezTo>
                  <a:lnTo>
                    <a:pt x="557" y="5615"/>
                  </a:lnTo>
                  <a:cubicBezTo>
                    <a:pt x="-585" y="7586"/>
                    <a:pt x="86" y="10103"/>
                    <a:pt x="2053" y="11246"/>
                  </a:cubicBezTo>
                  <a:cubicBezTo>
                    <a:pt x="2705" y="11624"/>
                    <a:pt x="3416" y="11801"/>
                    <a:pt x="4116" y="11801"/>
                  </a:cubicBezTo>
                  <a:cubicBezTo>
                    <a:pt x="5536" y="11801"/>
                    <a:pt x="6919" y="11065"/>
                    <a:pt x="7684" y="9750"/>
                  </a:cubicBezTo>
                  <a:lnTo>
                    <a:pt x="9747" y="6190"/>
                  </a:lnTo>
                  <a:cubicBezTo>
                    <a:pt x="10889" y="4219"/>
                    <a:pt x="10217" y="1702"/>
                    <a:pt x="8251" y="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05;p7"/>
            <p:cNvSpPr/>
            <p:nvPr/>
          </p:nvSpPr>
          <p:spPr>
            <a:xfrm>
              <a:off x="791002" y="1743730"/>
              <a:ext cx="10307" cy="11804"/>
            </a:xfrm>
            <a:custGeom>
              <a:avLst/>
              <a:gdLst/>
              <a:ahLst/>
              <a:cxnLst/>
              <a:rect l="l" t="t" r="r" b="b"/>
              <a:pathLst>
                <a:path w="10307" h="11804" extrusionOk="0">
                  <a:moveTo>
                    <a:pt x="8255" y="560"/>
                  </a:moveTo>
                  <a:cubicBezTo>
                    <a:pt x="6276" y="-591"/>
                    <a:pt x="3762" y="93"/>
                    <a:pt x="2624" y="2056"/>
                  </a:cubicBezTo>
                  <a:lnTo>
                    <a:pt x="557" y="5619"/>
                  </a:lnTo>
                  <a:cubicBezTo>
                    <a:pt x="-585" y="7586"/>
                    <a:pt x="86" y="10108"/>
                    <a:pt x="2053" y="11250"/>
                  </a:cubicBezTo>
                  <a:cubicBezTo>
                    <a:pt x="2705" y="11628"/>
                    <a:pt x="3416" y="11805"/>
                    <a:pt x="4116" y="11805"/>
                  </a:cubicBezTo>
                  <a:cubicBezTo>
                    <a:pt x="5536" y="11805"/>
                    <a:pt x="6919" y="11069"/>
                    <a:pt x="7684" y="9754"/>
                  </a:cubicBezTo>
                  <a:lnTo>
                    <a:pt x="9751" y="6190"/>
                  </a:lnTo>
                  <a:cubicBezTo>
                    <a:pt x="10893" y="4223"/>
                    <a:pt x="10221" y="1702"/>
                    <a:pt x="8255" y="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06;p7"/>
            <p:cNvSpPr/>
            <p:nvPr/>
          </p:nvSpPr>
          <p:spPr>
            <a:xfrm>
              <a:off x="780678" y="1761548"/>
              <a:ext cx="10303" cy="11803"/>
            </a:xfrm>
            <a:custGeom>
              <a:avLst/>
              <a:gdLst/>
              <a:ahLst/>
              <a:cxnLst/>
              <a:rect l="l" t="t" r="r" b="b"/>
              <a:pathLst>
                <a:path w="10303" h="11803" extrusionOk="0">
                  <a:moveTo>
                    <a:pt x="8247" y="558"/>
                  </a:moveTo>
                  <a:cubicBezTo>
                    <a:pt x="6280" y="-588"/>
                    <a:pt x="3758" y="88"/>
                    <a:pt x="2620" y="2059"/>
                  </a:cubicBezTo>
                  <a:lnTo>
                    <a:pt x="557" y="5622"/>
                  </a:lnTo>
                  <a:cubicBezTo>
                    <a:pt x="-586" y="7589"/>
                    <a:pt x="86" y="10110"/>
                    <a:pt x="2057" y="11249"/>
                  </a:cubicBezTo>
                  <a:cubicBezTo>
                    <a:pt x="2704" y="11627"/>
                    <a:pt x="3416" y="11804"/>
                    <a:pt x="4116" y="11804"/>
                  </a:cubicBezTo>
                  <a:cubicBezTo>
                    <a:pt x="5536" y="11804"/>
                    <a:pt x="6919" y="11068"/>
                    <a:pt x="7683" y="9749"/>
                  </a:cubicBezTo>
                  <a:lnTo>
                    <a:pt x="9747" y="6185"/>
                  </a:lnTo>
                  <a:cubicBezTo>
                    <a:pt x="10889" y="4218"/>
                    <a:pt x="10217" y="1697"/>
                    <a:pt x="8247" y="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256" y="3358645"/>
            <a:ext cx="1092011" cy="1257351"/>
          </a:xfrm>
          <a:prstGeom prst="rect">
            <a:avLst/>
          </a:prstGeom>
        </p:spPr>
      </p:pic>
    </p:spTree>
    <p:extLst>
      <p:ext uri="{BB962C8B-B14F-4D97-AF65-F5344CB8AC3E}">
        <p14:creationId xmlns:p14="http://schemas.microsoft.com/office/powerpoint/2010/main" val="845173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Significance of the study</a:t>
            </a:r>
            <a:endParaRPr lang="en-US" sz="3000" dirty="0">
              <a:solidFill>
                <a:schemeClr val="tx1"/>
              </a:solidFill>
              <a:latin typeface="Walter Turncoat" panose="02000000000000000000" charset="0"/>
            </a:endParaRPr>
          </a:p>
        </p:txBody>
      </p:sp>
      <p:sp>
        <p:nvSpPr>
          <p:cNvPr id="13" name="Google Shape;365;p29"/>
          <p:cNvSpPr txBox="1">
            <a:spLocks noGrp="1"/>
          </p:cNvSpPr>
          <p:nvPr>
            <p:ph type="body" idx="4294967295"/>
          </p:nvPr>
        </p:nvSpPr>
        <p:spPr>
          <a:xfrm>
            <a:off x="1337194" y="1381379"/>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IT Students</a:t>
            </a:r>
            <a:endParaRPr sz="1800" b="1" dirty="0">
              <a:solidFill>
                <a:schemeClr val="tx1"/>
              </a:solidFill>
              <a:latin typeface="Nunito" panose="020B0604020202020204" charset="0"/>
            </a:endParaRPr>
          </a:p>
        </p:txBody>
      </p:sp>
      <p:sp>
        <p:nvSpPr>
          <p:cNvPr id="14" name="Google Shape;366;p29"/>
          <p:cNvSpPr txBox="1">
            <a:spLocks noGrp="1"/>
          </p:cNvSpPr>
          <p:nvPr>
            <p:ph type="body" idx="4294967295"/>
          </p:nvPr>
        </p:nvSpPr>
        <p:spPr>
          <a:xfrm>
            <a:off x="3932970" y="1381379"/>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Researchers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15" name="Google Shape;369;p29"/>
          <p:cNvSpPr txBox="1">
            <a:spLocks noGrp="1"/>
          </p:cNvSpPr>
          <p:nvPr>
            <p:ph type="body" idx="4294967295"/>
          </p:nvPr>
        </p:nvSpPr>
        <p:spPr>
          <a:xfrm>
            <a:off x="1337194" y="3133979"/>
            <a:ext cx="2184612"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Future Researchers</a:t>
            </a:r>
            <a:endParaRPr sz="1800" b="1" dirty="0" smtClean="0">
              <a:solidFill>
                <a:schemeClr val="tx1"/>
              </a:solidFill>
              <a:latin typeface="Nunito" panose="020B0604020202020204" charset="0"/>
            </a:endParaRPr>
          </a:p>
        </p:txBody>
      </p:sp>
      <p:sp>
        <p:nvSpPr>
          <p:cNvPr id="16" name="Google Shape;370;p29"/>
          <p:cNvSpPr txBox="1">
            <a:spLocks noGrp="1"/>
          </p:cNvSpPr>
          <p:nvPr>
            <p:ph type="body" idx="4294967295"/>
          </p:nvPr>
        </p:nvSpPr>
        <p:spPr>
          <a:xfrm>
            <a:off x="3932970" y="3133979"/>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Education System</a:t>
            </a:r>
            <a:endParaRPr sz="1200" dirty="0"/>
          </a:p>
        </p:txBody>
      </p:sp>
      <p:grpSp>
        <p:nvGrpSpPr>
          <p:cNvPr id="63" name="Google Shape;425;p7"/>
          <p:cNvGrpSpPr/>
          <p:nvPr/>
        </p:nvGrpSpPr>
        <p:grpSpPr>
          <a:xfrm>
            <a:off x="4236193" y="3528533"/>
            <a:ext cx="1029798" cy="948118"/>
            <a:chOff x="6480497" y="4091378"/>
            <a:chExt cx="458226" cy="421882"/>
          </a:xfrm>
        </p:grpSpPr>
        <p:sp>
          <p:nvSpPr>
            <p:cNvPr id="64" name="Google Shape;426;p7"/>
            <p:cNvSpPr/>
            <p:nvPr/>
          </p:nvSpPr>
          <p:spPr>
            <a:xfrm>
              <a:off x="6833505" y="4222433"/>
              <a:ext cx="47620" cy="32995"/>
            </a:xfrm>
            <a:custGeom>
              <a:avLst/>
              <a:gdLst/>
              <a:ahLst/>
              <a:cxnLst/>
              <a:rect l="l" t="t" r="r" b="b"/>
              <a:pathLst>
                <a:path w="47620" h="32995" extrusionOk="0">
                  <a:moveTo>
                    <a:pt x="47621" y="5542"/>
                  </a:moveTo>
                  <a:cubicBezTo>
                    <a:pt x="43425" y="3632"/>
                    <a:pt x="39541" y="2111"/>
                    <a:pt x="36257" y="970"/>
                  </a:cubicBezTo>
                  <a:cubicBezTo>
                    <a:pt x="29855" y="-1255"/>
                    <a:pt x="22754" y="426"/>
                    <a:pt x="17962" y="5219"/>
                  </a:cubicBezTo>
                  <a:lnTo>
                    <a:pt x="0" y="23180"/>
                  </a:lnTo>
                  <a:cubicBezTo>
                    <a:pt x="5761" y="25484"/>
                    <a:pt x="12700" y="28692"/>
                    <a:pt x="20168" y="32995"/>
                  </a:cubicBezTo>
                  <a:lnTo>
                    <a:pt x="47621" y="55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427;p7"/>
            <p:cNvSpPr/>
            <p:nvPr/>
          </p:nvSpPr>
          <p:spPr>
            <a:xfrm>
              <a:off x="6906926" y="4280047"/>
              <a:ext cx="31797" cy="45902"/>
            </a:xfrm>
            <a:custGeom>
              <a:avLst/>
              <a:gdLst/>
              <a:ahLst/>
              <a:cxnLst/>
              <a:rect l="l" t="t" r="r" b="b"/>
              <a:pathLst>
                <a:path w="31797" h="45902" extrusionOk="0">
                  <a:moveTo>
                    <a:pt x="31180" y="10977"/>
                  </a:moveTo>
                  <a:cubicBezTo>
                    <a:pt x="30154" y="7097"/>
                    <a:pt x="28843" y="3486"/>
                    <a:pt x="27411" y="0"/>
                  </a:cubicBezTo>
                  <a:lnTo>
                    <a:pt x="0" y="27411"/>
                  </a:lnTo>
                  <a:cubicBezTo>
                    <a:pt x="3380" y="33105"/>
                    <a:pt x="6490" y="39257"/>
                    <a:pt x="9247" y="45903"/>
                  </a:cubicBezTo>
                  <a:lnTo>
                    <a:pt x="26690" y="28271"/>
                  </a:lnTo>
                  <a:cubicBezTo>
                    <a:pt x="31178" y="23734"/>
                    <a:pt x="32811" y="17147"/>
                    <a:pt x="31180" y="109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428;p7"/>
            <p:cNvSpPr/>
            <p:nvPr/>
          </p:nvSpPr>
          <p:spPr>
            <a:xfrm>
              <a:off x="6592294" y="4251954"/>
              <a:ext cx="317574" cy="261306"/>
            </a:xfrm>
            <a:custGeom>
              <a:avLst/>
              <a:gdLst/>
              <a:ahLst/>
              <a:cxnLst/>
              <a:rect l="l" t="t" r="r" b="b"/>
              <a:pathLst>
                <a:path w="317574" h="261306" extrusionOk="0">
                  <a:moveTo>
                    <a:pt x="234871" y="0"/>
                  </a:moveTo>
                  <a:lnTo>
                    <a:pt x="179190" y="55681"/>
                  </a:lnTo>
                  <a:lnTo>
                    <a:pt x="148294" y="55681"/>
                  </a:lnTo>
                  <a:lnTo>
                    <a:pt x="148555" y="55890"/>
                  </a:lnTo>
                  <a:cubicBezTo>
                    <a:pt x="154990" y="61060"/>
                    <a:pt x="157948" y="69293"/>
                    <a:pt x="156270" y="77375"/>
                  </a:cubicBezTo>
                  <a:lnTo>
                    <a:pt x="138876" y="161364"/>
                  </a:lnTo>
                  <a:cubicBezTo>
                    <a:pt x="138069" y="165261"/>
                    <a:pt x="135572" y="168527"/>
                    <a:pt x="132023" y="170325"/>
                  </a:cubicBezTo>
                  <a:cubicBezTo>
                    <a:pt x="128471" y="172121"/>
                    <a:pt x="124361" y="172201"/>
                    <a:pt x="120745" y="170546"/>
                  </a:cubicBezTo>
                  <a:cubicBezTo>
                    <a:pt x="108607" y="164992"/>
                    <a:pt x="100322" y="153282"/>
                    <a:pt x="99119" y="139988"/>
                  </a:cubicBezTo>
                  <a:lnTo>
                    <a:pt x="95417" y="98997"/>
                  </a:lnTo>
                  <a:cubicBezTo>
                    <a:pt x="95246" y="97108"/>
                    <a:pt x="94082" y="95596"/>
                    <a:pt x="92300" y="94951"/>
                  </a:cubicBezTo>
                  <a:cubicBezTo>
                    <a:pt x="90525" y="94307"/>
                    <a:pt x="88659" y="94719"/>
                    <a:pt x="87315" y="96061"/>
                  </a:cubicBezTo>
                  <a:lnTo>
                    <a:pt x="43153" y="140222"/>
                  </a:lnTo>
                  <a:lnTo>
                    <a:pt x="15542" y="167832"/>
                  </a:lnTo>
                  <a:lnTo>
                    <a:pt x="12900" y="170474"/>
                  </a:lnTo>
                  <a:cubicBezTo>
                    <a:pt x="12105" y="171269"/>
                    <a:pt x="11261" y="172006"/>
                    <a:pt x="10390" y="172704"/>
                  </a:cubicBezTo>
                  <a:lnTo>
                    <a:pt x="4763" y="178331"/>
                  </a:lnTo>
                  <a:cubicBezTo>
                    <a:pt x="-1588" y="184682"/>
                    <a:pt x="-1588" y="194978"/>
                    <a:pt x="4763" y="201328"/>
                  </a:cubicBezTo>
                  <a:cubicBezTo>
                    <a:pt x="11113" y="207679"/>
                    <a:pt x="21409" y="207679"/>
                    <a:pt x="27760" y="201328"/>
                  </a:cubicBezTo>
                  <a:lnTo>
                    <a:pt x="40689" y="188399"/>
                  </a:lnTo>
                  <a:lnTo>
                    <a:pt x="40693" y="188401"/>
                  </a:lnTo>
                  <a:lnTo>
                    <a:pt x="45459" y="183635"/>
                  </a:lnTo>
                  <a:cubicBezTo>
                    <a:pt x="47068" y="182026"/>
                    <a:pt x="49674" y="182026"/>
                    <a:pt x="51283" y="183635"/>
                  </a:cubicBezTo>
                  <a:cubicBezTo>
                    <a:pt x="52892" y="185244"/>
                    <a:pt x="52892" y="187850"/>
                    <a:pt x="51283" y="189459"/>
                  </a:cubicBezTo>
                  <a:lnTo>
                    <a:pt x="47100" y="193641"/>
                  </a:lnTo>
                  <a:lnTo>
                    <a:pt x="47142" y="193675"/>
                  </a:lnTo>
                  <a:lnTo>
                    <a:pt x="35776" y="205041"/>
                  </a:lnTo>
                  <a:cubicBezTo>
                    <a:pt x="29426" y="211391"/>
                    <a:pt x="29426" y="221688"/>
                    <a:pt x="35776" y="228038"/>
                  </a:cubicBezTo>
                  <a:cubicBezTo>
                    <a:pt x="42112" y="234374"/>
                    <a:pt x="52371" y="234383"/>
                    <a:pt x="58725" y="228077"/>
                  </a:cubicBezTo>
                  <a:lnTo>
                    <a:pt x="72438" y="214364"/>
                  </a:lnTo>
                  <a:lnTo>
                    <a:pt x="75800" y="211002"/>
                  </a:lnTo>
                  <a:cubicBezTo>
                    <a:pt x="75808" y="210994"/>
                    <a:pt x="75819" y="210992"/>
                    <a:pt x="75826" y="210985"/>
                  </a:cubicBezTo>
                  <a:cubicBezTo>
                    <a:pt x="77437" y="209399"/>
                    <a:pt x="80023" y="209401"/>
                    <a:pt x="81624" y="211002"/>
                  </a:cubicBezTo>
                  <a:cubicBezTo>
                    <a:pt x="83233" y="212611"/>
                    <a:pt x="83233" y="215217"/>
                    <a:pt x="81624" y="216826"/>
                  </a:cubicBezTo>
                  <a:lnTo>
                    <a:pt x="78846" y="219604"/>
                  </a:lnTo>
                  <a:lnTo>
                    <a:pt x="78977" y="219711"/>
                  </a:lnTo>
                  <a:lnTo>
                    <a:pt x="74705" y="223983"/>
                  </a:lnTo>
                  <a:cubicBezTo>
                    <a:pt x="68354" y="230334"/>
                    <a:pt x="68354" y="240630"/>
                    <a:pt x="74705" y="246980"/>
                  </a:cubicBezTo>
                  <a:cubicBezTo>
                    <a:pt x="81016" y="253291"/>
                    <a:pt x="91216" y="253316"/>
                    <a:pt x="97576" y="247083"/>
                  </a:cubicBezTo>
                  <a:lnTo>
                    <a:pt x="109885" y="234774"/>
                  </a:lnTo>
                  <a:lnTo>
                    <a:pt x="118189" y="226470"/>
                  </a:lnTo>
                  <a:cubicBezTo>
                    <a:pt x="118209" y="226449"/>
                    <a:pt x="118237" y="226444"/>
                    <a:pt x="118258" y="226424"/>
                  </a:cubicBezTo>
                  <a:cubicBezTo>
                    <a:pt x="119870" y="224876"/>
                    <a:pt x="122424" y="224881"/>
                    <a:pt x="124012" y="226470"/>
                  </a:cubicBezTo>
                  <a:cubicBezTo>
                    <a:pt x="125621" y="228079"/>
                    <a:pt x="125621" y="230685"/>
                    <a:pt x="124012" y="232293"/>
                  </a:cubicBezTo>
                  <a:lnTo>
                    <a:pt x="119266" y="237040"/>
                  </a:lnTo>
                  <a:lnTo>
                    <a:pt x="119369" y="237064"/>
                  </a:lnTo>
                  <a:lnTo>
                    <a:pt x="114555" y="241879"/>
                  </a:lnTo>
                  <a:cubicBezTo>
                    <a:pt x="111089" y="245345"/>
                    <a:pt x="111089" y="250965"/>
                    <a:pt x="114555" y="254432"/>
                  </a:cubicBezTo>
                  <a:cubicBezTo>
                    <a:pt x="123410" y="263287"/>
                    <a:pt x="137488" y="263555"/>
                    <a:pt x="146777" y="255428"/>
                  </a:cubicBezTo>
                  <a:lnTo>
                    <a:pt x="144651" y="253302"/>
                  </a:lnTo>
                  <a:cubicBezTo>
                    <a:pt x="141183" y="249834"/>
                    <a:pt x="139109" y="245513"/>
                    <a:pt x="138344" y="241009"/>
                  </a:cubicBezTo>
                  <a:cubicBezTo>
                    <a:pt x="137146" y="233956"/>
                    <a:pt x="139220" y="226447"/>
                    <a:pt x="144653" y="221013"/>
                  </a:cubicBezTo>
                  <a:cubicBezTo>
                    <a:pt x="149719" y="215949"/>
                    <a:pt x="156582" y="213870"/>
                    <a:pt x="163204" y="214567"/>
                  </a:cubicBezTo>
                  <a:cubicBezTo>
                    <a:pt x="162762" y="212989"/>
                    <a:pt x="162480" y="211390"/>
                    <a:pt x="162383" y="209765"/>
                  </a:cubicBezTo>
                  <a:cubicBezTo>
                    <a:pt x="162007" y="203470"/>
                    <a:pt x="164130" y="197053"/>
                    <a:pt x="168929" y="192252"/>
                  </a:cubicBezTo>
                  <a:cubicBezTo>
                    <a:pt x="173803" y="187380"/>
                    <a:pt x="180341" y="185274"/>
                    <a:pt x="186729" y="185737"/>
                  </a:cubicBezTo>
                  <a:cubicBezTo>
                    <a:pt x="184075" y="177783"/>
                    <a:pt x="185817" y="168672"/>
                    <a:pt x="192138" y="162353"/>
                  </a:cubicBezTo>
                  <a:cubicBezTo>
                    <a:pt x="196451" y="158040"/>
                    <a:pt x="202184" y="155665"/>
                    <a:pt x="208284" y="155665"/>
                  </a:cubicBezTo>
                  <a:cubicBezTo>
                    <a:pt x="209573" y="155665"/>
                    <a:pt x="210832" y="155827"/>
                    <a:pt x="212078" y="156035"/>
                  </a:cubicBezTo>
                  <a:cubicBezTo>
                    <a:pt x="211811" y="154630"/>
                    <a:pt x="211658" y="153193"/>
                    <a:pt x="211658" y="151732"/>
                  </a:cubicBezTo>
                  <a:cubicBezTo>
                    <a:pt x="211658" y="145632"/>
                    <a:pt x="214033" y="139899"/>
                    <a:pt x="218346" y="135586"/>
                  </a:cubicBezTo>
                  <a:cubicBezTo>
                    <a:pt x="227251" y="126687"/>
                    <a:pt x="241736" y="126683"/>
                    <a:pt x="250636" y="135586"/>
                  </a:cubicBezTo>
                  <a:lnTo>
                    <a:pt x="256824" y="141775"/>
                  </a:lnTo>
                  <a:lnTo>
                    <a:pt x="317574" y="80368"/>
                  </a:lnTo>
                  <a:cubicBezTo>
                    <a:pt x="297643" y="28782"/>
                    <a:pt x="255269" y="7503"/>
                    <a:pt x="23487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429;p7"/>
            <p:cNvSpPr/>
            <p:nvPr/>
          </p:nvSpPr>
          <p:spPr>
            <a:xfrm>
              <a:off x="6860895" y="4231849"/>
              <a:ext cx="49144" cy="43601"/>
            </a:xfrm>
            <a:custGeom>
              <a:avLst/>
              <a:gdLst/>
              <a:ahLst/>
              <a:cxnLst/>
              <a:rect l="l" t="t" r="r" b="b"/>
              <a:pathLst>
                <a:path w="49144" h="43601" extrusionOk="0">
                  <a:moveTo>
                    <a:pt x="20123" y="43602"/>
                  </a:moveTo>
                  <a:lnTo>
                    <a:pt x="49145" y="14580"/>
                  </a:lnTo>
                  <a:cubicBezTo>
                    <a:pt x="42202" y="8495"/>
                    <a:pt x="34893" y="3711"/>
                    <a:pt x="28004" y="0"/>
                  </a:cubicBezTo>
                  <a:lnTo>
                    <a:pt x="0" y="28004"/>
                  </a:lnTo>
                  <a:cubicBezTo>
                    <a:pt x="6600" y="32296"/>
                    <a:pt x="13435" y="37433"/>
                    <a:pt x="20123" y="43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430;p7"/>
            <p:cNvSpPr/>
            <p:nvPr/>
          </p:nvSpPr>
          <p:spPr>
            <a:xfrm>
              <a:off x="6886893" y="4252092"/>
              <a:ext cx="43721" cy="48228"/>
            </a:xfrm>
            <a:custGeom>
              <a:avLst/>
              <a:gdLst/>
              <a:ahLst/>
              <a:cxnLst/>
              <a:rect l="l" t="t" r="r" b="b"/>
              <a:pathLst>
                <a:path w="43721" h="48228" extrusionOk="0">
                  <a:moveTo>
                    <a:pt x="15522" y="48229"/>
                  </a:moveTo>
                  <a:lnTo>
                    <a:pt x="43721" y="20030"/>
                  </a:lnTo>
                  <a:cubicBezTo>
                    <a:pt x="39607" y="12338"/>
                    <a:pt x="34614" y="5678"/>
                    <a:pt x="29131" y="0"/>
                  </a:cubicBezTo>
                  <a:lnTo>
                    <a:pt x="0" y="29131"/>
                  </a:lnTo>
                  <a:cubicBezTo>
                    <a:pt x="5436" y="34747"/>
                    <a:pt x="10681" y="41082"/>
                    <a:pt x="15522" y="482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431;p7"/>
            <p:cNvSpPr/>
            <p:nvPr/>
          </p:nvSpPr>
          <p:spPr>
            <a:xfrm>
              <a:off x="6738557" y="4474523"/>
              <a:ext cx="32407" cy="32454"/>
            </a:xfrm>
            <a:custGeom>
              <a:avLst/>
              <a:gdLst/>
              <a:ahLst/>
              <a:cxnLst/>
              <a:rect l="l" t="t" r="r" b="b"/>
              <a:pathLst>
                <a:path w="32407" h="32454" extrusionOk="0">
                  <a:moveTo>
                    <a:pt x="27092" y="6504"/>
                  </a:moveTo>
                  <a:lnTo>
                    <a:pt x="25636" y="5047"/>
                  </a:lnTo>
                  <a:lnTo>
                    <a:pt x="24856" y="4267"/>
                  </a:lnTo>
                  <a:cubicBezTo>
                    <a:pt x="22011" y="1424"/>
                    <a:pt x="18272" y="0"/>
                    <a:pt x="14534" y="0"/>
                  </a:cubicBezTo>
                  <a:cubicBezTo>
                    <a:pt x="10796" y="0"/>
                    <a:pt x="7059" y="1422"/>
                    <a:pt x="4214" y="4267"/>
                  </a:cubicBezTo>
                  <a:cubicBezTo>
                    <a:pt x="379" y="8103"/>
                    <a:pt x="-807" y="13547"/>
                    <a:pt x="528" y="18440"/>
                  </a:cubicBezTo>
                  <a:cubicBezTo>
                    <a:pt x="1174" y="20806"/>
                    <a:pt x="2360" y="23055"/>
                    <a:pt x="4214" y="24910"/>
                  </a:cubicBezTo>
                  <a:lnTo>
                    <a:pt x="6450" y="27146"/>
                  </a:lnTo>
                  <a:lnTo>
                    <a:pt x="7492" y="28187"/>
                  </a:lnTo>
                  <a:cubicBezTo>
                    <a:pt x="13177" y="33876"/>
                    <a:pt x="22439" y="33876"/>
                    <a:pt x="28132" y="28187"/>
                  </a:cubicBezTo>
                  <a:cubicBezTo>
                    <a:pt x="30889" y="25430"/>
                    <a:pt x="32407" y="21764"/>
                    <a:pt x="32407" y="17867"/>
                  </a:cubicBezTo>
                  <a:cubicBezTo>
                    <a:pt x="32407" y="13968"/>
                    <a:pt x="30889" y="10302"/>
                    <a:pt x="28132" y="7545"/>
                  </a:cubicBezTo>
                  <a:lnTo>
                    <a:pt x="27092" y="65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432;p7"/>
            <p:cNvSpPr/>
            <p:nvPr/>
          </p:nvSpPr>
          <p:spPr>
            <a:xfrm>
              <a:off x="6762780" y="4445762"/>
              <a:ext cx="36385" cy="36381"/>
            </a:xfrm>
            <a:custGeom>
              <a:avLst/>
              <a:gdLst/>
              <a:ahLst/>
              <a:cxnLst/>
              <a:rect l="l" t="t" r="r" b="b"/>
              <a:pathLst>
                <a:path w="36385" h="36381" extrusionOk="0">
                  <a:moveTo>
                    <a:pt x="27788" y="7148"/>
                  </a:moveTo>
                  <a:lnTo>
                    <a:pt x="24909" y="4267"/>
                  </a:lnTo>
                  <a:cubicBezTo>
                    <a:pt x="22062" y="1422"/>
                    <a:pt x="18325" y="0"/>
                    <a:pt x="14587" y="0"/>
                  </a:cubicBezTo>
                  <a:cubicBezTo>
                    <a:pt x="10849" y="0"/>
                    <a:pt x="7112" y="1422"/>
                    <a:pt x="4267" y="4267"/>
                  </a:cubicBezTo>
                  <a:cubicBezTo>
                    <a:pt x="-1422" y="9958"/>
                    <a:pt x="-1422" y="19219"/>
                    <a:pt x="4267" y="24910"/>
                  </a:cubicBezTo>
                  <a:lnTo>
                    <a:pt x="7257" y="27901"/>
                  </a:lnTo>
                  <a:lnTo>
                    <a:pt x="11468" y="32113"/>
                  </a:lnTo>
                  <a:cubicBezTo>
                    <a:pt x="17159" y="37804"/>
                    <a:pt x="26419" y="37804"/>
                    <a:pt x="32110" y="32113"/>
                  </a:cubicBezTo>
                  <a:cubicBezTo>
                    <a:pt x="34867" y="29356"/>
                    <a:pt x="36386" y="25690"/>
                    <a:pt x="36386" y="21793"/>
                  </a:cubicBezTo>
                  <a:cubicBezTo>
                    <a:pt x="36386" y="17893"/>
                    <a:pt x="34867" y="14227"/>
                    <a:pt x="32110" y="11470"/>
                  </a:cubicBezTo>
                  <a:lnTo>
                    <a:pt x="27788" y="71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433;p7"/>
            <p:cNvSpPr/>
            <p:nvPr/>
          </p:nvSpPr>
          <p:spPr>
            <a:xfrm>
              <a:off x="6785982" y="4415855"/>
              <a:ext cx="43077" cy="43075"/>
            </a:xfrm>
            <a:custGeom>
              <a:avLst/>
              <a:gdLst/>
              <a:ahLst/>
              <a:cxnLst/>
              <a:rect l="l" t="t" r="r" b="b"/>
              <a:pathLst>
                <a:path w="43077" h="43075" extrusionOk="0">
                  <a:moveTo>
                    <a:pt x="30998" y="10357"/>
                  </a:moveTo>
                  <a:lnTo>
                    <a:pt x="24916" y="4275"/>
                  </a:lnTo>
                  <a:cubicBezTo>
                    <a:pt x="22159" y="1518"/>
                    <a:pt x="18493" y="0"/>
                    <a:pt x="14595" y="0"/>
                  </a:cubicBezTo>
                  <a:cubicBezTo>
                    <a:pt x="10698" y="0"/>
                    <a:pt x="7032" y="1518"/>
                    <a:pt x="4275" y="4275"/>
                  </a:cubicBezTo>
                  <a:cubicBezTo>
                    <a:pt x="1518" y="7032"/>
                    <a:pt x="0" y="10698"/>
                    <a:pt x="0" y="14595"/>
                  </a:cubicBezTo>
                  <a:cubicBezTo>
                    <a:pt x="0" y="18495"/>
                    <a:pt x="1516" y="22161"/>
                    <a:pt x="4273" y="24918"/>
                  </a:cubicBezTo>
                  <a:lnTo>
                    <a:pt x="10467" y="31111"/>
                  </a:lnTo>
                  <a:lnTo>
                    <a:pt x="18167" y="38809"/>
                  </a:lnTo>
                  <a:cubicBezTo>
                    <a:pt x="23854" y="44496"/>
                    <a:pt x="33114" y="44500"/>
                    <a:pt x="38809" y="38809"/>
                  </a:cubicBezTo>
                  <a:cubicBezTo>
                    <a:pt x="44500" y="33118"/>
                    <a:pt x="44500" y="23858"/>
                    <a:pt x="38809" y="18167"/>
                  </a:cubicBezTo>
                  <a:lnTo>
                    <a:pt x="30998" y="103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434;p7"/>
            <p:cNvSpPr/>
            <p:nvPr/>
          </p:nvSpPr>
          <p:spPr>
            <a:xfrm>
              <a:off x="6812189" y="4389096"/>
              <a:ext cx="43075" cy="43071"/>
            </a:xfrm>
            <a:custGeom>
              <a:avLst/>
              <a:gdLst/>
              <a:ahLst/>
              <a:cxnLst/>
              <a:rect l="l" t="t" r="r" b="b"/>
              <a:pathLst>
                <a:path w="43075" h="43071" extrusionOk="0">
                  <a:moveTo>
                    <a:pt x="31137" y="10488"/>
                  </a:moveTo>
                  <a:lnTo>
                    <a:pt x="24918" y="4267"/>
                  </a:lnTo>
                  <a:cubicBezTo>
                    <a:pt x="22072" y="1422"/>
                    <a:pt x="18334" y="0"/>
                    <a:pt x="14595" y="0"/>
                  </a:cubicBezTo>
                  <a:cubicBezTo>
                    <a:pt x="10857" y="0"/>
                    <a:pt x="7121" y="1422"/>
                    <a:pt x="4275" y="4267"/>
                  </a:cubicBezTo>
                  <a:cubicBezTo>
                    <a:pt x="1518" y="7024"/>
                    <a:pt x="0" y="10690"/>
                    <a:pt x="0" y="14589"/>
                  </a:cubicBezTo>
                  <a:cubicBezTo>
                    <a:pt x="0" y="18487"/>
                    <a:pt x="1518" y="22153"/>
                    <a:pt x="4275" y="24910"/>
                  </a:cubicBezTo>
                  <a:lnTo>
                    <a:pt x="10605" y="31241"/>
                  </a:lnTo>
                  <a:lnTo>
                    <a:pt x="18167" y="38803"/>
                  </a:lnTo>
                  <a:cubicBezTo>
                    <a:pt x="23860" y="44496"/>
                    <a:pt x="33120" y="44492"/>
                    <a:pt x="38809" y="38803"/>
                  </a:cubicBezTo>
                  <a:cubicBezTo>
                    <a:pt x="44498" y="33112"/>
                    <a:pt x="44498" y="23852"/>
                    <a:pt x="38809" y="18161"/>
                  </a:cubicBezTo>
                  <a:lnTo>
                    <a:pt x="31137" y="104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435;p7"/>
            <p:cNvSpPr/>
            <p:nvPr/>
          </p:nvSpPr>
          <p:spPr>
            <a:xfrm>
              <a:off x="6512530" y="4258272"/>
              <a:ext cx="228257" cy="164973"/>
            </a:xfrm>
            <a:custGeom>
              <a:avLst/>
              <a:gdLst/>
              <a:ahLst/>
              <a:cxnLst/>
              <a:rect l="l" t="t" r="r" b="b"/>
              <a:pathLst>
                <a:path w="228257" h="164973" extrusionOk="0">
                  <a:moveTo>
                    <a:pt x="161255" y="83919"/>
                  </a:moveTo>
                  <a:cubicBezTo>
                    <a:pt x="163231" y="81942"/>
                    <a:pt x="165695" y="80731"/>
                    <a:pt x="168303" y="80299"/>
                  </a:cubicBezTo>
                  <a:cubicBezTo>
                    <a:pt x="170455" y="79941"/>
                    <a:pt x="172704" y="80104"/>
                    <a:pt x="174869" y="80888"/>
                  </a:cubicBezTo>
                  <a:cubicBezTo>
                    <a:pt x="179664" y="82624"/>
                    <a:pt x="182925" y="86859"/>
                    <a:pt x="183386" y="91938"/>
                  </a:cubicBezTo>
                  <a:lnTo>
                    <a:pt x="187088" y="132929"/>
                  </a:lnTo>
                  <a:cubicBezTo>
                    <a:pt x="188023" y="143286"/>
                    <a:pt x="194480" y="152409"/>
                    <a:pt x="203936" y="156739"/>
                  </a:cubicBezTo>
                  <a:cubicBezTo>
                    <a:pt x="205259" y="157344"/>
                    <a:pt x="206763" y="157316"/>
                    <a:pt x="208064" y="156657"/>
                  </a:cubicBezTo>
                  <a:cubicBezTo>
                    <a:pt x="209365" y="155999"/>
                    <a:pt x="210280" y="154803"/>
                    <a:pt x="210576" y="153377"/>
                  </a:cubicBezTo>
                  <a:lnTo>
                    <a:pt x="227970" y="69386"/>
                  </a:lnTo>
                  <a:cubicBezTo>
                    <a:pt x="229014" y="64346"/>
                    <a:pt x="227170" y="59214"/>
                    <a:pt x="223158" y="55993"/>
                  </a:cubicBezTo>
                  <a:lnTo>
                    <a:pt x="214908" y="49363"/>
                  </a:lnTo>
                  <a:lnTo>
                    <a:pt x="206721" y="42783"/>
                  </a:lnTo>
                  <a:cubicBezTo>
                    <a:pt x="205277" y="41715"/>
                    <a:pt x="168050" y="14782"/>
                    <a:pt x="120725" y="40022"/>
                  </a:cubicBezTo>
                  <a:lnTo>
                    <a:pt x="118018" y="41466"/>
                  </a:lnTo>
                  <a:lnTo>
                    <a:pt x="76942" y="0"/>
                  </a:lnTo>
                  <a:cubicBezTo>
                    <a:pt x="64901" y="5803"/>
                    <a:pt x="54714" y="12344"/>
                    <a:pt x="46145" y="19071"/>
                  </a:cubicBezTo>
                  <a:cubicBezTo>
                    <a:pt x="48236" y="22502"/>
                    <a:pt x="49463" y="26518"/>
                    <a:pt x="49463" y="30830"/>
                  </a:cubicBezTo>
                  <a:cubicBezTo>
                    <a:pt x="49463" y="43340"/>
                    <a:pt x="39322" y="53481"/>
                    <a:pt x="26812" y="53481"/>
                  </a:cubicBezTo>
                  <a:cubicBezTo>
                    <a:pt x="22919" y="53481"/>
                    <a:pt x="19258" y="52497"/>
                    <a:pt x="16058" y="50768"/>
                  </a:cubicBezTo>
                  <a:cubicBezTo>
                    <a:pt x="15929" y="50955"/>
                    <a:pt x="15784" y="51152"/>
                    <a:pt x="15657" y="51337"/>
                  </a:cubicBezTo>
                  <a:cubicBezTo>
                    <a:pt x="4493" y="67685"/>
                    <a:pt x="619" y="81077"/>
                    <a:pt x="0" y="83406"/>
                  </a:cubicBezTo>
                  <a:lnTo>
                    <a:pt x="39127" y="122533"/>
                  </a:lnTo>
                  <a:lnTo>
                    <a:pt x="39328" y="123876"/>
                  </a:lnTo>
                  <a:cubicBezTo>
                    <a:pt x="41343" y="137414"/>
                    <a:pt x="46390" y="148778"/>
                    <a:pt x="54329" y="157656"/>
                  </a:cubicBezTo>
                  <a:cubicBezTo>
                    <a:pt x="58394" y="162201"/>
                    <a:pt x="64020" y="164797"/>
                    <a:pt x="70174" y="164968"/>
                  </a:cubicBezTo>
                  <a:cubicBezTo>
                    <a:pt x="76357" y="165111"/>
                    <a:pt x="82450" y="162722"/>
                    <a:pt x="86840" y="158332"/>
                  </a:cubicBezTo>
                  <a:lnTo>
                    <a:pt x="161255" y="839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436;p7"/>
            <p:cNvSpPr/>
            <p:nvPr/>
          </p:nvSpPr>
          <p:spPr>
            <a:xfrm>
              <a:off x="6480497" y="4229364"/>
              <a:ext cx="102853" cy="105706"/>
            </a:xfrm>
            <a:custGeom>
              <a:avLst/>
              <a:gdLst/>
              <a:ahLst/>
              <a:cxnLst/>
              <a:rect l="l" t="t" r="r" b="b"/>
              <a:pathLst>
                <a:path w="102853" h="105706" extrusionOk="0">
                  <a:moveTo>
                    <a:pt x="36193" y="59737"/>
                  </a:moveTo>
                  <a:cubicBezTo>
                    <a:pt x="36193" y="47227"/>
                    <a:pt x="46335" y="37086"/>
                    <a:pt x="58844" y="37086"/>
                  </a:cubicBezTo>
                  <a:cubicBezTo>
                    <a:pt x="64015" y="37086"/>
                    <a:pt x="68765" y="38838"/>
                    <a:pt x="72578" y="41754"/>
                  </a:cubicBezTo>
                  <a:cubicBezTo>
                    <a:pt x="81142" y="35019"/>
                    <a:pt x="91175" y="28548"/>
                    <a:pt x="102853" y="22727"/>
                  </a:cubicBezTo>
                  <a:lnTo>
                    <a:pt x="84345" y="4044"/>
                  </a:lnTo>
                  <a:cubicBezTo>
                    <a:pt x="81749" y="1424"/>
                    <a:pt x="78238" y="0"/>
                    <a:pt x="74646" y="0"/>
                  </a:cubicBezTo>
                  <a:cubicBezTo>
                    <a:pt x="73444" y="0"/>
                    <a:pt x="72233" y="161"/>
                    <a:pt x="71045" y="487"/>
                  </a:cubicBezTo>
                  <a:cubicBezTo>
                    <a:pt x="49936" y="6302"/>
                    <a:pt x="12691" y="23263"/>
                    <a:pt x="396" y="71513"/>
                  </a:cubicBezTo>
                  <a:cubicBezTo>
                    <a:pt x="-754" y="76016"/>
                    <a:pt x="642" y="80922"/>
                    <a:pt x="4038" y="84319"/>
                  </a:cubicBezTo>
                  <a:lnTo>
                    <a:pt x="25426" y="105707"/>
                  </a:lnTo>
                  <a:cubicBezTo>
                    <a:pt x="27574" y="99329"/>
                    <a:pt x="32318" y="87713"/>
                    <a:pt x="41591" y="74393"/>
                  </a:cubicBezTo>
                  <a:cubicBezTo>
                    <a:pt x="38230" y="70442"/>
                    <a:pt x="36193" y="65331"/>
                    <a:pt x="36193" y="597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437;p7"/>
            <p:cNvSpPr/>
            <p:nvPr/>
          </p:nvSpPr>
          <p:spPr>
            <a:xfrm>
              <a:off x="6640091" y="4091378"/>
              <a:ext cx="166945" cy="154233"/>
            </a:xfrm>
            <a:custGeom>
              <a:avLst/>
              <a:gdLst/>
              <a:ahLst/>
              <a:cxnLst/>
              <a:rect l="l" t="t" r="r" b="b"/>
              <a:pathLst>
                <a:path w="166945" h="154233" extrusionOk="0">
                  <a:moveTo>
                    <a:pt x="39530" y="141009"/>
                  </a:moveTo>
                  <a:cubicBezTo>
                    <a:pt x="41538" y="143705"/>
                    <a:pt x="43654" y="146396"/>
                    <a:pt x="46105" y="148674"/>
                  </a:cubicBezTo>
                  <a:cubicBezTo>
                    <a:pt x="54925" y="156869"/>
                    <a:pt x="67629" y="155870"/>
                    <a:pt x="75160" y="146558"/>
                  </a:cubicBezTo>
                  <a:cubicBezTo>
                    <a:pt x="76419" y="145001"/>
                    <a:pt x="77722" y="143464"/>
                    <a:pt x="78824" y="141798"/>
                  </a:cubicBezTo>
                  <a:cubicBezTo>
                    <a:pt x="92375" y="121310"/>
                    <a:pt x="154790" y="31829"/>
                    <a:pt x="163743" y="20621"/>
                  </a:cubicBezTo>
                  <a:cubicBezTo>
                    <a:pt x="168311" y="14902"/>
                    <a:pt x="167929" y="8311"/>
                    <a:pt x="163003" y="3514"/>
                  </a:cubicBezTo>
                  <a:cubicBezTo>
                    <a:pt x="158342" y="-1026"/>
                    <a:pt x="151392" y="-1254"/>
                    <a:pt x="146094" y="3338"/>
                  </a:cubicBezTo>
                  <a:cubicBezTo>
                    <a:pt x="135975" y="12110"/>
                    <a:pt x="70681" y="79337"/>
                    <a:pt x="56688" y="94893"/>
                  </a:cubicBezTo>
                  <a:cubicBezTo>
                    <a:pt x="50882" y="89591"/>
                    <a:pt x="26324" y="71869"/>
                    <a:pt x="20247" y="68072"/>
                  </a:cubicBezTo>
                  <a:cubicBezTo>
                    <a:pt x="12079" y="62968"/>
                    <a:pt x="2567" y="66682"/>
                    <a:pt x="323" y="75905"/>
                  </a:cubicBezTo>
                  <a:cubicBezTo>
                    <a:pt x="-809" y="80557"/>
                    <a:pt x="1200" y="84419"/>
                    <a:pt x="3804" y="87960"/>
                  </a:cubicBezTo>
                  <a:cubicBezTo>
                    <a:pt x="16114" y="104700"/>
                    <a:pt x="27121" y="124343"/>
                    <a:pt x="39530" y="1410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845;p48"/>
          <p:cNvSpPr/>
          <p:nvPr/>
        </p:nvSpPr>
        <p:spPr>
          <a:xfrm>
            <a:off x="4236193" y="1846227"/>
            <a:ext cx="829012" cy="83609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47;p7"/>
          <p:cNvGrpSpPr/>
          <p:nvPr/>
        </p:nvGrpSpPr>
        <p:grpSpPr>
          <a:xfrm>
            <a:off x="1797269" y="3528533"/>
            <a:ext cx="660181" cy="891097"/>
            <a:chOff x="2113289" y="2169107"/>
            <a:chExt cx="705671" cy="952499"/>
          </a:xfrm>
        </p:grpSpPr>
        <p:sp>
          <p:nvSpPr>
            <p:cNvPr id="78"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223;p7"/>
          <p:cNvGrpSpPr/>
          <p:nvPr/>
        </p:nvGrpSpPr>
        <p:grpSpPr>
          <a:xfrm>
            <a:off x="1558176" y="1846226"/>
            <a:ext cx="899274" cy="985099"/>
            <a:chOff x="3594382" y="4934337"/>
            <a:chExt cx="869515" cy="952499"/>
          </a:xfrm>
        </p:grpSpPr>
        <p:sp>
          <p:nvSpPr>
            <p:cNvPr id="94" name="Google Shape;224;p7"/>
            <p:cNvSpPr/>
            <p:nvPr/>
          </p:nvSpPr>
          <p:spPr>
            <a:xfrm>
              <a:off x="4019094" y="4934337"/>
              <a:ext cx="40400" cy="139103"/>
            </a:xfrm>
            <a:custGeom>
              <a:avLst/>
              <a:gdLst/>
              <a:ahLst/>
              <a:cxnLst/>
              <a:rect l="l" t="t" r="r" b="b"/>
              <a:pathLst>
                <a:path w="44153" h="139103" extrusionOk="0">
                  <a:moveTo>
                    <a:pt x="22077" y="139103"/>
                  </a:moveTo>
                  <a:cubicBezTo>
                    <a:pt x="9874" y="139103"/>
                    <a:pt x="0" y="130216"/>
                    <a:pt x="0" y="119234"/>
                  </a:cubicBezTo>
                  <a:lnTo>
                    <a:pt x="0" y="19869"/>
                  </a:lnTo>
                  <a:cubicBezTo>
                    <a:pt x="0" y="8887"/>
                    <a:pt x="9874" y="0"/>
                    <a:pt x="22077" y="0"/>
                  </a:cubicBezTo>
                  <a:cubicBezTo>
                    <a:pt x="34279" y="0"/>
                    <a:pt x="44154" y="8887"/>
                    <a:pt x="44154" y="19869"/>
                  </a:cubicBezTo>
                  <a:lnTo>
                    <a:pt x="44154" y="119234"/>
                  </a:lnTo>
                  <a:cubicBezTo>
                    <a:pt x="44154" y="130216"/>
                    <a:pt x="34279" y="139103"/>
                    <a:pt x="22077" y="1391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25;p7"/>
            <p:cNvSpPr/>
            <p:nvPr/>
          </p:nvSpPr>
          <p:spPr>
            <a:xfrm>
              <a:off x="4201085" y="5013817"/>
              <a:ext cx="101022" cy="119220"/>
            </a:xfrm>
            <a:custGeom>
              <a:avLst/>
              <a:gdLst/>
              <a:ahLst/>
              <a:cxnLst/>
              <a:rect l="l" t="t" r="r" b="b"/>
              <a:pathLst>
                <a:path w="110407" h="119220" extrusionOk="0">
                  <a:moveTo>
                    <a:pt x="22067" y="119221"/>
                  </a:moveTo>
                  <a:cubicBezTo>
                    <a:pt x="17431" y="119221"/>
                    <a:pt x="12849" y="117916"/>
                    <a:pt x="8859" y="115249"/>
                  </a:cubicBezTo>
                  <a:cubicBezTo>
                    <a:pt x="-941" y="108676"/>
                    <a:pt x="-2899" y="96218"/>
                    <a:pt x="4435" y="87445"/>
                  </a:cubicBezTo>
                  <a:lnTo>
                    <a:pt x="70666" y="7950"/>
                  </a:lnTo>
                  <a:cubicBezTo>
                    <a:pt x="77979" y="-832"/>
                    <a:pt x="91832" y="-2604"/>
                    <a:pt x="101590" y="3968"/>
                  </a:cubicBezTo>
                  <a:cubicBezTo>
                    <a:pt x="111327" y="10559"/>
                    <a:pt x="113306" y="23018"/>
                    <a:pt x="105993" y="31781"/>
                  </a:cubicBezTo>
                  <a:lnTo>
                    <a:pt x="39741" y="111258"/>
                  </a:lnTo>
                  <a:cubicBezTo>
                    <a:pt x="35434" y="116487"/>
                    <a:pt x="28777" y="119221"/>
                    <a:pt x="22067" y="119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26;p7"/>
            <p:cNvSpPr/>
            <p:nvPr/>
          </p:nvSpPr>
          <p:spPr>
            <a:xfrm>
              <a:off x="3756184" y="5013817"/>
              <a:ext cx="101004" cy="119220"/>
            </a:xfrm>
            <a:custGeom>
              <a:avLst/>
              <a:gdLst/>
              <a:ahLst/>
              <a:cxnLst/>
              <a:rect l="l" t="t" r="r" b="b"/>
              <a:pathLst>
                <a:path w="110387" h="119220" extrusionOk="0">
                  <a:moveTo>
                    <a:pt x="88327" y="119221"/>
                  </a:moveTo>
                  <a:cubicBezTo>
                    <a:pt x="81596" y="119221"/>
                    <a:pt x="75013" y="116487"/>
                    <a:pt x="70642" y="111267"/>
                  </a:cubicBezTo>
                  <a:lnTo>
                    <a:pt x="4411" y="31791"/>
                  </a:lnTo>
                  <a:cubicBezTo>
                    <a:pt x="-2902" y="23018"/>
                    <a:pt x="-923" y="10560"/>
                    <a:pt x="8867" y="3978"/>
                  </a:cubicBezTo>
                  <a:cubicBezTo>
                    <a:pt x="18561" y="-2604"/>
                    <a:pt x="32404" y="-842"/>
                    <a:pt x="39728" y="7959"/>
                  </a:cubicBezTo>
                  <a:lnTo>
                    <a:pt x="105969" y="87455"/>
                  </a:lnTo>
                  <a:cubicBezTo>
                    <a:pt x="113293" y="96227"/>
                    <a:pt x="111303" y="108686"/>
                    <a:pt x="101556" y="115258"/>
                  </a:cubicBezTo>
                  <a:cubicBezTo>
                    <a:pt x="97598" y="117925"/>
                    <a:pt x="92930" y="119221"/>
                    <a:pt x="88327" y="119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27;p7"/>
            <p:cNvSpPr/>
            <p:nvPr/>
          </p:nvSpPr>
          <p:spPr>
            <a:xfrm>
              <a:off x="3594382" y="5192657"/>
              <a:ext cx="121229" cy="79474"/>
            </a:xfrm>
            <a:custGeom>
              <a:avLst/>
              <a:gdLst/>
              <a:ahLst/>
              <a:cxnLst/>
              <a:rect l="l" t="t" r="r" b="b"/>
              <a:pathLst>
                <a:path w="132491" h="79474" extrusionOk="0">
                  <a:moveTo>
                    <a:pt x="110364" y="79474"/>
                  </a:moveTo>
                  <a:cubicBezTo>
                    <a:pt x="107062" y="79474"/>
                    <a:pt x="103686" y="78798"/>
                    <a:pt x="100543" y="77379"/>
                  </a:cubicBezTo>
                  <a:lnTo>
                    <a:pt x="12214" y="37640"/>
                  </a:lnTo>
                  <a:cubicBezTo>
                    <a:pt x="1303" y="32725"/>
                    <a:pt x="-3121" y="20790"/>
                    <a:pt x="2340" y="10970"/>
                  </a:cubicBezTo>
                  <a:cubicBezTo>
                    <a:pt x="7812" y="1159"/>
                    <a:pt x="21041" y="-2784"/>
                    <a:pt x="31952" y="2083"/>
                  </a:cubicBezTo>
                  <a:lnTo>
                    <a:pt x="120291" y="41822"/>
                  </a:lnTo>
                  <a:cubicBezTo>
                    <a:pt x="131203" y="46737"/>
                    <a:pt x="135595" y="58671"/>
                    <a:pt x="130166" y="68492"/>
                  </a:cubicBezTo>
                  <a:cubicBezTo>
                    <a:pt x="126281" y="75454"/>
                    <a:pt x="118492" y="79474"/>
                    <a:pt x="110364" y="794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28;p7"/>
            <p:cNvSpPr/>
            <p:nvPr/>
          </p:nvSpPr>
          <p:spPr>
            <a:xfrm>
              <a:off x="4342654" y="5192661"/>
              <a:ext cx="121243" cy="79470"/>
            </a:xfrm>
            <a:custGeom>
              <a:avLst/>
              <a:gdLst/>
              <a:ahLst/>
              <a:cxnLst/>
              <a:rect l="l" t="t" r="r" b="b"/>
              <a:pathLst>
                <a:path w="132506" h="79470" extrusionOk="0">
                  <a:moveTo>
                    <a:pt x="22108" y="79470"/>
                  </a:moveTo>
                  <a:cubicBezTo>
                    <a:pt x="13980" y="79470"/>
                    <a:pt x="6233" y="75451"/>
                    <a:pt x="2349" y="68498"/>
                  </a:cubicBezTo>
                  <a:cubicBezTo>
                    <a:pt x="-3133" y="58677"/>
                    <a:pt x="1312" y="46742"/>
                    <a:pt x="12234" y="41828"/>
                  </a:cubicBezTo>
                  <a:lnTo>
                    <a:pt x="100541" y="2089"/>
                  </a:lnTo>
                  <a:cubicBezTo>
                    <a:pt x="111453" y="-2788"/>
                    <a:pt x="124703" y="1156"/>
                    <a:pt x="130185" y="10976"/>
                  </a:cubicBezTo>
                  <a:cubicBezTo>
                    <a:pt x="135604" y="20796"/>
                    <a:pt x="131222" y="32731"/>
                    <a:pt x="120300" y="37646"/>
                  </a:cubicBezTo>
                  <a:lnTo>
                    <a:pt x="31993" y="77384"/>
                  </a:lnTo>
                  <a:cubicBezTo>
                    <a:pt x="28765" y="78794"/>
                    <a:pt x="25410" y="79470"/>
                    <a:pt x="22108" y="794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29;p7"/>
            <p:cNvSpPr/>
            <p:nvPr/>
          </p:nvSpPr>
          <p:spPr>
            <a:xfrm>
              <a:off x="3756191" y="5133038"/>
              <a:ext cx="626248" cy="753798"/>
            </a:xfrm>
            <a:custGeom>
              <a:avLst/>
              <a:gdLst/>
              <a:ahLst/>
              <a:cxnLst/>
              <a:rect l="l" t="t" r="r" b="b"/>
              <a:pathLst>
                <a:path w="684424" h="753798" extrusionOk="0">
                  <a:moveTo>
                    <a:pt x="618194" y="298047"/>
                  </a:moveTo>
                  <a:cubicBezTo>
                    <a:pt x="618194" y="278178"/>
                    <a:pt x="618194" y="287112"/>
                    <a:pt x="618194" y="278178"/>
                  </a:cubicBezTo>
                  <a:cubicBezTo>
                    <a:pt x="618194" y="124558"/>
                    <a:pt x="479764" y="0"/>
                    <a:pt x="309086" y="0"/>
                  </a:cubicBezTo>
                  <a:cubicBezTo>
                    <a:pt x="138388" y="0"/>
                    <a:pt x="0" y="124558"/>
                    <a:pt x="0" y="278178"/>
                  </a:cubicBezTo>
                  <a:cubicBezTo>
                    <a:pt x="0" y="343052"/>
                    <a:pt x="24881" y="402593"/>
                    <a:pt x="66230" y="449885"/>
                  </a:cubicBezTo>
                  <a:lnTo>
                    <a:pt x="66230" y="753799"/>
                  </a:lnTo>
                  <a:lnTo>
                    <a:pt x="463656" y="753799"/>
                  </a:lnTo>
                  <a:lnTo>
                    <a:pt x="463656" y="655720"/>
                  </a:lnTo>
                  <a:cubicBezTo>
                    <a:pt x="536787" y="655720"/>
                    <a:pt x="596117" y="602351"/>
                    <a:pt x="596117" y="536496"/>
                  </a:cubicBezTo>
                  <a:lnTo>
                    <a:pt x="596117" y="476888"/>
                  </a:lnTo>
                  <a:lnTo>
                    <a:pt x="662347" y="476888"/>
                  </a:lnTo>
                  <a:cubicBezTo>
                    <a:pt x="674539" y="476888"/>
                    <a:pt x="684424" y="467992"/>
                    <a:pt x="684424" y="457010"/>
                  </a:cubicBezTo>
                  <a:cubicBezTo>
                    <a:pt x="684424" y="451847"/>
                    <a:pt x="618194" y="298047"/>
                    <a:pt x="618194" y="298047"/>
                  </a:cubicBezTo>
                  <a:close/>
                  <a:moveTo>
                    <a:pt x="497353" y="294932"/>
                  </a:moveTo>
                  <a:cubicBezTo>
                    <a:pt x="476017" y="290760"/>
                    <a:pt x="479573" y="278549"/>
                    <a:pt x="463539" y="278549"/>
                  </a:cubicBezTo>
                  <a:cubicBezTo>
                    <a:pt x="447442" y="278549"/>
                    <a:pt x="443675" y="287846"/>
                    <a:pt x="442637" y="293827"/>
                  </a:cubicBezTo>
                  <a:cubicBezTo>
                    <a:pt x="439886" y="310239"/>
                    <a:pt x="440256" y="361579"/>
                    <a:pt x="440256" y="361579"/>
                  </a:cubicBezTo>
                  <a:cubicBezTo>
                    <a:pt x="440256" y="361579"/>
                    <a:pt x="365824" y="363360"/>
                    <a:pt x="347588" y="360883"/>
                  </a:cubicBezTo>
                  <a:cubicBezTo>
                    <a:pt x="340953" y="359950"/>
                    <a:pt x="330602" y="356549"/>
                    <a:pt x="330602" y="342071"/>
                  </a:cubicBezTo>
                  <a:cubicBezTo>
                    <a:pt x="330602" y="327631"/>
                    <a:pt x="344138" y="330813"/>
                    <a:pt x="348816" y="311601"/>
                  </a:cubicBezTo>
                  <a:cubicBezTo>
                    <a:pt x="350795" y="292151"/>
                    <a:pt x="332550" y="277806"/>
                    <a:pt x="312166" y="277806"/>
                  </a:cubicBezTo>
                  <a:cubicBezTo>
                    <a:pt x="291804" y="277806"/>
                    <a:pt x="273516" y="292151"/>
                    <a:pt x="275548" y="311601"/>
                  </a:cubicBezTo>
                  <a:cubicBezTo>
                    <a:pt x="280173" y="330822"/>
                    <a:pt x="293709" y="327641"/>
                    <a:pt x="293709" y="342071"/>
                  </a:cubicBezTo>
                  <a:cubicBezTo>
                    <a:pt x="293709" y="356549"/>
                    <a:pt x="283400" y="359950"/>
                    <a:pt x="276712" y="360883"/>
                  </a:cubicBezTo>
                  <a:cubicBezTo>
                    <a:pt x="258519" y="363360"/>
                    <a:pt x="181906" y="361579"/>
                    <a:pt x="181906" y="361579"/>
                  </a:cubicBezTo>
                  <a:cubicBezTo>
                    <a:pt x="181906" y="361579"/>
                    <a:pt x="183367" y="310201"/>
                    <a:pt x="180594" y="293818"/>
                  </a:cubicBezTo>
                  <a:cubicBezTo>
                    <a:pt x="179557" y="287826"/>
                    <a:pt x="175810" y="278511"/>
                    <a:pt x="159734" y="278511"/>
                  </a:cubicBezTo>
                  <a:cubicBezTo>
                    <a:pt x="143679" y="278511"/>
                    <a:pt x="147214" y="290722"/>
                    <a:pt x="125868" y="294884"/>
                  </a:cubicBezTo>
                  <a:cubicBezTo>
                    <a:pt x="104225" y="296713"/>
                    <a:pt x="88318" y="280264"/>
                    <a:pt x="88318" y="261938"/>
                  </a:cubicBezTo>
                  <a:cubicBezTo>
                    <a:pt x="88318" y="243583"/>
                    <a:pt x="104225" y="227152"/>
                    <a:pt x="125868" y="228952"/>
                  </a:cubicBezTo>
                  <a:cubicBezTo>
                    <a:pt x="147214" y="233124"/>
                    <a:pt x="143679" y="245316"/>
                    <a:pt x="159734" y="245316"/>
                  </a:cubicBezTo>
                  <a:cubicBezTo>
                    <a:pt x="175810" y="245316"/>
                    <a:pt x="179557" y="236020"/>
                    <a:pt x="180594" y="230038"/>
                  </a:cubicBezTo>
                  <a:cubicBezTo>
                    <a:pt x="183367" y="213598"/>
                    <a:pt x="182975" y="162277"/>
                    <a:pt x="182975" y="162277"/>
                  </a:cubicBezTo>
                  <a:cubicBezTo>
                    <a:pt x="182975" y="162277"/>
                    <a:pt x="258519" y="152038"/>
                    <a:pt x="276712" y="154524"/>
                  </a:cubicBezTo>
                  <a:cubicBezTo>
                    <a:pt x="283400" y="155410"/>
                    <a:pt x="293709" y="158810"/>
                    <a:pt x="293709" y="173298"/>
                  </a:cubicBezTo>
                  <a:cubicBezTo>
                    <a:pt x="293709" y="187728"/>
                    <a:pt x="280173" y="184547"/>
                    <a:pt x="275548" y="203759"/>
                  </a:cubicBezTo>
                  <a:cubicBezTo>
                    <a:pt x="273526" y="223237"/>
                    <a:pt x="291814" y="237553"/>
                    <a:pt x="312166" y="237553"/>
                  </a:cubicBezTo>
                  <a:cubicBezTo>
                    <a:pt x="332550" y="237553"/>
                    <a:pt x="350785" y="223237"/>
                    <a:pt x="348816" y="203759"/>
                  </a:cubicBezTo>
                  <a:cubicBezTo>
                    <a:pt x="344149" y="184537"/>
                    <a:pt x="330602" y="187719"/>
                    <a:pt x="330602" y="173298"/>
                  </a:cubicBezTo>
                  <a:cubicBezTo>
                    <a:pt x="330602" y="158810"/>
                    <a:pt x="340963" y="155410"/>
                    <a:pt x="347588" y="154524"/>
                  </a:cubicBezTo>
                  <a:cubicBezTo>
                    <a:pt x="365824" y="152038"/>
                    <a:pt x="441367" y="162277"/>
                    <a:pt x="441367" y="162277"/>
                  </a:cubicBezTo>
                  <a:cubicBezTo>
                    <a:pt x="441367" y="162277"/>
                    <a:pt x="439875" y="213665"/>
                    <a:pt x="442627" y="230076"/>
                  </a:cubicBezTo>
                  <a:cubicBezTo>
                    <a:pt x="443664" y="236039"/>
                    <a:pt x="447421" y="245354"/>
                    <a:pt x="463529" y="245354"/>
                  </a:cubicBezTo>
                  <a:cubicBezTo>
                    <a:pt x="479573" y="245354"/>
                    <a:pt x="476017" y="233143"/>
                    <a:pt x="497343" y="228971"/>
                  </a:cubicBezTo>
                  <a:cubicBezTo>
                    <a:pt x="518985" y="227152"/>
                    <a:pt x="534903" y="243583"/>
                    <a:pt x="534903" y="261966"/>
                  </a:cubicBezTo>
                  <a:cubicBezTo>
                    <a:pt x="534913" y="280302"/>
                    <a:pt x="518996" y="296732"/>
                    <a:pt x="497353" y="2949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88409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20"/>
          <p:cNvSpPr txBox="1">
            <a:spLocks noGrp="1"/>
          </p:cNvSpPr>
          <p:nvPr>
            <p:ph type="title"/>
          </p:nvPr>
        </p:nvSpPr>
        <p:spPr>
          <a:xfrm>
            <a:off x="1497975" y="338677"/>
            <a:ext cx="6167100" cy="39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dirty="0" smtClean="0"/>
              <a:t>Scopes and Limitations</a:t>
            </a:r>
            <a:endParaRPr b="1" dirty="0"/>
          </a:p>
        </p:txBody>
      </p:sp>
      <p:sp>
        <p:nvSpPr>
          <p:cNvPr id="275" name="Google Shape;275;p20"/>
          <p:cNvSpPr txBox="1">
            <a:spLocks noGrp="1"/>
          </p:cNvSpPr>
          <p:nvPr>
            <p:ph type="body" idx="2"/>
          </p:nvPr>
        </p:nvSpPr>
        <p:spPr>
          <a:xfrm>
            <a:off x="4911349" y="1370750"/>
            <a:ext cx="2509800" cy="288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smtClean="0">
                <a:solidFill>
                  <a:schemeClr val="accent6">
                    <a:lumMod val="75000"/>
                  </a:schemeClr>
                </a:solidFill>
              </a:rPr>
              <a:t>Limitation</a:t>
            </a:r>
            <a:endParaRPr b="1" dirty="0">
              <a:solidFill>
                <a:schemeClr val="accent6">
                  <a:lumMod val="75000"/>
                </a:schemeClr>
              </a:solidFill>
            </a:endParaRPr>
          </a:p>
          <a:p>
            <a:pPr marL="342900" indent="-342900">
              <a:spcBef>
                <a:spcPts val="800"/>
              </a:spcBef>
              <a:spcAft>
                <a:spcPts val="800"/>
              </a:spcAft>
              <a:buClr>
                <a:schemeClr val="accent6">
                  <a:lumMod val="75000"/>
                </a:schemeClr>
              </a:buClr>
            </a:pPr>
            <a:r>
              <a:rPr lang="en-US" dirty="0">
                <a:solidFill>
                  <a:schemeClr val="tx1"/>
                </a:solidFill>
              </a:rPr>
              <a:t>The learning materials </a:t>
            </a:r>
            <a:r>
              <a:rPr lang="en-US" dirty="0" smtClean="0">
                <a:solidFill>
                  <a:schemeClr val="tx1"/>
                </a:solidFill>
              </a:rPr>
              <a:t>used are limited </a:t>
            </a:r>
            <a:r>
              <a:rPr lang="en-US" dirty="0">
                <a:solidFill>
                  <a:schemeClr val="tx1"/>
                </a:solidFill>
              </a:rPr>
              <a:t>and may not be included in other </a:t>
            </a:r>
            <a:r>
              <a:rPr lang="en-US" dirty="0" smtClean="0">
                <a:solidFill>
                  <a:schemeClr val="tx1"/>
                </a:solidFill>
              </a:rPr>
              <a:t>books</a:t>
            </a:r>
            <a:r>
              <a:rPr lang="en-US" dirty="0" smtClean="0"/>
              <a:t>.</a:t>
            </a:r>
            <a:endParaRPr dirty="0"/>
          </a:p>
        </p:txBody>
      </p:sp>
      <p:sp>
        <p:nvSpPr>
          <p:cNvPr id="276" name="Google Shape;276;p2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7" name="Rectangle 6"/>
          <p:cNvSpPr/>
          <p:nvPr/>
        </p:nvSpPr>
        <p:spPr>
          <a:xfrm>
            <a:off x="3913321" y="93352"/>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8" name="Google Shape;275;p20"/>
          <p:cNvSpPr txBox="1">
            <a:spLocks/>
          </p:cNvSpPr>
          <p:nvPr/>
        </p:nvSpPr>
        <p:spPr>
          <a:xfrm>
            <a:off x="1714095" y="1524000"/>
            <a:ext cx="2509800" cy="311106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1"/>
              </a:buClr>
              <a:buSzPts val="2000"/>
              <a:buFont typeface="Nunito"/>
              <a:buChar char="➜"/>
              <a:defRPr sz="2000" b="0" i="0" u="none" strike="noStrike" cap="none">
                <a:solidFill>
                  <a:schemeClr val="dk2"/>
                </a:solidFill>
                <a:latin typeface="Nunito"/>
                <a:ea typeface="Nunito"/>
                <a:cs typeface="Nunito"/>
                <a:sym typeface="Nunito"/>
              </a:defRPr>
            </a:lvl1pPr>
            <a:lvl2pPr marL="914400" marR="0" lvl="1" indent="-355600" algn="l" rtl="0">
              <a:lnSpc>
                <a:spcPct val="115000"/>
              </a:lnSpc>
              <a:spcBef>
                <a:spcPts val="800"/>
              </a:spcBef>
              <a:spcAft>
                <a:spcPts val="0"/>
              </a:spcAft>
              <a:buClr>
                <a:schemeClr val="accent1"/>
              </a:buClr>
              <a:buSzPts val="2000"/>
              <a:buFont typeface="Nunito"/>
              <a:buChar char="-"/>
              <a:defRPr sz="2000" b="0" i="0" u="none" strike="noStrike" cap="none">
                <a:solidFill>
                  <a:schemeClr val="dk2"/>
                </a:solidFill>
                <a:latin typeface="Nunito"/>
                <a:ea typeface="Nunito"/>
                <a:cs typeface="Nunito"/>
                <a:sym typeface="Nunito"/>
              </a:defRPr>
            </a:lvl2pPr>
            <a:lvl3pPr marL="1371600" marR="0" lvl="2" indent="-355600" algn="l" rtl="0">
              <a:lnSpc>
                <a:spcPct val="115000"/>
              </a:lnSpc>
              <a:spcBef>
                <a:spcPts val="800"/>
              </a:spcBef>
              <a:spcAft>
                <a:spcPts val="0"/>
              </a:spcAft>
              <a:buClr>
                <a:schemeClr val="accent1"/>
              </a:buClr>
              <a:buSzPts val="2000"/>
              <a:buFont typeface="Nunito"/>
              <a:buChar char="-"/>
              <a:defRPr sz="2000" b="0" i="0" u="none" strike="noStrike" cap="none">
                <a:solidFill>
                  <a:schemeClr val="dk2"/>
                </a:solidFill>
                <a:latin typeface="Nunito"/>
                <a:ea typeface="Nunito"/>
                <a:cs typeface="Nunito"/>
                <a:sym typeface="Nunito"/>
              </a:defRPr>
            </a:lvl3pPr>
            <a:lvl4pPr marL="1828800" marR="0" lvl="3"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4pPr>
            <a:lvl5pPr marL="2286000" marR="0" lvl="4"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5pPr>
            <a:lvl6pPr marL="2743200" marR="0" lvl="5"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6pPr>
            <a:lvl7pPr marL="3200400" marR="0" lvl="6"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7pPr>
            <a:lvl8pPr marL="3657600" marR="0" lvl="7"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8pPr>
            <a:lvl9pPr marL="4114800" marR="0" lvl="8" indent="-355600" algn="l" rtl="0">
              <a:lnSpc>
                <a:spcPct val="115000"/>
              </a:lnSpc>
              <a:spcBef>
                <a:spcPts val="800"/>
              </a:spcBef>
              <a:spcAft>
                <a:spcPts val="800"/>
              </a:spcAft>
              <a:buClr>
                <a:schemeClr val="dk2"/>
              </a:buClr>
              <a:buSzPts val="2000"/>
              <a:buFont typeface="Nunito"/>
              <a:buChar char="■"/>
              <a:defRPr sz="2000" b="0" i="0" u="none" strike="noStrike" cap="none">
                <a:solidFill>
                  <a:schemeClr val="dk2"/>
                </a:solidFill>
                <a:latin typeface="Nunito"/>
                <a:ea typeface="Nunito"/>
                <a:cs typeface="Nunito"/>
                <a:sym typeface="Nunito"/>
              </a:defRPr>
            </a:lvl9pPr>
          </a:lstStyle>
          <a:p>
            <a:pPr marL="0" indent="0">
              <a:buFont typeface="Nunito"/>
              <a:buNone/>
            </a:pPr>
            <a:r>
              <a:rPr lang="en-US" b="1" dirty="0" smtClean="0">
                <a:solidFill>
                  <a:schemeClr val="accent2"/>
                </a:solidFill>
              </a:rPr>
              <a:t>Scopes</a:t>
            </a:r>
          </a:p>
          <a:p>
            <a:pPr marL="342900" indent="-342900">
              <a:spcBef>
                <a:spcPts val="800"/>
              </a:spcBef>
              <a:spcAft>
                <a:spcPts val="800"/>
              </a:spcAft>
              <a:buClr>
                <a:schemeClr val="accent2"/>
              </a:buClr>
            </a:pPr>
            <a:r>
              <a:rPr lang="en-US" sz="1200" dirty="0" smtClean="0">
                <a:solidFill>
                  <a:schemeClr val="tx1"/>
                </a:solidFill>
              </a:rPr>
              <a:t>Providing </a:t>
            </a:r>
            <a:r>
              <a:rPr lang="en-US" sz="1200" dirty="0">
                <a:solidFill>
                  <a:schemeClr val="tx1"/>
                </a:solidFill>
              </a:rPr>
              <a:t>assessments to preschool students</a:t>
            </a:r>
          </a:p>
          <a:p>
            <a:pPr marL="342900" indent="-342900">
              <a:spcBef>
                <a:spcPts val="800"/>
              </a:spcBef>
              <a:spcAft>
                <a:spcPts val="800"/>
              </a:spcAft>
              <a:buClr>
                <a:schemeClr val="accent2"/>
              </a:buClr>
            </a:pPr>
            <a:r>
              <a:rPr lang="en-US" sz="1200" dirty="0" smtClean="0">
                <a:solidFill>
                  <a:schemeClr val="tx1"/>
                </a:solidFill>
              </a:rPr>
              <a:t>Monitoring </a:t>
            </a:r>
            <a:r>
              <a:rPr lang="en-US" sz="1200" dirty="0">
                <a:solidFill>
                  <a:schemeClr val="tx1"/>
                </a:solidFill>
              </a:rPr>
              <a:t>the students activity and attendance for the parents</a:t>
            </a:r>
          </a:p>
          <a:p>
            <a:pPr marL="342900" indent="-342900">
              <a:spcBef>
                <a:spcPts val="800"/>
              </a:spcBef>
              <a:spcAft>
                <a:spcPts val="800"/>
              </a:spcAft>
              <a:buClr>
                <a:schemeClr val="accent2"/>
              </a:buClr>
            </a:pPr>
            <a:r>
              <a:rPr lang="en-US" sz="1200" dirty="0" smtClean="0">
                <a:solidFill>
                  <a:schemeClr val="tx1"/>
                </a:solidFill>
              </a:rPr>
              <a:t>Providing </a:t>
            </a:r>
            <a:r>
              <a:rPr lang="en-US" sz="1200" dirty="0">
                <a:solidFill>
                  <a:schemeClr val="tx1"/>
                </a:solidFill>
              </a:rPr>
              <a:t>adaptive learning activities to students</a:t>
            </a:r>
          </a:p>
          <a:p>
            <a:pPr marL="342900" indent="-342900">
              <a:spcBef>
                <a:spcPts val="800"/>
              </a:spcBef>
              <a:spcAft>
                <a:spcPts val="800"/>
              </a:spcAft>
              <a:buClr>
                <a:schemeClr val="accent2"/>
              </a:buClr>
            </a:pPr>
            <a:r>
              <a:rPr lang="en-US" sz="1200" dirty="0">
                <a:solidFill>
                  <a:schemeClr val="tx1"/>
                </a:solidFill>
              </a:rPr>
              <a:t>V</a:t>
            </a:r>
            <a:r>
              <a:rPr lang="en-US" sz="1200" dirty="0" smtClean="0">
                <a:solidFill>
                  <a:schemeClr val="tx1"/>
                </a:solidFill>
              </a:rPr>
              <a:t>alidating </a:t>
            </a:r>
            <a:r>
              <a:rPr lang="en-US" sz="1200" dirty="0">
                <a:solidFill>
                  <a:schemeClr val="tx1"/>
                </a:solidFill>
              </a:rPr>
              <a:t>of attendance for the teachers</a:t>
            </a:r>
          </a:p>
        </p:txBody>
      </p:sp>
    </p:spTree>
    <p:extLst>
      <p:ext uri="{BB962C8B-B14F-4D97-AF65-F5344CB8AC3E}">
        <p14:creationId xmlns:p14="http://schemas.microsoft.com/office/powerpoint/2010/main" val="3334635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85202" y="648024"/>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solidFill>
                  <a:schemeClr val="accent6"/>
                </a:solidFill>
              </a:rPr>
              <a:t>Chapter 2</a:t>
            </a:r>
            <a:br>
              <a:rPr lang="en" dirty="0" smtClean="0">
                <a:solidFill>
                  <a:schemeClr val="accent6"/>
                </a:solidFill>
              </a:rPr>
            </a:br>
            <a:endParaRPr dirty="0">
              <a:solidFill>
                <a:schemeClr val="accent6"/>
              </a:solidFill>
            </a:endParaRPr>
          </a:p>
          <a:p>
            <a:pPr marL="0" lvl="0" indent="0" algn="ctr" rtl="0">
              <a:spcBef>
                <a:spcPts val="0"/>
              </a:spcBef>
              <a:spcAft>
                <a:spcPts val="0"/>
              </a:spcAft>
              <a:buNone/>
            </a:pPr>
            <a:r>
              <a:rPr lang="en-US" sz="4800" dirty="0" smtClean="0"/>
              <a:t>Review of Related Literature and Studies</a:t>
            </a:r>
            <a:endParaRPr sz="4800" dirty="0"/>
          </a:p>
        </p:txBody>
      </p:sp>
    </p:spTree>
    <p:extLst>
      <p:ext uri="{BB962C8B-B14F-4D97-AF65-F5344CB8AC3E}">
        <p14:creationId xmlns:p14="http://schemas.microsoft.com/office/powerpoint/2010/main" val="2075031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txBox="1">
            <a:spLocks noGrp="1"/>
          </p:cNvSpPr>
          <p:nvPr>
            <p:ph type="title"/>
          </p:nvPr>
        </p:nvSpPr>
        <p:spPr>
          <a:xfrm>
            <a:off x="548125" y="734127"/>
            <a:ext cx="6167100" cy="396300"/>
          </a:xfrm>
          <a:prstGeom prst="rect">
            <a:avLst/>
          </a:prstGeom>
        </p:spPr>
        <p:txBody>
          <a:bodyPr spcFirstLastPara="1" wrap="square" lIns="0" tIns="0" rIns="0" bIns="0" anchor="t" anchorCtr="0">
            <a:noAutofit/>
          </a:bodyPr>
          <a:lstStyle/>
          <a:p>
            <a:pPr lvl="0"/>
            <a:r>
              <a:rPr lang="en-US" sz="2400" dirty="0"/>
              <a:t>Review of Related Literature and Studies</a:t>
            </a:r>
            <a:endParaRPr sz="2400" dirty="0"/>
          </a:p>
        </p:txBody>
      </p:sp>
      <p:sp>
        <p:nvSpPr>
          <p:cNvPr id="447"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indent="-381000">
              <a:spcBef>
                <a:spcPts val="800"/>
              </a:spcBef>
              <a:buClr>
                <a:schemeClr val="accent4"/>
              </a:buClr>
              <a:buSzPts val="2400"/>
            </a:pPr>
            <a:r>
              <a:rPr lang="en-PH" b="1" dirty="0" smtClean="0">
                <a:solidFill>
                  <a:schemeClr val="tx1"/>
                </a:solidFill>
              </a:rPr>
              <a:t>Education System and Issues</a:t>
            </a:r>
          </a:p>
          <a:p>
            <a:pPr lvl="0" indent="-381000">
              <a:spcBef>
                <a:spcPts val="800"/>
              </a:spcBef>
              <a:buClr>
                <a:schemeClr val="accent4"/>
              </a:buClr>
              <a:buSzPts val="2400"/>
            </a:pPr>
            <a:r>
              <a:rPr lang="en-PH" sz="2400" b="1" dirty="0" smtClean="0">
                <a:solidFill>
                  <a:schemeClr val="tx1"/>
                </a:solidFill>
              </a:rPr>
              <a:t>Children Learning Development and Psychology</a:t>
            </a:r>
          </a:p>
          <a:p>
            <a:pPr lvl="0" indent="-381000">
              <a:spcBef>
                <a:spcPts val="800"/>
              </a:spcBef>
              <a:buClr>
                <a:schemeClr val="accent4"/>
              </a:buClr>
              <a:buSzPts val="2400"/>
            </a:pPr>
            <a:r>
              <a:rPr lang="en-PH" b="1" dirty="0" smtClean="0">
                <a:solidFill>
                  <a:schemeClr val="tx1"/>
                </a:solidFill>
              </a:rPr>
              <a:t>Transition of Learning in the Philippines</a:t>
            </a:r>
          </a:p>
          <a:p>
            <a:pPr lvl="0" indent="-381000">
              <a:spcBef>
                <a:spcPts val="800"/>
              </a:spcBef>
              <a:buClr>
                <a:schemeClr val="accent4"/>
              </a:buClr>
              <a:buSzPts val="2400"/>
            </a:pPr>
            <a:r>
              <a:rPr lang="en-PH" sz="2400" b="1" dirty="0" smtClean="0">
                <a:solidFill>
                  <a:schemeClr val="tx1"/>
                </a:solidFill>
              </a:rPr>
              <a:t>Computer-Aided Instruction and Adaptive Learning</a:t>
            </a:r>
            <a:endParaRPr sz="2400" b="1" dirty="0">
              <a:solidFill>
                <a:schemeClr val="tx1"/>
              </a:solidFill>
            </a:endParaRPr>
          </a:p>
        </p:txBody>
      </p:sp>
      <p:sp>
        <p:nvSpPr>
          <p:cNvPr id="448" name="Google Shape;448;p3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Rectangle 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2</a:t>
            </a:r>
            <a:endParaRPr lang="en-US" dirty="0">
              <a:latin typeface="Walter Turncoat" panose="02000000000000000000" charset="0"/>
            </a:endParaRPr>
          </a:p>
        </p:txBody>
      </p:sp>
    </p:spTree>
    <p:extLst>
      <p:ext uri="{BB962C8B-B14F-4D97-AF65-F5344CB8AC3E}">
        <p14:creationId xmlns:p14="http://schemas.microsoft.com/office/powerpoint/2010/main" val="4070843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85202" y="648024"/>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solidFill>
                  <a:schemeClr val="accent6"/>
                </a:solidFill>
              </a:rPr>
              <a:t>Chapter 3</a:t>
            </a:r>
            <a:br>
              <a:rPr lang="en" dirty="0" smtClean="0">
                <a:solidFill>
                  <a:schemeClr val="accent6"/>
                </a:solidFill>
              </a:rPr>
            </a:br>
            <a:endParaRPr dirty="0">
              <a:solidFill>
                <a:schemeClr val="accent6"/>
              </a:solidFill>
            </a:endParaRPr>
          </a:p>
          <a:p>
            <a:pPr marL="0" lvl="0" indent="0" algn="ctr" rtl="0">
              <a:spcBef>
                <a:spcPts val="0"/>
              </a:spcBef>
              <a:spcAft>
                <a:spcPts val="0"/>
              </a:spcAft>
              <a:buNone/>
            </a:pPr>
            <a:r>
              <a:rPr lang="en-US" sz="4800" dirty="0" smtClean="0"/>
              <a:t>Methods and Procedures</a:t>
            </a:r>
            <a:endParaRPr sz="4800" dirty="0"/>
          </a:p>
        </p:txBody>
      </p:sp>
    </p:spTree>
    <p:extLst>
      <p:ext uri="{BB962C8B-B14F-4D97-AF65-F5344CB8AC3E}">
        <p14:creationId xmlns:p14="http://schemas.microsoft.com/office/powerpoint/2010/main" val="3105701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Research Design</a:t>
            </a:r>
            <a:endParaRPr dirty="0"/>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2" name="Text Placeholder 1"/>
          <p:cNvSpPr>
            <a:spLocks noGrp="1"/>
          </p:cNvSpPr>
          <p:nvPr>
            <p:ph type="body" idx="1"/>
          </p:nvPr>
        </p:nvSpPr>
        <p:spPr>
          <a:xfrm>
            <a:off x="548125" y="1166497"/>
            <a:ext cx="5905227" cy="3307500"/>
          </a:xfrm>
        </p:spPr>
        <p:txBody>
          <a:bodyPr/>
          <a:lstStyle/>
          <a:p>
            <a:pPr marL="114300" indent="0">
              <a:buNone/>
            </a:pPr>
            <a:endParaRPr lang="en-US" dirty="0" smtClean="0">
              <a:solidFill>
                <a:schemeClr val="tx1"/>
              </a:solidFill>
            </a:endParaRPr>
          </a:p>
          <a:p>
            <a:r>
              <a:rPr lang="en-PH" dirty="0">
                <a:solidFill>
                  <a:schemeClr val="tx1"/>
                </a:solidFill>
              </a:rPr>
              <a:t>Quantitative and Qualitative data will be collected on the research in short, the researchers will be integrate a mixed method of data collection</a:t>
            </a:r>
            <a:r>
              <a:rPr lang="en-PH" dirty="0" smtClean="0">
                <a:solidFill>
                  <a:schemeClr val="tx1"/>
                </a:solidFill>
              </a:rPr>
              <a:t>.</a:t>
            </a:r>
          </a:p>
          <a:p>
            <a:endParaRPr lang="en-PH" dirty="0">
              <a:solidFill>
                <a:schemeClr val="tx1"/>
              </a:solidFill>
            </a:endParaRPr>
          </a:p>
          <a:p>
            <a:r>
              <a:rPr lang="en-PH" dirty="0">
                <a:solidFill>
                  <a:schemeClr val="tx1"/>
                </a:solidFill>
              </a:rPr>
              <a:t>The researchers will be using a descriptive type of research to gather information</a:t>
            </a:r>
            <a:r>
              <a:rPr lang="en-PH" dirty="0" smtClean="0">
                <a:solidFill>
                  <a:schemeClr val="tx1"/>
                </a:solidFill>
              </a:rPr>
              <a:t>.</a:t>
            </a:r>
          </a:p>
          <a:p>
            <a:endParaRPr lang="en-PH" dirty="0">
              <a:solidFill>
                <a:schemeClr val="tx1"/>
              </a:solidFill>
            </a:endParaRPr>
          </a:p>
          <a:p>
            <a:r>
              <a:rPr lang="en-PH" dirty="0">
                <a:solidFill>
                  <a:schemeClr val="tx1"/>
                </a:solidFill>
              </a:rPr>
              <a:t>The descriptive type of research is an appropriate choice for the topic since this investigates one or more variables.</a:t>
            </a:r>
            <a:endParaRPr lang="en-US" dirty="0">
              <a:solidFill>
                <a:schemeClr val="tx1"/>
              </a:solidFill>
            </a:endParaRPr>
          </a:p>
        </p:txBody>
      </p:sp>
    </p:spTree>
    <p:extLst>
      <p:ext uri="{BB962C8B-B14F-4D97-AF65-F5344CB8AC3E}">
        <p14:creationId xmlns:p14="http://schemas.microsoft.com/office/powerpoint/2010/main" val="683500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Respondents of the study</a:t>
            </a:r>
            <a:endParaRPr lang="en-US" sz="3000" dirty="0">
              <a:solidFill>
                <a:schemeClr val="tx1"/>
              </a:solidFill>
              <a:latin typeface="Walter Turncoat" panose="02000000000000000000" charset="0"/>
            </a:endParaRPr>
          </a:p>
        </p:txBody>
      </p:sp>
      <p:sp>
        <p:nvSpPr>
          <p:cNvPr id="14" name="Google Shape;366;p29"/>
          <p:cNvSpPr txBox="1">
            <a:spLocks noGrp="1"/>
          </p:cNvSpPr>
          <p:nvPr>
            <p:ph type="body" idx="4294967295"/>
          </p:nvPr>
        </p:nvSpPr>
        <p:spPr>
          <a:xfrm>
            <a:off x="4263569" y="1381432"/>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Teachers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15" name="Google Shape;369;p29"/>
          <p:cNvSpPr txBox="1">
            <a:spLocks noGrp="1"/>
          </p:cNvSpPr>
          <p:nvPr>
            <p:ph type="body" idx="4294967295"/>
          </p:nvPr>
        </p:nvSpPr>
        <p:spPr>
          <a:xfrm>
            <a:off x="2135211" y="3105445"/>
            <a:ext cx="2851428"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Web-development Expert</a:t>
            </a:r>
            <a:endParaRPr sz="1800" b="1" dirty="0" smtClean="0">
              <a:solidFill>
                <a:schemeClr val="tx1"/>
              </a:solidFill>
              <a:latin typeface="Nunito" panose="020B0604020202020204" charset="0"/>
            </a:endParaRPr>
          </a:p>
        </p:txBody>
      </p:sp>
      <p:sp>
        <p:nvSpPr>
          <p:cNvPr id="16" name="Google Shape;370;p29"/>
          <p:cNvSpPr txBox="1">
            <a:spLocks noGrp="1"/>
          </p:cNvSpPr>
          <p:nvPr>
            <p:ph type="body" idx="4294967295"/>
          </p:nvPr>
        </p:nvSpPr>
        <p:spPr>
          <a:xfrm>
            <a:off x="1639725" y="1389290"/>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dirty="0" smtClean="0">
                <a:solidFill>
                  <a:schemeClr val="tx1"/>
                </a:solidFill>
                <a:latin typeface="Nunito" panose="020B0604020202020204" charset="0"/>
              </a:rPr>
              <a:t>Parents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17" name="Google Shape;242;p7"/>
          <p:cNvGrpSpPr/>
          <p:nvPr/>
        </p:nvGrpSpPr>
        <p:grpSpPr>
          <a:xfrm>
            <a:off x="4292819" y="1812830"/>
            <a:ext cx="931350" cy="878652"/>
            <a:chOff x="631793" y="3255037"/>
            <a:chExt cx="461177" cy="435082"/>
          </a:xfrm>
        </p:grpSpPr>
        <p:sp>
          <p:nvSpPr>
            <p:cNvPr id="18" name="Google Shape;243;p7"/>
            <p:cNvSpPr/>
            <p:nvPr/>
          </p:nvSpPr>
          <p:spPr>
            <a:xfrm>
              <a:off x="631793" y="3438896"/>
              <a:ext cx="429183" cy="251223"/>
            </a:xfrm>
            <a:custGeom>
              <a:avLst/>
              <a:gdLst/>
              <a:ahLst/>
              <a:cxnLst/>
              <a:rect l="l" t="t" r="r" b="b"/>
              <a:pathLst>
                <a:path w="429183" h="251223" extrusionOk="0">
                  <a:moveTo>
                    <a:pt x="419667" y="210774"/>
                  </a:moveTo>
                  <a:lnTo>
                    <a:pt x="427618" y="193867"/>
                  </a:lnTo>
                  <a:cubicBezTo>
                    <a:pt x="430244" y="188282"/>
                    <a:pt x="429529" y="181698"/>
                    <a:pt x="425764" y="176808"/>
                  </a:cubicBezTo>
                  <a:lnTo>
                    <a:pt x="413033" y="160269"/>
                  </a:lnTo>
                  <a:cubicBezTo>
                    <a:pt x="411158" y="157832"/>
                    <a:pt x="408628" y="156098"/>
                    <a:pt x="405827" y="155026"/>
                  </a:cubicBezTo>
                  <a:lnTo>
                    <a:pt x="403242" y="118219"/>
                  </a:lnTo>
                  <a:cubicBezTo>
                    <a:pt x="402813" y="112108"/>
                    <a:pt x="397510" y="107502"/>
                    <a:pt x="391399" y="107931"/>
                  </a:cubicBezTo>
                  <a:cubicBezTo>
                    <a:pt x="385288" y="108360"/>
                    <a:pt x="380683" y="113662"/>
                    <a:pt x="381112" y="119773"/>
                  </a:cubicBezTo>
                  <a:lnTo>
                    <a:pt x="383501" y="153784"/>
                  </a:lnTo>
                  <a:lnTo>
                    <a:pt x="372605" y="153745"/>
                  </a:lnTo>
                  <a:lnTo>
                    <a:pt x="365651" y="149874"/>
                  </a:lnTo>
                  <a:lnTo>
                    <a:pt x="314547" y="121690"/>
                  </a:lnTo>
                  <a:cubicBezTo>
                    <a:pt x="303653" y="115571"/>
                    <a:pt x="294508" y="106764"/>
                    <a:pt x="287982" y="96109"/>
                  </a:cubicBezTo>
                  <a:lnTo>
                    <a:pt x="248405" y="31482"/>
                  </a:lnTo>
                  <a:cubicBezTo>
                    <a:pt x="236429" y="11924"/>
                    <a:pt x="215144" y="0"/>
                    <a:pt x="192211" y="0"/>
                  </a:cubicBezTo>
                  <a:lnTo>
                    <a:pt x="114480" y="0"/>
                  </a:lnTo>
                  <a:lnTo>
                    <a:pt x="94849" y="0"/>
                  </a:lnTo>
                  <a:cubicBezTo>
                    <a:pt x="69109" y="0"/>
                    <a:pt x="44410" y="10163"/>
                    <a:pt x="26124" y="28278"/>
                  </a:cubicBezTo>
                  <a:cubicBezTo>
                    <a:pt x="7961" y="46271"/>
                    <a:pt x="-1499" y="71261"/>
                    <a:pt x="194" y="96771"/>
                  </a:cubicBezTo>
                  <a:lnTo>
                    <a:pt x="9992" y="244392"/>
                  </a:lnTo>
                  <a:cubicBezTo>
                    <a:pt x="10247" y="248236"/>
                    <a:pt x="13440" y="251223"/>
                    <a:pt x="17292" y="251223"/>
                  </a:cubicBezTo>
                  <a:lnTo>
                    <a:pt x="424112" y="251223"/>
                  </a:lnTo>
                  <a:cubicBezTo>
                    <a:pt x="426386" y="251223"/>
                    <a:pt x="428230" y="249381"/>
                    <a:pt x="428230" y="247105"/>
                  </a:cubicBezTo>
                  <a:cubicBezTo>
                    <a:pt x="428230" y="244828"/>
                    <a:pt x="426386" y="242986"/>
                    <a:pt x="424112" y="242986"/>
                  </a:cubicBezTo>
                  <a:lnTo>
                    <a:pt x="402289" y="242986"/>
                  </a:lnTo>
                  <a:lnTo>
                    <a:pt x="410901" y="227275"/>
                  </a:lnTo>
                  <a:lnTo>
                    <a:pt x="410336" y="219222"/>
                  </a:lnTo>
                  <a:cubicBezTo>
                    <a:pt x="414315" y="217785"/>
                    <a:pt x="417743" y="214865"/>
                    <a:pt x="419667" y="210774"/>
                  </a:cubicBezTo>
                  <a:close/>
                  <a:moveTo>
                    <a:pt x="409706" y="210257"/>
                  </a:moveTo>
                  <a:lnTo>
                    <a:pt x="406552" y="165353"/>
                  </a:lnTo>
                  <a:lnTo>
                    <a:pt x="419237" y="181832"/>
                  </a:lnTo>
                  <a:cubicBezTo>
                    <a:pt x="421128" y="184288"/>
                    <a:pt x="421483" y="187557"/>
                    <a:pt x="420164" y="190362"/>
                  </a:cubicBezTo>
                  <a:lnTo>
                    <a:pt x="412213" y="207268"/>
                  </a:lnTo>
                  <a:cubicBezTo>
                    <a:pt x="411640" y="208486"/>
                    <a:pt x="410743" y="209468"/>
                    <a:pt x="409706" y="210257"/>
                  </a:cubicBezTo>
                  <a:close/>
                  <a:moveTo>
                    <a:pt x="368600" y="160942"/>
                  </a:moveTo>
                  <a:cubicBezTo>
                    <a:pt x="369816" y="161619"/>
                    <a:pt x="371184" y="161977"/>
                    <a:pt x="372576" y="161982"/>
                  </a:cubicBezTo>
                  <a:lnTo>
                    <a:pt x="384079" y="162023"/>
                  </a:lnTo>
                  <a:lnTo>
                    <a:pt x="385494" y="182171"/>
                  </a:lnTo>
                  <a:lnTo>
                    <a:pt x="373497" y="177977"/>
                  </a:lnTo>
                  <a:cubicBezTo>
                    <a:pt x="371347" y="177229"/>
                    <a:pt x="369000" y="178359"/>
                    <a:pt x="368250" y="180506"/>
                  </a:cubicBezTo>
                  <a:cubicBezTo>
                    <a:pt x="367549" y="182507"/>
                    <a:pt x="368525" y="184630"/>
                    <a:pt x="370393" y="185526"/>
                  </a:cubicBezTo>
                  <a:cubicBezTo>
                    <a:pt x="370530" y="185592"/>
                    <a:pt x="370631" y="185703"/>
                    <a:pt x="370778" y="185755"/>
                  </a:cubicBezTo>
                  <a:lnTo>
                    <a:pt x="386123" y="191119"/>
                  </a:lnTo>
                  <a:lnTo>
                    <a:pt x="397274" y="195017"/>
                  </a:lnTo>
                  <a:cubicBezTo>
                    <a:pt x="398338" y="195387"/>
                    <a:pt x="399184" y="196160"/>
                    <a:pt x="399657" y="197181"/>
                  </a:cubicBezTo>
                  <a:cubicBezTo>
                    <a:pt x="400127" y="198207"/>
                    <a:pt x="400162" y="199353"/>
                    <a:pt x="399751" y="200403"/>
                  </a:cubicBezTo>
                  <a:cubicBezTo>
                    <a:pt x="397915" y="205100"/>
                    <a:pt x="392850" y="207727"/>
                    <a:pt x="387943" y="206524"/>
                  </a:cubicBezTo>
                  <a:lnTo>
                    <a:pt x="387192" y="206338"/>
                  </a:lnTo>
                  <a:lnTo>
                    <a:pt x="386989" y="206288"/>
                  </a:lnTo>
                  <a:lnTo>
                    <a:pt x="380090" y="204581"/>
                  </a:lnTo>
                  <a:lnTo>
                    <a:pt x="377573" y="203958"/>
                  </a:lnTo>
                  <a:cubicBezTo>
                    <a:pt x="377289" y="203890"/>
                    <a:pt x="377000" y="203849"/>
                    <a:pt x="376708" y="203837"/>
                  </a:cubicBezTo>
                  <a:lnTo>
                    <a:pt x="361881" y="203389"/>
                  </a:lnTo>
                  <a:lnTo>
                    <a:pt x="360069" y="203335"/>
                  </a:lnTo>
                  <a:cubicBezTo>
                    <a:pt x="360002" y="203336"/>
                    <a:pt x="359944" y="203369"/>
                    <a:pt x="359878" y="203373"/>
                  </a:cubicBezTo>
                  <a:cubicBezTo>
                    <a:pt x="355369" y="203018"/>
                    <a:pt x="351055" y="201480"/>
                    <a:pt x="347376" y="198830"/>
                  </a:cubicBezTo>
                  <a:lnTo>
                    <a:pt x="337482" y="191706"/>
                  </a:lnTo>
                  <a:lnTo>
                    <a:pt x="367243" y="160187"/>
                  </a:lnTo>
                  <a:lnTo>
                    <a:pt x="368600" y="160942"/>
                  </a:lnTo>
                  <a:close/>
                  <a:moveTo>
                    <a:pt x="74291" y="242986"/>
                  </a:moveTo>
                  <a:cubicBezTo>
                    <a:pt x="67731" y="242986"/>
                    <a:pt x="54118" y="230870"/>
                    <a:pt x="48754" y="214132"/>
                  </a:cubicBezTo>
                  <a:cubicBezTo>
                    <a:pt x="46934" y="208456"/>
                    <a:pt x="44289" y="203135"/>
                    <a:pt x="40891" y="198316"/>
                  </a:cubicBezTo>
                  <a:cubicBezTo>
                    <a:pt x="40601" y="197905"/>
                    <a:pt x="40863" y="197690"/>
                    <a:pt x="40991" y="197684"/>
                  </a:cubicBezTo>
                  <a:lnTo>
                    <a:pt x="47810" y="197684"/>
                  </a:lnTo>
                  <a:lnTo>
                    <a:pt x="54161" y="197684"/>
                  </a:lnTo>
                  <a:lnTo>
                    <a:pt x="65979" y="197684"/>
                  </a:lnTo>
                  <a:lnTo>
                    <a:pt x="70523" y="197684"/>
                  </a:lnTo>
                  <a:lnTo>
                    <a:pt x="74234" y="197684"/>
                  </a:lnTo>
                  <a:lnTo>
                    <a:pt x="76875" y="197684"/>
                  </a:lnTo>
                  <a:lnTo>
                    <a:pt x="115948" y="197684"/>
                  </a:lnTo>
                  <a:lnTo>
                    <a:pt x="122300" y="197684"/>
                  </a:lnTo>
                  <a:lnTo>
                    <a:pt x="138662" y="197684"/>
                  </a:lnTo>
                  <a:lnTo>
                    <a:pt x="145014" y="197684"/>
                  </a:lnTo>
                  <a:lnTo>
                    <a:pt x="206324" y="197684"/>
                  </a:lnTo>
                  <a:lnTo>
                    <a:pt x="238543" y="197684"/>
                  </a:lnTo>
                  <a:lnTo>
                    <a:pt x="238669" y="197688"/>
                  </a:lnTo>
                  <a:cubicBezTo>
                    <a:pt x="238672" y="197690"/>
                    <a:pt x="238934" y="197905"/>
                    <a:pt x="238644" y="198316"/>
                  </a:cubicBezTo>
                  <a:cubicBezTo>
                    <a:pt x="235246" y="203135"/>
                    <a:pt x="232600" y="208456"/>
                    <a:pt x="230781" y="214132"/>
                  </a:cubicBezTo>
                  <a:cubicBezTo>
                    <a:pt x="225545" y="230467"/>
                    <a:pt x="212472" y="242367"/>
                    <a:pt x="205748" y="242932"/>
                  </a:cubicBezTo>
                  <a:cubicBezTo>
                    <a:pt x="205582" y="242946"/>
                    <a:pt x="205401" y="242986"/>
                    <a:pt x="205243" y="242986"/>
                  </a:cubicBezTo>
                  <a:lnTo>
                    <a:pt x="127586" y="242986"/>
                  </a:lnTo>
                  <a:lnTo>
                    <a:pt x="74291" y="242986"/>
                  </a:lnTo>
                  <a:close/>
                  <a:moveTo>
                    <a:pt x="114014" y="189447"/>
                  </a:moveTo>
                  <a:lnTo>
                    <a:pt x="78809" y="189447"/>
                  </a:lnTo>
                  <a:cubicBezTo>
                    <a:pt x="81237" y="182001"/>
                    <a:pt x="88165" y="176569"/>
                    <a:pt x="96411" y="176569"/>
                  </a:cubicBezTo>
                  <a:cubicBezTo>
                    <a:pt x="104658" y="176569"/>
                    <a:pt x="111586" y="182001"/>
                    <a:pt x="114014" y="189447"/>
                  </a:cubicBezTo>
                  <a:close/>
                  <a:moveTo>
                    <a:pt x="161854" y="189447"/>
                  </a:moveTo>
                  <a:lnTo>
                    <a:pt x="146758" y="189447"/>
                  </a:lnTo>
                  <a:cubicBezTo>
                    <a:pt x="147786" y="186241"/>
                    <a:pt x="150761" y="183897"/>
                    <a:pt x="154306" y="183897"/>
                  </a:cubicBezTo>
                  <a:cubicBezTo>
                    <a:pt x="157850" y="183897"/>
                    <a:pt x="160826" y="186241"/>
                    <a:pt x="161854" y="189447"/>
                  </a:cubicBezTo>
                  <a:close/>
                  <a:moveTo>
                    <a:pt x="170260" y="189447"/>
                  </a:moveTo>
                  <a:cubicBezTo>
                    <a:pt x="169085" y="181665"/>
                    <a:pt x="162413" y="175660"/>
                    <a:pt x="154306" y="175660"/>
                  </a:cubicBezTo>
                  <a:cubicBezTo>
                    <a:pt x="150145" y="175660"/>
                    <a:pt x="146385" y="177281"/>
                    <a:pt x="143513" y="179868"/>
                  </a:cubicBezTo>
                  <a:cubicBezTo>
                    <a:pt x="142330" y="176232"/>
                    <a:pt x="140712" y="172800"/>
                    <a:pt x="138764" y="169585"/>
                  </a:cubicBezTo>
                  <a:cubicBezTo>
                    <a:pt x="143173" y="166499"/>
                    <a:pt x="148526" y="164672"/>
                    <a:pt x="154306" y="164672"/>
                  </a:cubicBezTo>
                  <a:cubicBezTo>
                    <a:pt x="168484" y="164672"/>
                    <a:pt x="180146" y="175583"/>
                    <a:pt x="181372" y="189447"/>
                  </a:cubicBezTo>
                  <a:lnTo>
                    <a:pt x="170260" y="189447"/>
                  </a:lnTo>
                  <a:close/>
                  <a:moveTo>
                    <a:pt x="96411" y="153853"/>
                  </a:moveTo>
                  <a:cubicBezTo>
                    <a:pt x="108984" y="153853"/>
                    <a:pt x="120244" y="159518"/>
                    <a:pt x="127827" y="168409"/>
                  </a:cubicBezTo>
                  <a:cubicBezTo>
                    <a:pt x="128727" y="169464"/>
                    <a:pt x="129578" y="170560"/>
                    <a:pt x="130370" y="171702"/>
                  </a:cubicBezTo>
                  <a:cubicBezTo>
                    <a:pt x="131203" y="172905"/>
                    <a:pt x="131988" y="174143"/>
                    <a:pt x="132693" y="175434"/>
                  </a:cubicBezTo>
                  <a:cubicBezTo>
                    <a:pt x="135023" y="179703"/>
                    <a:pt x="136579" y="184440"/>
                    <a:pt x="137276" y="189447"/>
                  </a:cubicBezTo>
                  <a:lnTo>
                    <a:pt x="127242" y="189447"/>
                  </a:lnTo>
                  <a:lnTo>
                    <a:pt x="123122" y="189447"/>
                  </a:lnTo>
                  <a:lnTo>
                    <a:pt x="122615" y="189447"/>
                  </a:lnTo>
                  <a:cubicBezTo>
                    <a:pt x="122093" y="187052"/>
                    <a:pt x="121251" y="184777"/>
                    <a:pt x="120135" y="182666"/>
                  </a:cubicBezTo>
                  <a:cubicBezTo>
                    <a:pt x="115632" y="174153"/>
                    <a:pt x="106693" y="168332"/>
                    <a:pt x="96411" y="168332"/>
                  </a:cubicBezTo>
                  <a:cubicBezTo>
                    <a:pt x="86035" y="168332"/>
                    <a:pt x="77035" y="174264"/>
                    <a:pt x="72573" y="182904"/>
                  </a:cubicBezTo>
                  <a:cubicBezTo>
                    <a:pt x="71517" y="184949"/>
                    <a:pt x="70711" y="187140"/>
                    <a:pt x="70208" y="189447"/>
                  </a:cubicBezTo>
                  <a:lnTo>
                    <a:pt x="65150" y="189447"/>
                  </a:lnTo>
                  <a:lnTo>
                    <a:pt x="55547" y="189447"/>
                  </a:lnTo>
                  <a:cubicBezTo>
                    <a:pt x="56434" y="183078"/>
                    <a:pt x="58735" y="177154"/>
                    <a:pt x="62189" y="172055"/>
                  </a:cubicBezTo>
                  <a:cubicBezTo>
                    <a:pt x="64105" y="169226"/>
                    <a:pt x="66392" y="166679"/>
                    <a:pt x="68931" y="164408"/>
                  </a:cubicBezTo>
                  <a:cubicBezTo>
                    <a:pt x="76241" y="157868"/>
                    <a:pt x="85854" y="153853"/>
                    <a:pt x="96411" y="153853"/>
                  </a:cubicBezTo>
                  <a:close/>
                  <a:moveTo>
                    <a:pt x="181126" y="8237"/>
                  </a:moveTo>
                  <a:cubicBezTo>
                    <a:pt x="185675" y="8237"/>
                    <a:pt x="189362" y="11924"/>
                    <a:pt x="189362" y="16474"/>
                  </a:cubicBezTo>
                  <a:cubicBezTo>
                    <a:pt x="189362" y="21023"/>
                    <a:pt x="185675" y="24710"/>
                    <a:pt x="181126" y="24710"/>
                  </a:cubicBezTo>
                  <a:cubicBezTo>
                    <a:pt x="176577" y="24710"/>
                    <a:pt x="172889" y="21023"/>
                    <a:pt x="172889" y="16474"/>
                  </a:cubicBezTo>
                  <a:cubicBezTo>
                    <a:pt x="172889" y="11924"/>
                    <a:pt x="176577" y="8237"/>
                    <a:pt x="181126" y="8237"/>
                  </a:cubicBezTo>
                  <a:close/>
                  <a:moveTo>
                    <a:pt x="160534" y="20592"/>
                  </a:moveTo>
                  <a:cubicBezTo>
                    <a:pt x="165083" y="20592"/>
                    <a:pt x="168770" y="24280"/>
                    <a:pt x="168770" y="28829"/>
                  </a:cubicBezTo>
                  <a:cubicBezTo>
                    <a:pt x="168770" y="33378"/>
                    <a:pt x="165083" y="37066"/>
                    <a:pt x="160534" y="37066"/>
                  </a:cubicBezTo>
                  <a:cubicBezTo>
                    <a:pt x="155985" y="37066"/>
                    <a:pt x="152297" y="33378"/>
                    <a:pt x="152297" y="28829"/>
                  </a:cubicBezTo>
                  <a:cubicBezTo>
                    <a:pt x="152297" y="24280"/>
                    <a:pt x="155985" y="20592"/>
                    <a:pt x="160534" y="20592"/>
                  </a:cubicBezTo>
                  <a:close/>
                  <a:moveTo>
                    <a:pt x="135823" y="24710"/>
                  </a:moveTo>
                  <a:cubicBezTo>
                    <a:pt x="140372" y="24710"/>
                    <a:pt x="144060" y="28398"/>
                    <a:pt x="144060" y="32947"/>
                  </a:cubicBezTo>
                  <a:cubicBezTo>
                    <a:pt x="144060" y="37496"/>
                    <a:pt x="140372" y="41184"/>
                    <a:pt x="135823" y="41184"/>
                  </a:cubicBezTo>
                  <a:cubicBezTo>
                    <a:pt x="131274" y="41184"/>
                    <a:pt x="127586" y="37496"/>
                    <a:pt x="127586" y="32947"/>
                  </a:cubicBezTo>
                  <a:cubicBezTo>
                    <a:pt x="127586" y="28398"/>
                    <a:pt x="131274" y="24710"/>
                    <a:pt x="135823" y="24710"/>
                  </a:cubicBezTo>
                  <a:close/>
                  <a:moveTo>
                    <a:pt x="111113" y="20592"/>
                  </a:moveTo>
                  <a:cubicBezTo>
                    <a:pt x="115662" y="20592"/>
                    <a:pt x="119349" y="24280"/>
                    <a:pt x="119349" y="28829"/>
                  </a:cubicBezTo>
                  <a:cubicBezTo>
                    <a:pt x="119349" y="33378"/>
                    <a:pt x="115662" y="37066"/>
                    <a:pt x="111113" y="37066"/>
                  </a:cubicBezTo>
                  <a:cubicBezTo>
                    <a:pt x="106564" y="37066"/>
                    <a:pt x="102876" y="33378"/>
                    <a:pt x="102876" y="28829"/>
                  </a:cubicBezTo>
                  <a:cubicBezTo>
                    <a:pt x="102876" y="24280"/>
                    <a:pt x="106564" y="20592"/>
                    <a:pt x="111113" y="20592"/>
                  </a:cubicBezTo>
                  <a:close/>
                  <a:moveTo>
                    <a:pt x="90520" y="8237"/>
                  </a:moveTo>
                  <a:cubicBezTo>
                    <a:pt x="95069" y="8237"/>
                    <a:pt x="98757" y="11924"/>
                    <a:pt x="98757" y="16474"/>
                  </a:cubicBezTo>
                  <a:cubicBezTo>
                    <a:pt x="98757" y="21023"/>
                    <a:pt x="95069" y="24710"/>
                    <a:pt x="90520" y="24710"/>
                  </a:cubicBezTo>
                  <a:cubicBezTo>
                    <a:pt x="85971" y="24710"/>
                    <a:pt x="82284" y="21023"/>
                    <a:pt x="82284" y="16474"/>
                  </a:cubicBezTo>
                  <a:cubicBezTo>
                    <a:pt x="82284" y="11924"/>
                    <a:pt x="85971" y="8237"/>
                    <a:pt x="90520" y="8237"/>
                  </a:cubicBezTo>
                  <a:close/>
                  <a:moveTo>
                    <a:pt x="54267" y="77317"/>
                  </a:moveTo>
                  <a:cubicBezTo>
                    <a:pt x="55152" y="75225"/>
                    <a:pt x="57559" y="74240"/>
                    <a:pt x="59658" y="75129"/>
                  </a:cubicBezTo>
                  <a:cubicBezTo>
                    <a:pt x="61752" y="76010"/>
                    <a:pt x="62735" y="78427"/>
                    <a:pt x="61854" y="80522"/>
                  </a:cubicBezTo>
                  <a:cubicBezTo>
                    <a:pt x="61690" y="80916"/>
                    <a:pt x="45540" y="120347"/>
                    <a:pt x="66242" y="154871"/>
                  </a:cubicBezTo>
                  <a:cubicBezTo>
                    <a:pt x="66395" y="155127"/>
                    <a:pt x="66507" y="155401"/>
                    <a:pt x="66601" y="155682"/>
                  </a:cubicBezTo>
                  <a:cubicBezTo>
                    <a:pt x="64447" y="157313"/>
                    <a:pt x="62435" y="159111"/>
                    <a:pt x="60577" y="161063"/>
                  </a:cubicBezTo>
                  <a:lnTo>
                    <a:pt x="58904" y="158647"/>
                  </a:lnTo>
                  <a:cubicBezTo>
                    <a:pt x="36424" y="120592"/>
                    <a:pt x="53525" y="79074"/>
                    <a:pt x="54267" y="77317"/>
                  </a:cubicBezTo>
                  <a:close/>
                  <a:moveTo>
                    <a:pt x="221932" y="242986"/>
                  </a:moveTo>
                  <a:cubicBezTo>
                    <a:pt x="228890" y="236622"/>
                    <a:pt x="235256" y="227155"/>
                    <a:pt x="238625" y="216646"/>
                  </a:cubicBezTo>
                  <a:cubicBezTo>
                    <a:pt x="240356" y="211244"/>
                    <a:pt x="242779" y="206745"/>
                    <a:pt x="245375" y="203063"/>
                  </a:cubicBezTo>
                  <a:cubicBezTo>
                    <a:pt x="249416" y="197333"/>
                    <a:pt x="245555" y="189447"/>
                    <a:pt x="238543" y="189447"/>
                  </a:cubicBezTo>
                  <a:lnTo>
                    <a:pt x="206926" y="189447"/>
                  </a:lnTo>
                  <a:cubicBezTo>
                    <a:pt x="208038" y="176783"/>
                    <a:pt x="209952" y="164923"/>
                    <a:pt x="213178" y="157037"/>
                  </a:cubicBezTo>
                  <a:cubicBezTo>
                    <a:pt x="218951" y="144785"/>
                    <a:pt x="221801" y="134733"/>
                    <a:pt x="223136" y="128859"/>
                  </a:cubicBezTo>
                  <a:cubicBezTo>
                    <a:pt x="223143" y="128802"/>
                    <a:pt x="223121" y="128749"/>
                    <a:pt x="223130" y="128692"/>
                  </a:cubicBezTo>
                  <a:cubicBezTo>
                    <a:pt x="226818" y="106399"/>
                    <a:pt x="216874" y="80683"/>
                    <a:pt x="216772" y="80426"/>
                  </a:cubicBezTo>
                  <a:cubicBezTo>
                    <a:pt x="215941" y="78306"/>
                    <a:pt x="216985" y="75917"/>
                    <a:pt x="219102" y="75089"/>
                  </a:cubicBezTo>
                  <a:cubicBezTo>
                    <a:pt x="221228" y="74256"/>
                    <a:pt x="223609" y="75298"/>
                    <a:pt x="224441" y="77417"/>
                  </a:cubicBezTo>
                  <a:cubicBezTo>
                    <a:pt x="224886" y="78556"/>
                    <a:pt x="235310" y="105530"/>
                    <a:pt x="231258" y="130036"/>
                  </a:cubicBezTo>
                  <a:cubicBezTo>
                    <a:pt x="231176" y="130532"/>
                    <a:pt x="231005" y="130991"/>
                    <a:pt x="230769" y="131404"/>
                  </a:cubicBezTo>
                  <a:lnTo>
                    <a:pt x="243343" y="147069"/>
                  </a:lnTo>
                  <a:cubicBezTo>
                    <a:pt x="250463" y="155939"/>
                    <a:pt x="259553" y="163027"/>
                    <a:pt x="269891" y="167769"/>
                  </a:cubicBezTo>
                  <a:lnTo>
                    <a:pt x="325033" y="192892"/>
                  </a:lnTo>
                  <a:lnTo>
                    <a:pt x="342563" y="205515"/>
                  </a:lnTo>
                  <a:cubicBezTo>
                    <a:pt x="347697" y="209211"/>
                    <a:pt x="353787" y="211352"/>
                    <a:pt x="360105" y="211680"/>
                  </a:cubicBezTo>
                  <a:lnTo>
                    <a:pt x="378125" y="212617"/>
                  </a:lnTo>
                  <a:cubicBezTo>
                    <a:pt x="378228" y="212622"/>
                    <a:pt x="378328" y="212647"/>
                    <a:pt x="378431" y="212655"/>
                  </a:cubicBezTo>
                  <a:lnTo>
                    <a:pt x="384632" y="214189"/>
                  </a:lnTo>
                  <a:lnTo>
                    <a:pt x="387821" y="215302"/>
                  </a:lnTo>
                  <a:lnTo>
                    <a:pt x="388771" y="228830"/>
                  </a:lnTo>
                  <a:lnTo>
                    <a:pt x="399348" y="242986"/>
                  </a:lnTo>
                  <a:lnTo>
                    <a:pt x="221932" y="2429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44;p7"/>
            <p:cNvSpPr/>
            <p:nvPr/>
          </p:nvSpPr>
          <p:spPr>
            <a:xfrm>
              <a:off x="648950" y="3255037"/>
              <a:ext cx="202152" cy="171503"/>
            </a:xfrm>
            <a:custGeom>
              <a:avLst/>
              <a:gdLst/>
              <a:ahLst/>
              <a:cxnLst/>
              <a:rect l="l" t="t" r="r" b="b"/>
              <a:pathLst>
                <a:path w="202152" h="171503" extrusionOk="0">
                  <a:moveTo>
                    <a:pt x="8668" y="164880"/>
                  </a:moveTo>
                  <a:cubicBezTo>
                    <a:pt x="19256" y="164849"/>
                    <a:pt x="38984" y="163720"/>
                    <a:pt x="62964" y="157423"/>
                  </a:cubicBezTo>
                  <a:cubicBezTo>
                    <a:pt x="75163" y="166245"/>
                    <a:pt x="90106" y="171504"/>
                    <a:pt x="106311" y="171504"/>
                  </a:cubicBezTo>
                  <a:cubicBezTo>
                    <a:pt x="147252" y="171504"/>
                    <a:pt x="180442" y="138314"/>
                    <a:pt x="180442" y="97372"/>
                  </a:cubicBezTo>
                  <a:cubicBezTo>
                    <a:pt x="180442" y="95239"/>
                    <a:pt x="180300" y="93141"/>
                    <a:pt x="180123" y="91053"/>
                  </a:cubicBezTo>
                  <a:cubicBezTo>
                    <a:pt x="189500" y="81976"/>
                    <a:pt x="196321" y="73499"/>
                    <a:pt x="200511" y="67753"/>
                  </a:cubicBezTo>
                  <a:cubicBezTo>
                    <a:pt x="203380" y="63820"/>
                    <a:pt x="202375" y="58348"/>
                    <a:pt x="198387" y="55556"/>
                  </a:cubicBezTo>
                  <a:cubicBezTo>
                    <a:pt x="190633" y="50128"/>
                    <a:pt x="187070" y="46313"/>
                    <a:pt x="180551" y="40456"/>
                  </a:cubicBezTo>
                  <a:cubicBezTo>
                    <a:pt x="172304" y="33047"/>
                    <a:pt x="160304" y="16318"/>
                    <a:pt x="141415" y="6318"/>
                  </a:cubicBezTo>
                  <a:cubicBezTo>
                    <a:pt x="109109" y="-11001"/>
                    <a:pt x="87377" y="12779"/>
                    <a:pt x="87377" y="12779"/>
                  </a:cubicBezTo>
                  <a:cubicBezTo>
                    <a:pt x="87377" y="12779"/>
                    <a:pt x="27160" y="436"/>
                    <a:pt x="8459" y="73744"/>
                  </a:cubicBezTo>
                  <a:cubicBezTo>
                    <a:pt x="8459" y="73744"/>
                    <a:pt x="-519" y="110653"/>
                    <a:pt x="24" y="156255"/>
                  </a:cubicBezTo>
                  <a:cubicBezTo>
                    <a:pt x="80" y="161023"/>
                    <a:pt x="3899" y="164893"/>
                    <a:pt x="8668" y="164880"/>
                  </a:cubicBezTo>
                  <a:close/>
                  <a:moveTo>
                    <a:pt x="106311" y="163267"/>
                  </a:moveTo>
                  <a:cubicBezTo>
                    <a:pt x="76072" y="163267"/>
                    <a:pt x="50592" y="142767"/>
                    <a:pt x="42870" y="114954"/>
                  </a:cubicBezTo>
                  <a:cubicBezTo>
                    <a:pt x="75927" y="98386"/>
                    <a:pt x="86508" y="72273"/>
                    <a:pt x="89467" y="52853"/>
                  </a:cubicBezTo>
                  <a:cubicBezTo>
                    <a:pt x="89467" y="52853"/>
                    <a:pt x="122091" y="80172"/>
                    <a:pt x="163245" y="64352"/>
                  </a:cubicBezTo>
                  <a:cubicBezTo>
                    <a:pt x="168906" y="74075"/>
                    <a:pt x="172205" y="85334"/>
                    <a:pt x="172205" y="97372"/>
                  </a:cubicBezTo>
                  <a:cubicBezTo>
                    <a:pt x="172205" y="133707"/>
                    <a:pt x="142645" y="163267"/>
                    <a:pt x="106311" y="1632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45;p7"/>
            <p:cNvSpPr/>
            <p:nvPr/>
          </p:nvSpPr>
          <p:spPr>
            <a:xfrm>
              <a:off x="882712"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6" y="53911"/>
                  </a:cubicBezTo>
                  <a:lnTo>
                    <a:pt x="24592" y="51384"/>
                  </a:lnTo>
                  <a:cubicBezTo>
                    <a:pt x="26992" y="50123"/>
                    <a:pt x="29859" y="50123"/>
                    <a:pt x="32258" y="51384"/>
                  </a:cubicBezTo>
                  <a:lnTo>
                    <a:pt x="37064" y="53911"/>
                  </a:lnTo>
                  <a:cubicBezTo>
                    <a:pt x="43106"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46;p7"/>
            <p:cNvSpPr/>
            <p:nvPr/>
          </p:nvSpPr>
          <p:spPr>
            <a:xfrm>
              <a:off x="951183"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7" y="53911"/>
                  </a:cubicBezTo>
                  <a:lnTo>
                    <a:pt x="24592" y="51384"/>
                  </a:lnTo>
                  <a:cubicBezTo>
                    <a:pt x="26992" y="50123"/>
                    <a:pt x="29859" y="50123"/>
                    <a:pt x="32258" y="51384"/>
                  </a:cubicBezTo>
                  <a:lnTo>
                    <a:pt x="37064" y="53911"/>
                  </a:lnTo>
                  <a:cubicBezTo>
                    <a:pt x="43107"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47;p7"/>
            <p:cNvSpPr/>
            <p:nvPr/>
          </p:nvSpPr>
          <p:spPr>
            <a:xfrm>
              <a:off x="1019654" y="3355118"/>
              <a:ext cx="56850" cy="54875"/>
            </a:xfrm>
            <a:custGeom>
              <a:avLst/>
              <a:gdLst/>
              <a:ahLst/>
              <a:cxnLst/>
              <a:rect l="l" t="t" r="r" b="b"/>
              <a:pathLst>
                <a:path w="56850" h="54875" extrusionOk="0">
                  <a:moveTo>
                    <a:pt x="54040" y="16686"/>
                  </a:moveTo>
                  <a:cubicBezTo>
                    <a:pt x="52913" y="15695"/>
                    <a:pt x="51478" y="14992"/>
                    <a:pt x="49789" y="14747"/>
                  </a:cubicBezTo>
                  <a:lnTo>
                    <a:pt x="44416" y="13966"/>
                  </a:lnTo>
                  <a:cubicBezTo>
                    <a:pt x="43746" y="13868"/>
                    <a:pt x="43097" y="13690"/>
                    <a:pt x="42484" y="13439"/>
                  </a:cubicBezTo>
                  <a:cubicBezTo>
                    <a:pt x="41870" y="13189"/>
                    <a:pt x="41291" y="12866"/>
                    <a:pt x="40759" y="12478"/>
                  </a:cubicBezTo>
                  <a:cubicBezTo>
                    <a:pt x="40227" y="12092"/>
                    <a:pt x="39740" y="11641"/>
                    <a:pt x="39312" y="11135"/>
                  </a:cubicBezTo>
                  <a:cubicBezTo>
                    <a:pt x="38884" y="10629"/>
                    <a:pt x="38514" y="10068"/>
                    <a:pt x="38214" y="9460"/>
                  </a:cubicBezTo>
                  <a:lnTo>
                    <a:pt x="35811" y="4591"/>
                  </a:lnTo>
                  <a:cubicBezTo>
                    <a:pt x="35056" y="3061"/>
                    <a:pt x="33944" y="1913"/>
                    <a:pt x="32653" y="1148"/>
                  </a:cubicBezTo>
                  <a:cubicBezTo>
                    <a:pt x="31363" y="383"/>
                    <a:pt x="29894" y="0"/>
                    <a:pt x="28425" y="0"/>
                  </a:cubicBezTo>
                  <a:cubicBezTo>
                    <a:pt x="26956" y="0"/>
                    <a:pt x="25487" y="383"/>
                    <a:pt x="24197" y="1148"/>
                  </a:cubicBezTo>
                  <a:cubicBezTo>
                    <a:pt x="23552" y="1530"/>
                    <a:pt x="22951" y="2009"/>
                    <a:pt x="22417" y="2583"/>
                  </a:cubicBezTo>
                  <a:cubicBezTo>
                    <a:pt x="21883" y="3157"/>
                    <a:pt x="21417" y="3826"/>
                    <a:pt x="21039" y="4591"/>
                  </a:cubicBezTo>
                  <a:lnTo>
                    <a:pt x="18635" y="9461"/>
                  </a:lnTo>
                  <a:cubicBezTo>
                    <a:pt x="18469" y="9798"/>
                    <a:pt x="18234" y="10083"/>
                    <a:pt x="18027" y="10390"/>
                  </a:cubicBezTo>
                  <a:cubicBezTo>
                    <a:pt x="17848" y="10654"/>
                    <a:pt x="17695" y="10939"/>
                    <a:pt x="17489" y="11180"/>
                  </a:cubicBezTo>
                  <a:cubicBezTo>
                    <a:pt x="16208" y="12670"/>
                    <a:pt x="14424" y="13677"/>
                    <a:pt x="12434" y="13966"/>
                  </a:cubicBezTo>
                  <a:lnTo>
                    <a:pt x="7061" y="14747"/>
                  </a:lnTo>
                  <a:cubicBezTo>
                    <a:pt x="305" y="15728"/>
                    <a:pt x="-2392" y="24031"/>
                    <a:pt x="2497" y="28796"/>
                  </a:cubicBezTo>
                  <a:lnTo>
                    <a:pt x="6384" y="32586"/>
                  </a:lnTo>
                  <a:cubicBezTo>
                    <a:pt x="8326" y="34478"/>
                    <a:pt x="9211" y="37205"/>
                    <a:pt x="8753" y="39877"/>
                  </a:cubicBezTo>
                  <a:lnTo>
                    <a:pt x="7835" y="45228"/>
                  </a:lnTo>
                  <a:cubicBezTo>
                    <a:pt x="6831" y="51084"/>
                    <a:pt x="12052" y="55718"/>
                    <a:pt x="17406" y="54730"/>
                  </a:cubicBezTo>
                  <a:lnTo>
                    <a:pt x="17406" y="54835"/>
                  </a:lnTo>
                  <a:cubicBezTo>
                    <a:pt x="18049" y="54682"/>
                    <a:pt x="18693" y="54486"/>
                    <a:pt x="19324" y="54154"/>
                  </a:cubicBezTo>
                  <a:lnTo>
                    <a:pt x="24592" y="51384"/>
                  </a:lnTo>
                  <a:cubicBezTo>
                    <a:pt x="25792" y="50754"/>
                    <a:pt x="27109" y="50439"/>
                    <a:pt x="28425" y="50439"/>
                  </a:cubicBezTo>
                  <a:cubicBezTo>
                    <a:pt x="29742" y="50439"/>
                    <a:pt x="31058" y="50754"/>
                    <a:pt x="32258" y="51384"/>
                  </a:cubicBezTo>
                  <a:lnTo>
                    <a:pt x="37064" y="53911"/>
                  </a:lnTo>
                  <a:cubicBezTo>
                    <a:pt x="37065" y="53911"/>
                    <a:pt x="37066" y="53912"/>
                    <a:pt x="37067" y="53912"/>
                  </a:cubicBezTo>
                  <a:cubicBezTo>
                    <a:pt x="37768" y="54280"/>
                    <a:pt x="38484" y="54513"/>
                    <a:pt x="39198" y="54669"/>
                  </a:cubicBezTo>
                  <a:cubicBezTo>
                    <a:pt x="39429" y="54719"/>
                    <a:pt x="39657" y="54723"/>
                    <a:pt x="39888" y="54752"/>
                  </a:cubicBezTo>
                  <a:cubicBezTo>
                    <a:pt x="40225" y="54795"/>
                    <a:pt x="40565" y="54875"/>
                    <a:pt x="40898" y="54875"/>
                  </a:cubicBezTo>
                  <a:cubicBezTo>
                    <a:pt x="41050" y="54875"/>
                    <a:pt x="41195" y="54834"/>
                    <a:pt x="41345" y="54826"/>
                  </a:cubicBezTo>
                  <a:cubicBezTo>
                    <a:pt x="41577" y="54813"/>
                    <a:pt x="41804" y="54782"/>
                    <a:pt x="42032" y="54749"/>
                  </a:cubicBezTo>
                  <a:cubicBezTo>
                    <a:pt x="42501" y="54682"/>
                    <a:pt x="42958" y="54574"/>
                    <a:pt x="43403" y="54428"/>
                  </a:cubicBezTo>
                  <a:cubicBezTo>
                    <a:pt x="43608" y="54361"/>
                    <a:pt x="43815" y="54304"/>
                    <a:pt x="44013" y="54221"/>
                  </a:cubicBezTo>
                  <a:cubicBezTo>
                    <a:pt x="44547" y="53999"/>
                    <a:pt x="45055" y="53722"/>
                    <a:pt x="45531" y="53396"/>
                  </a:cubicBezTo>
                  <a:cubicBezTo>
                    <a:pt x="45607" y="53344"/>
                    <a:pt x="45694" y="53310"/>
                    <a:pt x="45768" y="53255"/>
                  </a:cubicBezTo>
                  <a:cubicBezTo>
                    <a:pt x="46307" y="52860"/>
                    <a:pt x="46788" y="52391"/>
                    <a:pt x="47219" y="51878"/>
                  </a:cubicBezTo>
                  <a:cubicBezTo>
                    <a:pt x="47341" y="51733"/>
                    <a:pt x="47437" y="51568"/>
                    <a:pt x="47549" y="51414"/>
                  </a:cubicBezTo>
                  <a:cubicBezTo>
                    <a:pt x="47836" y="51021"/>
                    <a:pt x="48093" y="50606"/>
                    <a:pt x="48307" y="50163"/>
                  </a:cubicBezTo>
                  <a:cubicBezTo>
                    <a:pt x="48408" y="49954"/>
                    <a:pt x="48496" y="49739"/>
                    <a:pt x="48579" y="49521"/>
                  </a:cubicBezTo>
                  <a:cubicBezTo>
                    <a:pt x="48750" y="49069"/>
                    <a:pt x="48872" y="48595"/>
                    <a:pt x="48961" y="48107"/>
                  </a:cubicBezTo>
                  <a:cubicBezTo>
                    <a:pt x="49000" y="47890"/>
                    <a:pt x="49053" y="47679"/>
                    <a:pt x="49075" y="47457"/>
                  </a:cubicBezTo>
                  <a:cubicBezTo>
                    <a:pt x="49144" y="46739"/>
                    <a:pt x="49147" y="45998"/>
                    <a:pt x="49015" y="45228"/>
                  </a:cubicBezTo>
                  <a:lnTo>
                    <a:pt x="48097" y="39877"/>
                  </a:lnTo>
                  <a:cubicBezTo>
                    <a:pt x="47983" y="39209"/>
                    <a:pt x="47952" y="38537"/>
                    <a:pt x="48001" y="37876"/>
                  </a:cubicBezTo>
                  <a:cubicBezTo>
                    <a:pt x="48074" y="36885"/>
                    <a:pt x="48327" y="35917"/>
                    <a:pt x="48743" y="35020"/>
                  </a:cubicBezTo>
                  <a:cubicBezTo>
                    <a:pt x="49159" y="34122"/>
                    <a:pt x="49738" y="33296"/>
                    <a:pt x="50466" y="32586"/>
                  </a:cubicBezTo>
                  <a:lnTo>
                    <a:pt x="54354" y="28796"/>
                  </a:lnTo>
                  <a:cubicBezTo>
                    <a:pt x="54965" y="28201"/>
                    <a:pt x="55457" y="27550"/>
                    <a:pt x="55838" y="26865"/>
                  </a:cubicBezTo>
                  <a:cubicBezTo>
                    <a:pt x="56219" y="26180"/>
                    <a:pt x="56489" y="25461"/>
                    <a:pt x="56653" y="24729"/>
                  </a:cubicBezTo>
                  <a:cubicBezTo>
                    <a:pt x="56817" y="23997"/>
                    <a:pt x="56877" y="23252"/>
                    <a:pt x="56839" y="22516"/>
                  </a:cubicBezTo>
                  <a:cubicBezTo>
                    <a:pt x="56782" y="21411"/>
                    <a:pt x="56505" y="20325"/>
                    <a:pt x="56030" y="19330"/>
                  </a:cubicBezTo>
                  <a:cubicBezTo>
                    <a:pt x="55556" y="18334"/>
                    <a:pt x="54885" y="17429"/>
                    <a:pt x="54040" y="16686"/>
                  </a:cubicBezTo>
                  <a:close/>
                  <a:moveTo>
                    <a:pt x="39979" y="41269"/>
                  </a:moveTo>
                  <a:lnTo>
                    <a:pt x="40897" y="46620"/>
                  </a:lnTo>
                  <a:lnTo>
                    <a:pt x="36091" y="44093"/>
                  </a:lnTo>
                  <a:cubicBezTo>
                    <a:pt x="33736" y="42856"/>
                    <a:pt x="31085" y="42202"/>
                    <a:pt x="28425" y="42202"/>
                  </a:cubicBezTo>
                  <a:cubicBezTo>
                    <a:pt x="27493" y="42202"/>
                    <a:pt x="26561" y="42282"/>
                    <a:pt x="25643" y="42440"/>
                  </a:cubicBezTo>
                  <a:lnTo>
                    <a:pt x="25643" y="13838"/>
                  </a:lnTo>
                  <a:cubicBezTo>
                    <a:pt x="25755" y="13636"/>
                    <a:pt x="25861" y="13432"/>
                    <a:pt x="25962" y="13227"/>
                  </a:cubicBezTo>
                  <a:lnTo>
                    <a:pt x="28379" y="8242"/>
                  </a:lnTo>
                  <a:cubicBezTo>
                    <a:pt x="28383" y="8241"/>
                    <a:pt x="28401" y="8237"/>
                    <a:pt x="28425" y="8237"/>
                  </a:cubicBezTo>
                  <a:lnTo>
                    <a:pt x="30828" y="13105"/>
                  </a:lnTo>
                  <a:cubicBezTo>
                    <a:pt x="33228" y="17968"/>
                    <a:pt x="37865" y="21337"/>
                    <a:pt x="43231" y="22117"/>
                  </a:cubicBezTo>
                  <a:lnTo>
                    <a:pt x="48604" y="22898"/>
                  </a:lnTo>
                  <a:lnTo>
                    <a:pt x="44717" y="26688"/>
                  </a:lnTo>
                  <a:cubicBezTo>
                    <a:pt x="40833" y="30474"/>
                    <a:pt x="39062" y="35925"/>
                    <a:pt x="39979" y="412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48;p7"/>
            <p:cNvSpPr/>
            <p:nvPr/>
          </p:nvSpPr>
          <p:spPr>
            <a:xfrm>
              <a:off x="862339" y="3335936"/>
              <a:ext cx="230631" cy="132981"/>
            </a:xfrm>
            <a:custGeom>
              <a:avLst/>
              <a:gdLst/>
              <a:ahLst/>
              <a:cxnLst/>
              <a:rect l="l" t="t" r="r" b="b"/>
              <a:pathLst>
                <a:path w="230631" h="132981" extrusionOk="0">
                  <a:moveTo>
                    <a:pt x="222270" y="0"/>
                  </a:moveTo>
                  <a:lnTo>
                    <a:pt x="8237" y="0"/>
                  </a:lnTo>
                  <a:cubicBezTo>
                    <a:pt x="3688" y="0"/>
                    <a:pt x="0" y="3688"/>
                    <a:pt x="0" y="8237"/>
                  </a:cubicBezTo>
                  <a:lnTo>
                    <a:pt x="0" y="86487"/>
                  </a:lnTo>
                  <a:cubicBezTo>
                    <a:pt x="0" y="91036"/>
                    <a:pt x="3688" y="94724"/>
                    <a:pt x="8237" y="94724"/>
                  </a:cubicBezTo>
                  <a:lnTo>
                    <a:pt x="92796" y="94724"/>
                  </a:lnTo>
                  <a:cubicBezTo>
                    <a:pt x="95481" y="94724"/>
                    <a:pt x="98002" y="95993"/>
                    <a:pt x="99574" y="98137"/>
                  </a:cubicBezTo>
                  <a:lnTo>
                    <a:pt x="122988" y="130068"/>
                  </a:lnTo>
                  <a:cubicBezTo>
                    <a:pt x="124330" y="131898"/>
                    <a:pt x="126482" y="132981"/>
                    <a:pt x="128772" y="132981"/>
                  </a:cubicBezTo>
                  <a:cubicBezTo>
                    <a:pt x="132713" y="132981"/>
                    <a:pt x="135908" y="129834"/>
                    <a:pt x="135908" y="125952"/>
                  </a:cubicBezTo>
                  <a:lnTo>
                    <a:pt x="135908" y="102960"/>
                  </a:lnTo>
                  <a:cubicBezTo>
                    <a:pt x="135908" y="98411"/>
                    <a:pt x="139651" y="94724"/>
                    <a:pt x="144269" y="94724"/>
                  </a:cubicBezTo>
                  <a:lnTo>
                    <a:pt x="222270" y="94724"/>
                  </a:lnTo>
                  <a:cubicBezTo>
                    <a:pt x="226888" y="94724"/>
                    <a:pt x="230631" y="91036"/>
                    <a:pt x="230631" y="86487"/>
                  </a:cubicBezTo>
                  <a:lnTo>
                    <a:pt x="230631" y="8237"/>
                  </a:lnTo>
                  <a:cubicBezTo>
                    <a:pt x="230631" y="3688"/>
                    <a:pt x="226888" y="0"/>
                    <a:pt x="222270" y="0"/>
                  </a:cubicBezTo>
                  <a:close/>
                  <a:moveTo>
                    <a:pt x="222270" y="86487"/>
                  </a:moveTo>
                  <a:lnTo>
                    <a:pt x="144269" y="86487"/>
                  </a:lnTo>
                  <a:cubicBezTo>
                    <a:pt x="135117" y="86487"/>
                    <a:pt x="127671" y="93877"/>
                    <a:pt x="127671" y="102960"/>
                  </a:cubicBezTo>
                  <a:lnTo>
                    <a:pt x="127671" y="122525"/>
                  </a:lnTo>
                  <a:lnTo>
                    <a:pt x="106216" y="93267"/>
                  </a:lnTo>
                  <a:cubicBezTo>
                    <a:pt x="103103" y="89021"/>
                    <a:pt x="98086" y="86487"/>
                    <a:pt x="92796" y="86487"/>
                  </a:cubicBezTo>
                  <a:lnTo>
                    <a:pt x="8237" y="86487"/>
                  </a:lnTo>
                  <a:lnTo>
                    <a:pt x="8237" y="8237"/>
                  </a:lnTo>
                  <a:lnTo>
                    <a:pt x="222270" y="8237"/>
                  </a:lnTo>
                  <a:lnTo>
                    <a:pt x="222394" y="8237"/>
                  </a:lnTo>
                  <a:lnTo>
                    <a:pt x="222270" y="864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311" y="1623481"/>
            <a:ext cx="1092011" cy="1257351"/>
          </a:xfrm>
          <a:prstGeom prst="rect">
            <a:avLst/>
          </a:prstGeom>
        </p:spPr>
      </p:pic>
      <p:sp>
        <p:nvSpPr>
          <p:cNvPr id="61" name="Google Shape;124;p7"/>
          <p:cNvSpPr/>
          <p:nvPr/>
        </p:nvSpPr>
        <p:spPr>
          <a:xfrm>
            <a:off x="2955195" y="3530952"/>
            <a:ext cx="1085340" cy="989811"/>
          </a:xfrm>
          <a:custGeom>
            <a:avLst/>
            <a:gdLst/>
            <a:ahLst/>
            <a:cxnLst/>
            <a:rect l="l" t="t" r="r" b="b"/>
            <a:pathLst>
              <a:path w="8987" h="8196" extrusionOk="0">
                <a:moveTo>
                  <a:pt x="6911" y="2397"/>
                </a:moveTo>
                <a:lnTo>
                  <a:pt x="6911" y="2397"/>
                </a:lnTo>
                <a:lnTo>
                  <a:pt x="6890" y="1990"/>
                </a:lnTo>
                <a:lnTo>
                  <a:pt x="6869" y="1776"/>
                </a:lnTo>
                <a:lnTo>
                  <a:pt x="6826" y="1584"/>
                </a:lnTo>
                <a:lnTo>
                  <a:pt x="6762" y="1413"/>
                </a:lnTo>
                <a:lnTo>
                  <a:pt x="6676" y="1220"/>
                </a:lnTo>
                <a:lnTo>
                  <a:pt x="6569" y="1049"/>
                </a:lnTo>
                <a:lnTo>
                  <a:pt x="6419" y="899"/>
                </a:lnTo>
                <a:lnTo>
                  <a:pt x="6419" y="899"/>
                </a:lnTo>
                <a:lnTo>
                  <a:pt x="6141" y="600"/>
                </a:lnTo>
                <a:lnTo>
                  <a:pt x="5970" y="471"/>
                </a:lnTo>
                <a:lnTo>
                  <a:pt x="5820" y="343"/>
                </a:lnTo>
                <a:lnTo>
                  <a:pt x="5649" y="236"/>
                </a:lnTo>
                <a:lnTo>
                  <a:pt x="5456" y="150"/>
                </a:lnTo>
                <a:lnTo>
                  <a:pt x="5264" y="86"/>
                </a:lnTo>
                <a:lnTo>
                  <a:pt x="5071" y="22"/>
                </a:lnTo>
                <a:lnTo>
                  <a:pt x="5071" y="22"/>
                </a:lnTo>
                <a:lnTo>
                  <a:pt x="4879" y="1"/>
                </a:lnTo>
                <a:lnTo>
                  <a:pt x="4686" y="1"/>
                </a:lnTo>
                <a:lnTo>
                  <a:pt x="4494" y="1"/>
                </a:lnTo>
                <a:lnTo>
                  <a:pt x="4301" y="22"/>
                </a:lnTo>
                <a:lnTo>
                  <a:pt x="4109" y="65"/>
                </a:lnTo>
                <a:lnTo>
                  <a:pt x="3916" y="108"/>
                </a:lnTo>
                <a:lnTo>
                  <a:pt x="3552" y="236"/>
                </a:lnTo>
                <a:lnTo>
                  <a:pt x="3188" y="428"/>
                </a:lnTo>
                <a:lnTo>
                  <a:pt x="2868" y="642"/>
                </a:lnTo>
                <a:lnTo>
                  <a:pt x="2718" y="771"/>
                </a:lnTo>
                <a:lnTo>
                  <a:pt x="2589" y="899"/>
                </a:lnTo>
                <a:lnTo>
                  <a:pt x="2461" y="1049"/>
                </a:lnTo>
                <a:lnTo>
                  <a:pt x="2333" y="1199"/>
                </a:lnTo>
                <a:lnTo>
                  <a:pt x="2333" y="1199"/>
                </a:lnTo>
                <a:lnTo>
                  <a:pt x="2247" y="1370"/>
                </a:lnTo>
                <a:lnTo>
                  <a:pt x="2161" y="1520"/>
                </a:lnTo>
                <a:lnTo>
                  <a:pt x="2076" y="1712"/>
                </a:lnTo>
                <a:lnTo>
                  <a:pt x="2033" y="1905"/>
                </a:lnTo>
                <a:lnTo>
                  <a:pt x="1990" y="2076"/>
                </a:lnTo>
                <a:lnTo>
                  <a:pt x="1969" y="2290"/>
                </a:lnTo>
                <a:lnTo>
                  <a:pt x="1969" y="2482"/>
                </a:lnTo>
                <a:lnTo>
                  <a:pt x="1969" y="2675"/>
                </a:lnTo>
                <a:lnTo>
                  <a:pt x="1990" y="2889"/>
                </a:lnTo>
                <a:lnTo>
                  <a:pt x="2012" y="3082"/>
                </a:lnTo>
                <a:lnTo>
                  <a:pt x="2076" y="3274"/>
                </a:lnTo>
                <a:lnTo>
                  <a:pt x="2119" y="3467"/>
                </a:lnTo>
                <a:lnTo>
                  <a:pt x="2204" y="3638"/>
                </a:lnTo>
                <a:lnTo>
                  <a:pt x="2290" y="3809"/>
                </a:lnTo>
                <a:lnTo>
                  <a:pt x="2397" y="3959"/>
                </a:lnTo>
                <a:lnTo>
                  <a:pt x="2504" y="4109"/>
                </a:lnTo>
                <a:lnTo>
                  <a:pt x="2504" y="4109"/>
                </a:lnTo>
                <a:lnTo>
                  <a:pt x="2654" y="4258"/>
                </a:lnTo>
                <a:lnTo>
                  <a:pt x="2803" y="4387"/>
                </a:lnTo>
                <a:lnTo>
                  <a:pt x="2953" y="4515"/>
                </a:lnTo>
                <a:lnTo>
                  <a:pt x="3124" y="4622"/>
                </a:lnTo>
                <a:lnTo>
                  <a:pt x="3317" y="4708"/>
                </a:lnTo>
                <a:lnTo>
                  <a:pt x="3509" y="4793"/>
                </a:lnTo>
                <a:lnTo>
                  <a:pt x="3702" y="4857"/>
                </a:lnTo>
                <a:lnTo>
                  <a:pt x="3895" y="4900"/>
                </a:lnTo>
                <a:lnTo>
                  <a:pt x="4087" y="4922"/>
                </a:lnTo>
                <a:lnTo>
                  <a:pt x="4301" y="4943"/>
                </a:lnTo>
                <a:lnTo>
                  <a:pt x="4515" y="4964"/>
                </a:lnTo>
                <a:lnTo>
                  <a:pt x="4708" y="4964"/>
                </a:lnTo>
                <a:lnTo>
                  <a:pt x="5114" y="4900"/>
                </a:lnTo>
                <a:lnTo>
                  <a:pt x="5499" y="4815"/>
                </a:lnTo>
                <a:lnTo>
                  <a:pt x="5499" y="4815"/>
                </a:lnTo>
                <a:lnTo>
                  <a:pt x="5692" y="4750"/>
                </a:lnTo>
                <a:lnTo>
                  <a:pt x="5863" y="4665"/>
                </a:lnTo>
                <a:lnTo>
                  <a:pt x="6013" y="4558"/>
                </a:lnTo>
                <a:lnTo>
                  <a:pt x="6141" y="4430"/>
                </a:lnTo>
                <a:lnTo>
                  <a:pt x="6291" y="4301"/>
                </a:lnTo>
                <a:lnTo>
                  <a:pt x="6398" y="4173"/>
                </a:lnTo>
                <a:lnTo>
                  <a:pt x="6505" y="4023"/>
                </a:lnTo>
                <a:lnTo>
                  <a:pt x="6590" y="3852"/>
                </a:lnTo>
                <a:lnTo>
                  <a:pt x="6676" y="3681"/>
                </a:lnTo>
                <a:lnTo>
                  <a:pt x="6740" y="3509"/>
                </a:lnTo>
                <a:lnTo>
                  <a:pt x="6847" y="3146"/>
                </a:lnTo>
                <a:lnTo>
                  <a:pt x="6911" y="2761"/>
                </a:lnTo>
                <a:lnTo>
                  <a:pt x="6911" y="2397"/>
                </a:lnTo>
                <a:lnTo>
                  <a:pt x="6911" y="2397"/>
                </a:lnTo>
                <a:close/>
                <a:moveTo>
                  <a:pt x="3788" y="921"/>
                </a:moveTo>
                <a:lnTo>
                  <a:pt x="3788" y="921"/>
                </a:lnTo>
                <a:lnTo>
                  <a:pt x="3809" y="749"/>
                </a:lnTo>
                <a:lnTo>
                  <a:pt x="3830" y="707"/>
                </a:lnTo>
                <a:lnTo>
                  <a:pt x="3873" y="642"/>
                </a:lnTo>
                <a:lnTo>
                  <a:pt x="3980" y="578"/>
                </a:lnTo>
                <a:lnTo>
                  <a:pt x="4130" y="535"/>
                </a:lnTo>
                <a:lnTo>
                  <a:pt x="4130" y="535"/>
                </a:lnTo>
                <a:lnTo>
                  <a:pt x="4280" y="493"/>
                </a:lnTo>
                <a:lnTo>
                  <a:pt x="4322" y="493"/>
                </a:lnTo>
                <a:lnTo>
                  <a:pt x="4344" y="514"/>
                </a:lnTo>
                <a:lnTo>
                  <a:pt x="4365" y="557"/>
                </a:lnTo>
                <a:lnTo>
                  <a:pt x="4365" y="600"/>
                </a:lnTo>
                <a:lnTo>
                  <a:pt x="4344" y="749"/>
                </a:lnTo>
                <a:lnTo>
                  <a:pt x="4344" y="749"/>
                </a:lnTo>
                <a:lnTo>
                  <a:pt x="4322" y="899"/>
                </a:lnTo>
                <a:lnTo>
                  <a:pt x="4322" y="942"/>
                </a:lnTo>
                <a:lnTo>
                  <a:pt x="4280" y="963"/>
                </a:lnTo>
                <a:lnTo>
                  <a:pt x="4194" y="1006"/>
                </a:lnTo>
                <a:lnTo>
                  <a:pt x="4044" y="1028"/>
                </a:lnTo>
                <a:lnTo>
                  <a:pt x="4044" y="1028"/>
                </a:lnTo>
                <a:lnTo>
                  <a:pt x="3895" y="1049"/>
                </a:lnTo>
                <a:lnTo>
                  <a:pt x="3809" y="1070"/>
                </a:lnTo>
                <a:lnTo>
                  <a:pt x="3788" y="1070"/>
                </a:lnTo>
                <a:lnTo>
                  <a:pt x="3788" y="1028"/>
                </a:lnTo>
                <a:lnTo>
                  <a:pt x="3788" y="921"/>
                </a:lnTo>
                <a:lnTo>
                  <a:pt x="3788" y="921"/>
                </a:lnTo>
                <a:close/>
                <a:moveTo>
                  <a:pt x="4002" y="1349"/>
                </a:moveTo>
                <a:lnTo>
                  <a:pt x="4002" y="1349"/>
                </a:lnTo>
                <a:lnTo>
                  <a:pt x="4087" y="1349"/>
                </a:lnTo>
                <a:lnTo>
                  <a:pt x="4194" y="1327"/>
                </a:lnTo>
                <a:lnTo>
                  <a:pt x="4280" y="1349"/>
                </a:lnTo>
                <a:lnTo>
                  <a:pt x="4322" y="1370"/>
                </a:lnTo>
                <a:lnTo>
                  <a:pt x="4344" y="1413"/>
                </a:lnTo>
                <a:lnTo>
                  <a:pt x="4344" y="1413"/>
                </a:lnTo>
                <a:lnTo>
                  <a:pt x="4344" y="1669"/>
                </a:lnTo>
                <a:lnTo>
                  <a:pt x="4344" y="1883"/>
                </a:lnTo>
                <a:lnTo>
                  <a:pt x="4344" y="1883"/>
                </a:lnTo>
                <a:lnTo>
                  <a:pt x="4365" y="2162"/>
                </a:lnTo>
                <a:lnTo>
                  <a:pt x="4365" y="2311"/>
                </a:lnTo>
                <a:lnTo>
                  <a:pt x="4344" y="2354"/>
                </a:lnTo>
                <a:lnTo>
                  <a:pt x="4322" y="2397"/>
                </a:lnTo>
                <a:lnTo>
                  <a:pt x="4322" y="2397"/>
                </a:lnTo>
                <a:lnTo>
                  <a:pt x="4280" y="2440"/>
                </a:lnTo>
                <a:lnTo>
                  <a:pt x="4215" y="2440"/>
                </a:lnTo>
                <a:lnTo>
                  <a:pt x="4023" y="2440"/>
                </a:lnTo>
                <a:lnTo>
                  <a:pt x="3723" y="2440"/>
                </a:lnTo>
                <a:lnTo>
                  <a:pt x="3723" y="2440"/>
                </a:lnTo>
                <a:lnTo>
                  <a:pt x="3638" y="2418"/>
                </a:lnTo>
                <a:lnTo>
                  <a:pt x="3574" y="2397"/>
                </a:lnTo>
                <a:lnTo>
                  <a:pt x="3531" y="2354"/>
                </a:lnTo>
                <a:lnTo>
                  <a:pt x="3509" y="2311"/>
                </a:lnTo>
                <a:lnTo>
                  <a:pt x="3531" y="2162"/>
                </a:lnTo>
                <a:lnTo>
                  <a:pt x="3552" y="1990"/>
                </a:lnTo>
                <a:lnTo>
                  <a:pt x="3552" y="1990"/>
                </a:lnTo>
                <a:lnTo>
                  <a:pt x="3595" y="1734"/>
                </a:lnTo>
                <a:lnTo>
                  <a:pt x="3616" y="1627"/>
                </a:lnTo>
                <a:lnTo>
                  <a:pt x="3638" y="1541"/>
                </a:lnTo>
                <a:lnTo>
                  <a:pt x="3681" y="1477"/>
                </a:lnTo>
                <a:lnTo>
                  <a:pt x="3745" y="1434"/>
                </a:lnTo>
                <a:lnTo>
                  <a:pt x="3852" y="1391"/>
                </a:lnTo>
                <a:lnTo>
                  <a:pt x="4002" y="1349"/>
                </a:lnTo>
                <a:lnTo>
                  <a:pt x="4002" y="1349"/>
                </a:lnTo>
                <a:close/>
                <a:moveTo>
                  <a:pt x="3509" y="707"/>
                </a:moveTo>
                <a:lnTo>
                  <a:pt x="3509" y="707"/>
                </a:lnTo>
                <a:lnTo>
                  <a:pt x="3531" y="728"/>
                </a:lnTo>
                <a:lnTo>
                  <a:pt x="3552" y="792"/>
                </a:lnTo>
                <a:lnTo>
                  <a:pt x="3509" y="921"/>
                </a:lnTo>
                <a:lnTo>
                  <a:pt x="3445" y="1070"/>
                </a:lnTo>
                <a:lnTo>
                  <a:pt x="3381" y="1177"/>
                </a:lnTo>
                <a:lnTo>
                  <a:pt x="3381" y="1177"/>
                </a:lnTo>
                <a:lnTo>
                  <a:pt x="3317" y="1220"/>
                </a:lnTo>
                <a:lnTo>
                  <a:pt x="3253" y="1263"/>
                </a:lnTo>
                <a:lnTo>
                  <a:pt x="3060" y="1327"/>
                </a:lnTo>
                <a:lnTo>
                  <a:pt x="2718" y="1413"/>
                </a:lnTo>
                <a:lnTo>
                  <a:pt x="2718" y="1413"/>
                </a:lnTo>
                <a:lnTo>
                  <a:pt x="2718" y="1413"/>
                </a:lnTo>
                <a:lnTo>
                  <a:pt x="2718" y="1370"/>
                </a:lnTo>
                <a:lnTo>
                  <a:pt x="2782" y="1263"/>
                </a:lnTo>
                <a:lnTo>
                  <a:pt x="2889" y="1135"/>
                </a:lnTo>
                <a:lnTo>
                  <a:pt x="3017" y="1006"/>
                </a:lnTo>
                <a:lnTo>
                  <a:pt x="3167" y="878"/>
                </a:lnTo>
                <a:lnTo>
                  <a:pt x="3317" y="771"/>
                </a:lnTo>
                <a:lnTo>
                  <a:pt x="3445" y="707"/>
                </a:lnTo>
                <a:lnTo>
                  <a:pt x="3488" y="685"/>
                </a:lnTo>
                <a:lnTo>
                  <a:pt x="3509" y="707"/>
                </a:lnTo>
                <a:lnTo>
                  <a:pt x="3509" y="707"/>
                </a:lnTo>
                <a:close/>
                <a:moveTo>
                  <a:pt x="2375" y="2033"/>
                </a:moveTo>
                <a:lnTo>
                  <a:pt x="2375" y="2033"/>
                </a:lnTo>
                <a:lnTo>
                  <a:pt x="2418" y="1948"/>
                </a:lnTo>
                <a:lnTo>
                  <a:pt x="2504" y="1862"/>
                </a:lnTo>
                <a:lnTo>
                  <a:pt x="2589" y="1798"/>
                </a:lnTo>
                <a:lnTo>
                  <a:pt x="2696" y="1734"/>
                </a:lnTo>
                <a:lnTo>
                  <a:pt x="2910" y="1648"/>
                </a:lnTo>
                <a:lnTo>
                  <a:pt x="3124" y="1562"/>
                </a:lnTo>
                <a:lnTo>
                  <a:pt x="3124" y="1562"/>
                </a:lnTo>
                <a:lnTo>
                  <a:pt x="3253" y="1520"/>
                </a:lnTo>
                <a:lnTo>
                  <a:pt x="3295" y="1520"/>
                </a:lnTo>
                <a:lnTo>
                  <a:pt x="3317" y="1541"/>
                </a:lnTo>
                <a:lnTo>
                  <a:pt x="3317" y="1562"/>
                </a:lnTo>
                <a:lnTo>
                  <a:pt x="3317" y="1691"/>
                </a:lnTo>
                <a:lnTo>
                  <a:pt x="3317" y="1691"/>
                </a:lnTo>
                <a:lnTo>
                  <a:pt x="3274" y="1969"/>
                </a:lnTo>
                <a:lnTo>
                  <a:pt x="3253" y="2226"/>
                </a:lnTo>
                <a:lnTo>
                  <a:pt x="3253" y="2226"/>
                </a:lnTo>
                <a:lnTo>
                  <a:pt x="3231" y="2397"/>
                </a:lnTo>
                <a:lnTo>
                  <a:pt x="3188" y="2461"/>
                </a:lnTo>
                <a:lnTo>
                  <a:pt x="3146" y="2504"/>
                </a:lnTo>
                <a:lnTo>
                  <a:pt x="3146" y="2504"/>
                </a:lnTo>
                <a:lnTo>
                  <a:pt x="3060" y="2504"/>
                </a:lnTo>
                <a:lnTo>
                  <a:pt x="2953" y="2504"/>
                </a:lnTo>
                <a:lnTo>
                  <a:pt x="2846" y="2504"/>
                </a:lnTo>
                <a:lnTo>
                  <a:pt x="2803" y="2504"/>
                </a:lnTo>
                <a:lnTo>
                  <a:pt x="2803" y="2525"/>
                </a:lnTo>
                <a:lnTo>
                  <a:pt x="2803" y="2525"/>
                </a:lnTo>
                <a:lnTo>
                  <a:pt x="2568" y="2525"/>
                </a:lnTo>
                <a:lnTo>
                  <a:pt x="2461" y="2504"/>
                </a:lnTo>
                <a:lnTo>
                  <a:pt x="2418" y="2482"/>
                </a:lnTo>
                <a:lnTo>
                  <a:pt x="2375" y="2440"/>
                </a:lnTo>
                <a:lnTo>
                  <a:pt x="2375" y="2440"/>
                </a:lnTo>
                <a:lnTo>
                  <a:pt x="2354" y="2376"/>
                </a:lnTo>
                <a:lnTo>
                  <a:pt x="2354" y="2247"/>
                </a:lnTo>
                <a:lnTo>
                  <a:pt x="2375" y="2033"/>
                </a:lnTo>
                <a:lnTo>
                  <a:pt x="2375" y="2033"/>
                </a:lnTo>
                <a:close/>
                <a:moveTo>
                  <a:pt x="2440" y="3082"/>
                </a:moveTo>
                <a:lnTo>
                  <a:pt x="2440" y="3082"/>
                </a:lnTo>
                <a:lnTo>
                  <a:pt x="2397" y="2953"/>
                </a:lnTo>
                <a:lnTo>
                  <a:pt x="2375" y="2868"/>
                </a:lnTo>
                <a:lnTo>
                  <a:pt x="2375" y="2803"/>
                </a:lnTo>
                <a:lnTo>
                  <a:pt x="2375" y="2803"/>
                </a:lnTo>
                <a:lnTo>
                  <a:pt x="2418" y="2761"/>
                </a:lnTo>
                <a:lnTo>
                  <a:pt x="2461" y="2739"/>
                </a:lnTo>
                <a:lnTo>
                  <a:pt x="2568" y="2718"/>
                </a:lnTo>
                <a:lnTo>
                  <a:pt x="2803" y="2739"/>
                </a:lnTo>
                <a:lnTo>
                  <a:pt x="2803" y="2739"/>
                </a:lnTo>
                <a:lnTo>
                  <a:pt x="2953" y="2739"/>
                </a:lnTo>
                <a:lnTo>
                  <a:pt x="3060" y="2739"/>
                </a:lnTo>
                <a:lnTo>
                  <a:pt x="3103" y="2739"/>
                </a:lnTo>
                <a:lnTo>
                  <a:pt x="3146" y="2782"/>
                </a:lnTo>
                <a:lnTo>
                  <a:pt x="3167" y="2825"/>
                </a:lnTo>
                <a:lnTo>
                  <a:pt x="3188" y="2889"/>
                </a:lnTo>
                <a:lnTo>
                  <a:pt x="3188" y="2889"/>
                </a:lnTo>
                <a:lnTo>
                  <a:pt x="3210" y="3124"/>
                </a:lnTo>
                <a:lnTo>
                  <a:pt x="3231" y="3253"/>
                </a:lnTo>
                <a:lnTo>
                  <a:pt x="3210" y="3338"/>
                </a:lnTo>
                <a:lnTo>
                  <a:pt x="3210" y="3338"/>
                </a:lnTo>
                <a:lnTo>
                  <a:pt x="3167" y="3403"/>
                </a:lnTo>
                <a:lnTo>
                  <a:pt x="3124" y="3445"/>
                </a:lnTo>
                <a:lnTo>
                  <a:pt x="3082" y="3445"/>
                </a:lnTo>
                <a:lnTo>
                  <a:pt x="3017" y="3445"/>
                </a:lnTo>
                <a:lnTo>
                  <a:pt x="2868" y="3403"/>
                </a:lnTo>
                <a:lnTo>
                  <a:pt x="2739" y="3338"/>
                </a:lnTo>
                <a:lnTo>
                  <a:pt x="2739" y="3338"/>
                </a:lnTo>
                <a:lnTo>
                  <a:pt x="2611" y="3296"/>
                </a:lnTo>
                <a:lnTo>
                  <a:pt x="2525" y="3253"/>
                </a:lnTo>
                <a:lnTo>
                  <a:pt x="2482" y="3189"/>
                </a:lnTo>
                <a:lnTo>
                  <a:pt x="2440" y="3082"/>
                </a:lnTo>
                <a:lnTo>
                  <a:pt x="2440" y="3082"/>
                </a:lnTo>
                <a:close/>
                <a:moveTo>
                  <a:pt x="3488" y="4430"/>
                </a:moveTo>
                <a:lnTo>
                  <a:pt x="3488" y="4430"/>
                </a:lnTo>
                <a:lnTo>
                  <a:pt x="3424" y="4430"/>
                </a:lnTo>
                <a:lnTo>
                  <a:pt x="3360" y="4387"/>
                </a:lnTo>
                <a:lnTo>
                  <a:pt x="3188" y="4237"/>
                </a:lnTo>
                <a:lnTo>
                  <a:pt x="3039" y="4066"/>
                </a:lnTo>
                <a:lnTo>
                  <a:pt x="2953" y="3959"/>
                </a:lnTo>
                <a:lnTo>
                  <a:pt x="2953" y="3959"/>
                </a:lnTo>
                <a:lnTo>
                  <a:pt x="2846" y="3852"/>
                </a:lnTo>
                <a:lnTo>
                  <a:pt x="2761" y="3745"/>
                </a:lnTo>
                <a:lnTo>
                  <a:pt x="2761" y="3745"/>
                </a:lnTo>
                <a:lnTo>
                  <a:pt x="2739" y="3659"/>
                </a:lnTo>
                <a:lnTo>
                  <a:pt x="2739" y="3659"/>
                </a:lnTo>
                <a:lnTo>
                  <a:pt x="2846" y="3681"/>
                </a:lnTo>
                <a:lnTo>
                  <a:pt x="2996" y="3702"/>
                </a:lnTo>
                <a:lnTo>
                  <a:pt x="3124" y="3723"/>
                </a:lnTo>
                <a:lnTo>
                  <a:pt x="3231" y="3788"/>
                </a:lnTo>
                <a:lnTo>
                  <a:pt x="3231" y="3788"/>
                </a:lnTo>
                <a:lnTo>
                  <a:pt x="3274" y="3830"/>
                </a:lnTo>
                <a:lnTo>
                  <a:pt x="3274" y="3873"/>
                </a:lnTo>
                <a:lnTo>
                  <a:pt x="3317" y="3980"/>
                </a:lnTo>
                <a:lnTo>
                  <a:pt x="3317" y="3980"/>
                </a:lnTo>
                <a:lnTo>
                  <a:pt x="3445" y="4216"/>
                </a:lnTo>
                <a:lnTo>
                  <a:pt x="3509" y="4344"/>
                </a:lnTo>
                <a:lnTo>
                  <a:pt x="3509" y="4408"/>
                </a:lnTo>
                <a:lnTo>
                  <a:pt x="3488" y="4430"/>
                </a:lnTo>
                <a:lnTo>
                  <a:pt x="3488" y="4430"/>
                </a:lnTo>
                <a:close/>
                <a:moveTo>
                  <a:pt x="3509" y="2932"/>
                </a:moveTo>
                <a:lnTo>
                  <a:pt x="3509" y="2932"/>
                </a:lnTo>
                <a:lnTo>
                  <a:pt x="3531" y="2782"/>
                </a:lnTo>
                <a:lnTo>
                  <a:pt x="3552" y="2739"/>
                </a:lnTo>
                <a:lnTo>
                  <a:pt x="3574" y="2718"/>
                </a:lnTo>
                <a:lnTo>
                  <a:pt x="3681" y="2696"/>
                </a:lnTo>
                <a:lnTo>
                  <a:pt x="3830" y="2696"/>
                </a:lnTo>
                <a:lnTo>
                  <a:pt x="3830" y="2696"/>
                </a:lnTo>
                <a:lnTo>
                  <a:pt x="4087" y="2675"/>
                </a:lnTo>
                <a:lnTo>
                  <a:pt x="4237" y="2675"/>
                </a:lnTo>
                <a:lnTo>
                  <a:pt x="4280" y="2696"/>
                </a:lnTo>
                <a:lnTo>
                  <a:pt x="4322" y="2718"/>
                </a:lnTo>
                <a:lnTo>
                  <a:pt x="4322" y="2718"/>
                </a:lnTo>
                <a:lnTo>
                  <a:pt x="4344" y="2803"/>
                </a:lnTo>
                <a:lnTo>
                  <a:pt x="4344" y="2932"/>
                </a:lnTo>
                <a:lnTo>
                  <a:pt x="4344" y="3124"/>
                </a:lnTo>
                <a:lnTo>
                  <a:pt x="4344" y="3124"/>
                </a:lnTo>
                <a:lnTo>
                  <a:pt x="4344" y="3338"/>
                </a:lnTo>
                <a:lnTo>
                  <a:pt x="4344" y="3424"/>
                </a:lnTo>
                <a:lnTo>
                  <a:pt x="4322" y="3467"/>
                </a:lnTo>
                <a:lnTo>
                  <a:pt x="4301" y="3509"/>
                </a:lnTo>
                <a:lnTo>
                  <a:pt x="4237" y="3531"/>
                </a:lnTo>
                <a:lnTo>
                  <a:pt x="4151" y="3552"/>
                </a:lnTo>
                <a:lnTo>
                  <a:pt x="4044" y="3552"/>
                </a:lnTo>
                <a:lnTo>
                  <a:pt x="4044" y="3552"/>
                </a:lnTo>
                <a:lnTo>
                  <a:pt x="3788" y="3552"/>
                </a:lnTo>
                <a:lnTo>
                  <a:pt x="3638" y="3531"/>
                </a:lnTo>
                <a:lnTo>
                  <a:pt x="3595" y="3509"/>
                </a:lnTo>
                <a:lnTo>
                  <a:pt x="3552" y="3488"/>
                </a:lnTo>
                <a:lnTo>
                  <a:pt x="3552" y="3488"/>
                </a:lnTo>
                <a:lnTo>
                  <a:pt x="3531" y="3445"/>
                </a:lnTo>
                <a:lnTo>
                  <a:pt x="3509" y="3381"/>
                </a:lnTo>
                <a:lnTo>
                  <a:pt x="3488" y="3231"/>
                </a:lnTo>
                <a:lnTo>
                  <a:pt x="3509" y="2932"/>
                </a:lnTo>
                <a:lnTo>
                  <a:pt x="3509" y="2932"/>
                </a:lnTo>
                <a:close/>
                <a:moveTo>
                  <a:pt x="4130" y="4558"/>
                </a:moveTo>
                <a:lnTo>
                  <a:pt x="4130" y="4558"/>
                </a:lnTo>
                <a:lnTo>
                  <a:pt x="4066" y="4536"/>
                </a:lnTo>
                <a:lnTo>
                  <a:pt x="3980" y="4472"/>
                </a:lnTo>
                <a:lnTo>
                  <a:pt x="3852" y="4344"/>
                </a:lnTo>
                <a:lnTo>
                  <a:pt x="3745" y="4173"/>
                </a:lnTo>
                <a:lnTo>
                  <a:pt x="3659" y="4023"/>
                </a:lnTo>
                <a:lnTo>
                  <a:pt x="3659" y="4023"/>
                </a:lnTo>
                <a:lnTo>
                  <a:pt x="3659" y="3916"/>
                </a:lnTo>
                <a:lnTo>
                  <a:pt x="3659" y="3852"/>
                </a:lnTo>
                <a:lnTo>
                  <a:pt x="3702" y="3830"/>
                </a:lnTo>
                <a:lnTo>
                  <a:pt x="3745" y="3809"/>
                </a:lnTo>
                <a:lnTo>
                  <a:pt x="3916" y="3830"/>
                </a:lnTo>
                <a:lnTo>
                  <a:pt x="4087" y="3852"/>
                </a:lnTo>
                <a:lnTo>
                  <a:pt x="4087" y="3852"/>
                </a:lnTo>
                <a:lnTo>
                  <a:pt x="4258" y="3873"/>
                </a:lnTo>
                <a:lnTo>
                  <a:pt x="4322" y="3895"/>
                </a:lnTo>
                <a:lnTo>
                  <a:pt x="4365" y="3980"/>
                </a:lnTo>
                <a:lnTo>
                  <a:pt x="4365" y="3980"/>
                </a:lnTo>
                <a:lnTo>
                  <a:pt x="4387" y="4109"/>
                </a:lnTo>
                <a:lnTo>
                  <a:pt x="4387" y="4237"/>
                </a:lnTo>
                <a:lnTo>
                  <a:pt x="4387" y="4237"/>
                </a:lnTo>
                <a:lnTo>
                  <a:pt x="4387" y="4387"/>
                </a:lnTo>
                <a:lnTo>
                  <a:pt x="4365" y="4515"/>
                </a:lnTo>
                <a:lnTo>
                  <a:pt x="4344" y="4558"/>
                </a:lnTo>
                <a:lnTo>
                  <a:pt x="4301" y="4579"/>
                </a:lnTo>
                <a:lnTo>
                  <a:pt x="4215" y="4579"/>
                </a:lnTo>
                <a:lnTo>
                  <a:pt x="4130" y="4558"/>
                </a:lnTo>
                <a:lnTo>
                  <a:pt x="4130" y="4558"/>
                </a:lnTo>
                <a:close/>
                <a:moveTo>
                  <a:pt x="6505" y="2761"/>
                </a:moveTo>
                <a:lnTo>
                  <a:pt x="6505" y="2761"/>
                </a:lnTo>
                <a:lnTo>
                  <a:pt x="6505" y="2868"/>
                </a:lnTo>
                <a:lnTo>
                  <a:pt x="6483" y="2932"/>
                </a:lnTo>
                <a:lnTo>
                  <a:pt x="6441" y="2996"/>
                </a:lnTo>
                <a:lnTo>
                  <a:pt x="6398" y="3039"/>
                </a:lnTo>
                <a:lnTo>
                  <a:pt x="6269" y="3103"/>
                </a:lnTo>
                <a:lnTo>
                  <a:pt x="6120" y="3167"/>
                </a:lnTo>
                <a:lnTo>
                  <a:pt x="6120" y="3167"/>
                </a:lnTo>
                <a:lnTo>
                  <a:pt x="5927" y="3253"/>
                </a:lnTo>
                <a:lnTo>
                  <a:pt x="5884" y="3253"/>
                </a:lnTo>
                <a:lnTo>
                  <a:pt x="5842" y="3253"/>
                </a:lnTo>
                <a:lnTo>
                  <a:pt x="5820" y="3231"/>
                </a:lnTo>
                <a:lnTo>
                  <a:pt x="5820" y="3167"/>
                </a:lnTo>
                <a:lnTo>
                  <a:pt x="5842" y="2975"/>
                </a:lnTo>
                <a:lnTo>
                  <a:pt x="5842" y="2975"/>
                </a:lnTo>
                <a:lnTo>
                  <a:pt x="5863" y="2782"/>
                </a:lnTo>
                <a:lnTo>
                  <a:pt x="5884" y="2718"/>
                </a:lnTo>
                <a:lnTo>
                  <a:pt x="5927" y="2675"/>
                </a:lnTo>
                <a:lnTo>
                  <a:pt x="5970" y="2654"/>
                </a:lnTo>
                <a:lnTo>
                  <a:pt x="6034" y="2611"/>
                </a:lnTo>
                <a:lnTo>
                  <a:pt x="6227" y="2589"/>
                </a:lnTo>
                <a:lnTo>
                  <a:pt x="6227" y="2589"/>
                </a:lnTo>
                <a:lnTo>
                  <a:pt x="6355" y="2568"/>
                </a:lnTo>
                <a:lnTo>
                  <a:pt x="6419" y="2568"/>
                </a:lnTo>
                <a:lnTo>
                  <a:pt x="6483" y="2589"/>
                </a:lnTo>
                <a:lnTo>
                  <a:pt x="6483" y="2589"/>
                </a:lnTo>
                <a:lnTo>
                  <a:pt x="6505" y="2675"/>
                </a:lnTo>
                <a:lnTo>
                  <a:pt x="6505" y="2739"/>
                </a:lnTo>
                <a:lnTo>
                  <a:pt x="6505" y="2761"/>
                </a:lnTo>
                <a:lnTo>
                  <a:pt x="6505" y="2761"/>
                </a:lnTo>
                <a:close/>
                <a:moveTo>
                  <a:pt x="6398" y="1798"/>
                </a:moveTo>
                <a:lnTo>
                  <a:pt x="6398" y="1798"/>
                </a:lnTo>
                <a:lnTo>
                  <a:pt x="6441" y="1948"/>
                </a:lnTo>
                <a:lnTo>
                  <a:pt x="6462" y="2033"/>
                </a:lnTo>
                <a:lnTo>
                  <a:pt x="6462" y="2097"/>
                </a:lnTo>
                <a:lnTo>
                  <a:pt x="6462" y="2097"/>
                </a:lnTo>
                <a:lnTo>
                  <a:pt x="6483" y="2204"/>
                </a:lnTo>
                <a:lnTo>
                  <a:pt x="6462" y="2247"/>
                </a:lnTo>
                <a:lnTo>
                  <a:pt x="6419" y="2269"/>
                </a:lnTo>
                <a:lnTo>
                  <a:pt x="6312" y="2290"/>
                </a:lnTo>
                <a:lnTo>
                  <a:pt x="6312" y="2290"/>
                </a:lnTo>
                <a:lnTo>
                  <a:pt x="6141" y="2333"/>
                </a:lnTo>
                <a:lnTo>
                  <a:pt x="6034" y="2354"/>
                </a:lnTo>
                <a:lnTo>
                  <a:pt x="5949" y="2354"/>
                </a:lnTo>
                <a:lnTo>
                  <a:pt x="5949" y="2354"/>
                </a:lnTo>
                <a:lnTo>
                  <a:pt x="5906" y="2311"/>
                </a:lnTo>
                <a:lnTo>
                  <a:pt x="5863" y="2247"/>
                </a:lnTo>
                <a:lnTo>
                  <a:pt x="5842" y="2097"/>
                </a:lnTo>
                <a:lnTo>
                  <a:pt x="5799" y="1755"/>
                </a:lnTo>
                <a:lnTo>
                  <a:pt x="5799" y="1755"/>
                </a:lnTo>
                <a:lnTo>
                  <a:pt x="5756" y="1605"/>
                </a:lnTo>
                <a:lnTo>
                  <a:pt x="5756" y="1541"/>
                </a:lnTo>
                <a:lnTo>
                  <a:pt x="5756" y="1498"/>
                </a:lnTo>
                <a:lnTo>
                  <a:pt x="5777" y="1477"/>
                </a:lnTo>
                <a:lnTo>
                  <a:pt x="5777" y="1477"/>
                </a:lnTo>
                <a:lnTo>
                  <a:pt x="5820" y="1477"/>
                </a:lnTo>
                <a:lnTo>
                  <a:pt x="5863" y="1477"/>
                </a:lnTo>
                <a:lnTo>
                  <a:pt x="5970" y="1541"/>
                </a:lnTo>
                <a:lnTo>
                  <a:pt x="6141" y="1627"/>
                </a:lnTo>
                <a:lnTo>
                  <a:pt x="6141" y="1627"/>
                </a:lnTo>
                <a:lnTo>
                  <a:pt x="6269" y="1691"/>
                </a:lnTo>
                <a:lnTo>
                  <a:pt x="6355" y="1734"/>
                </a:lnTo>
                <a:lnTo>
                  <a:pt x="6398" y="1798"/>
                </a:lnTo>
                <a:lnTo>
                  <a:pt x="6398" y="1798"/>
                </a:lnTo>
                <a:close/>
                <a:moveTo>
                  <a:pt x="5842" y="835"/>
                </a:moveTo>
                <a:lnTo>
                  <a:pt x="5842" y="835"/>
                </a:lnTo>
                <a:lnTo>
                  <a:pt x="5949" y="899"/>
                </a:lnTo>
                <a:lnTo>
                  <a:pt x="6056" y="1006"/>
                </a:lnTo>
                <a:lnTo>
                  <a:pt x="6141" y="1113"/>
                </a:lnTo>
                <a:lnTo>
                  <a:pt x="6184" y="1220"/>
                </a:lnTo>
                <a:lnTo>
                  <a:pt x="6184" y="1220"/>
                </a:lnTo>
                <a:lnTo>
                  <a:pt x="6162" y="1242"/>
                </a:lnTo>
                <a:lnTo>
                  <a:pt x="6077" y="1220"/>
                </a:lnTo>
                <a:lnTo>
                  <a:pt x="5970" y="1199"/>
                </a:lnTo>
                <a:lnTo>
                  <a:pt x="5842" y="1135"/>
                </a:lnTo>
                <a:lnTo>
                  <a:pt x="5735" y="1070"/>
                </a:lnTo>
                <a:lnTo>
                  <a:pt x="5628" y="985"/>
                </a:lnTo>
                <a:lnTo>
                  <a:pt x="5563" y="899"/>
                </a:lnTo>
                <a:lnTo>
                  <a:pt x="5542" y="835"/>
                </a:lnTo>
                <a:lnTo>
                  <a:pt x="5542" y="792"/>
                </a:lnTo>
                <a:lnTo>
                  <a:pt x="5542" y="792"/>
                </a:lnTo>
                <a:lnTo>
                  <a:pt x="5563" y="728"/>
                </a:lnTo>
                <a:lnTo>
                  <a:pt x="5585" y="707"/>
                </a:lnTo>
                <a:lnTo>
                  <a:pt x="5606" y="685"/>
                </a:lnTo>
                <a:lnTo>
                  <a:pt x="5649" y="685"/>
                </a:lnTo>
                <a:lnTo>
                  <a:pt x="5735" y="749"/>
                </a:lnTo>
                <a:lnTo>
                  <a:pt x="5842" y="835"/>
                </a:lnTo>
                <a:lnTo>
                  <a:pt x="5842" y="835"/>
                </a:lnTo>
                <a:close/>
                <a:moveTo>
                  <a:pt x="4665" y="514"/>
                </a:moveTo>
                <a:lnTo>
                  <a:pt x="4665" y="514"/>
                </a:lnTo>
                <a:lnTo>
                  <a:pt x="4729" y="471"/>
                </a:lnTo>
                <a:lnTo>
                  <a:pt x="4815" y="471"/>
                </a:lnTo>
                <a:lnTo>
                  <a:pt x="4964" y="471"/>
                </a:lnTo>
                <a:lnTo>
                  <a:pt x="4964" y="471"/>
                </a:lnTo>
                <a:lnTo>
                  <a:pt x="5093" y="493"/>
                </a:lnTo>
                <a:lnTo>
                  <a:pt x="5157" y="514"/>
                </a:lnTo>
                <a:lnTo>
                  <a:pt x="5178" y="557"/>
                </a:lnTo>
                <a:lnTo>
                  <a:pt x="5221" y="664"/>
                </a:lnTo>
                <a:lnTo>
                  <a:pt x="5221" y="664"/>
                </a:lnTo>
                <a:lnTo>
                  <a:pt x="5285" y="814"/>
                </a:lnTo>
                <a:lnTo>
                  <a:pt x="5285" y="878"/>
                </a:lnTo>
                <a:lnTo>
                  <a:pt x="5264" y="921"/>
                </a:lnTo>
                <a:lnTo>
                  <a:pt x="5242" y="942"/>
                </a:lnTo>
                <a:lnTo>
                  <a:pt x="5200" y="963"/>
                </a:lnTo>
                <a:lnTo>
                  <a:pt x="5029" y="985"/>
                </a:lnTo>
                <a:lnTo>
                  <a:pt x="5029" y="985"/>
                </a:lnTo>
                <a:lnTo>
                  <a:pt x="4836" y="985"/>
                </a:lnTo>
                <a:lnTo>
                  <a:pt x="4729" y="963"/>
                </a:lnTo>
                <a:lnTo>
                  <a:pt x="4686" y="963"/>
                </a:lnTo>
                <a:lnTo>
                  <a:pt x="4643" y="921"/>
                </a:lnTo>
                <a:lnTo>
                  <a:pt x="4643" y="921"/>
                </a:lnTo>
                <a:lnTo>
                  <a:pt x="4622" y="835"/>
                </a:lnTo>
                <a:lnTo>
                  <a:pt x="4622" y="707"/>
                </a:lnTo>
                <a:lnTo>
                  <a:pt x="4643" y="578"/>
                </a:lnTo>
                <a:lnTo>
                  <a:pt x="4665" y="514"/>
                </a:lnTo>
                <a:lnTo>
                  <a:pt x="4665" y="514"/>
                </a:lnTo>
                <a:close/>
                <a:moveTo>
                  <a:pt x="4665" y="1327"/>
                </a:moveTo>
                <a:lnTo>
                  <a:pt x="4665" y="1327"/>
                </a:lnTo>
                <a:lnTo>
                  <a:pt x="4708" y="1306"/>
                </a:lnTo>
                <a:lnTo>
                  <a:pt x="4750" y="1284"/>
                </a:lnTo>
                <a:lnTo>
                  <a:pt x="4900" y="1284"/>
                </a:lnTo>
                <a:lnTo>
                  <a:pt x="5135" y="1327"/>
                </a:lnTo>
                <a:lnTo>
                  <a:pt x="5135" y="1327"/>
                </a:lnTo>
                <a:lnTo>
                  <a:pt x="5264" y="1349"/>
                </a:lnTo>
                <a:lnTo>
                  <a:pt x="5349" y="1391"/>
                </a:lnTo>
                <a:lnTo>
                  <a:pt x="5414" y="1455"/>
                </a:lnTo>
                <a:lnTo>
                  <a:pt x="5456" y="1541"/>
                </a:lnTo>
                <a:lnTo>
                  <a:pt x="5499" y="1627"/>
                </a:lnTo>
                <a:lnTo>
                  <a:pt x="5521" y="1734"/>
                </a:lnTo>
                <a:lnTo>
                  <a:pt x="5542" y="1969"/>
                </a:lnTo>
                <a:lnTo>
                  <a:pt x="5542" y="1969"/>
                </a:lnTo>
                <a:lnTo>
                  <a:pt x="5563" y="2183"/>
                </a:lnTo>
                <a:lnTo>
                  <a:pt x="5563" y="2290"/>
                </a:lnTo>
                <a:lnTo>
                  <a:pt x="5563" y="2333"/>
                </a:lnTo>
                <a:lnTo>
                  <a:pt x="5542" y="2376"/>
                </a:lnTo>
                <a:lnTo>
                  <a:pt x="5542" y="2376"/>
                </a:lnTo>
                <a:lnTo>
                  <a:pt x="5499" y="2397"/>
                </a:lnTo>
                <a:lnTo>
                  <a:pt x="5435" y="2418"/>
                </a:lnTo>
                <a:lnTo>
                  <a:pt x="5264" y="2418"/>
                </a:lnTo>
                <a:lnTo>
                  <a:pt x="4986" y="2418"/>
                </a:lnTo>
                <a:lnTo>
                  <a:pt x="4986" y="2418"/>
                </a:lnTo>
                <a:lnTo>
                  <a:pt x="4857" y="2418"/>
                </a:lnTo>
                <a:lnTo>
                  <a:pt x="4772" y="2418"/>
                </a:lnTo>
                <a:lnTo>
                  <a:pt x="4729" y="2418"/>
                </a:lnTo>
                <a:lnTo>
                  <a:pt x="4686" y="2376"/>
                </a:lnTo>
                <a:lnTo>
                  <a:pt x="4643" y="2290"/>
                </a:lnTo>
                <a:lnTo>
                  <a:pt x="4643" y="2290"/>
                </a:lnTo>
                <a:lnTo>
                  <a:pt x="4643" y="2055"/>
                </a:lnTo>
                <a:lnTo>
                  <a:pt x="4643" y="1862"/>
                </a:lnTo>
                <a:lnTo>
                  <a:pt x="4643" y="1862"/>
                </a:lnTo>
                <a:lnTo>
                  <a:pt x="4622" y="1584"/>
                </a:lnTo>
                <a:lnTo>
                  <a:pt x="4622" y="1434"/>
                </a:lnTo>
                <a:lnTo>
                  <a:pt x="4643" y="1370"/>
                </a:lnTo>
                <a:lnTo>
                  <a:pt x="4665" y="1327"/>
                </a:lnTo>
                <a:lnTo>
                  <a:pt x="4665" y="1327"/>
                </a:lnTo>
                <a:close/>
                <a:moveTo>
                  <a:pt x="4922" y="4515"/>
                </a:moveTo>
                <a:lnTo>
                  <a:pt x="4922" y="4515"/>
                </a:lnTo>
                <a:lnTo>
                  <a:pt x="4793" y="4536"/>
                </a:lnTo>
                <a:lnTo>
                  <a:pt x="4708" y="4536"/>
                </a:lnTo>
                <a:lnTo>
                  <a:pt x="4665" y="4515"/>
                </a:lnTo>
                <a:lnTo>
                  <a:pt x="4665" y="4515"/>
                </a:lnTo>
                <a:lnTo>
                  <a:pt x="4643" y="4451"/>
                </a:lnTo>
                <a:lnTo>
                  <a:pt x="4622" y="4344"/>
                </a:lnTo>
                <a:lnTo>
                  <a:pt x="4643" y="4194"/>
                </a:lnTo>
                <a:lnTo>
                  <a:pt x="4643" y="4194"/>
                </a:lnTo>
                <a:lnTo>
                  <a:pt x="4643" y="4066"/>
                </a:lnTo>
                <a:lnTo>
                  <a:pt x="4643" y="3980"/>
                </a:lnTo>
                <a:lnTo>
                  <a:pt x="4686" y="3916"/>
                </a:lnTo>
                <a:lnTo>
                  <a:pt x="4793" y="3873"/>
                </a:lnTo>
                <a:lnTo>
                  <a:pt x="4793" y="3873"/>
                </a:lnTo>
                <a:lnTo>
                  <a:pt x="4900" y="3830"/>
                </a:lnTo>
                <a:lnTo>
                  <a:pt x="5093" y="3809"/>
                </a:lnTo>
                <a:lnTo>
                  <a:pt x="5242" y="3809"/>
                </a:lnTo>
                <a:lnTo>
                  <a:pt x="5307" y="3830"/>
                </a:lnTo>
                <a:lnTo>
                  <a:pt x="5328" y="3852"/>
                </a:lnTo>
                <a:lnTo>
                  <a:pt x="5328" y="3852"/>
                </a:lnTo>
                <a:lnTo>
                  <a:pt x="5349" y="3916"/>
                </a:lnTo>
                <a:lnTo>
                  <a:pt x="5307" y="4023"/>
                </a:lnTo>
                <a:lnTo>
                  <a:pt x="5264" y="4130"/>
                </a:lnTo>
                <a:lnTo>
                  <a:pt x="5200" y="4216"/>
                </a:lnTo>
                <a:lnTo>
                  <a:pt x="5050" y="4408"/>
                </a:lnTo>
                <a:lnTo>
                  <a:pt x="4986" y="4472"/>
                </a:lnTo>
                <a:lnTo>
                  <a:pt x="4922" y="4515"/>
                </a:lnTo>
                <a:lnTo>
                  <a:pt x="4922" y="4515"/>
                </a:lnTo>
                <a:close/>
                <a:moveTo>
                  <a:pt x="5071" y="3531"/>
                </a:moveTo>
                <a:lnTo>
                  <a:pt x="5071" y="3531"/>
                </a:lnTo>
                <a:lnTo>
                  <a:pt x="4964" y="3552"/>
                </a:lnTo>
                <a:lnTo>
                  <a:pt x="4836" y="3574"/>
                </a:lnTo>
                <a:lnTo>
                  <a:pt x="4729" y="3552"/>
                </a:lnTo>
                <a:lnTo>
                  <a:pt x="4686" y="3531"/>
                </a:lnTo>
                <a:lnTo>
                  <a:pt x="4643" y="3488"/>
                </a:lnTo>
                <a:lnTo>
                  <a:pt x="4643" y="3488"/>
                </a:lnTo>
                <a:lnTo>
                  <a:pt x="4622" y="3381"/>
                </a:lnTo>
                <a:lnTo>
                  <a:pt x="4622" y="3253"/>
                </a:lnTo>
                <a:lnTo>
                  <a:pt x="4643" y="2996"/>
                </a:lnTo>
                <a:lnTo>
                  <a:pt x="4643" y="2996"/>
                </a:lnTo>
                <a:lnTo>
                  <a:pt x="4643" y="2825"/>
                </a:lnTo>
                <a:lnTo>
                  <a:pt x="4665" y="2761"/>
                </a:lnTo>
                <a:lnTo>
                  <a:pt x="4708" y="2696"/>
                </a:lnTo>
                <a:lnTo>
                  <a:pt x="4708" y="2696"/>
                </a:lnTo>
                <a:lnTo>
                  <a:pt x="4793" y="2696"/>
                </a:lnTo>
                <a:lnTo>
                  <a:pt x="4943" y="2696"/>
                </a:lnTo>
                <a:lnTo>
                  <a:pt x="5071" y="2696"/>
                </a:lnTo>
                <a:lnTo>
                  <a:pt x="5114" y="2696"/>
                </a:lnTo>
                <a:lnTo>
                  <a:pt x="5135" y="2675"/>
                </a:lnTo>
                <a:lnTo>
                  <a:pt x="5135" y="2675"/>
                </a:lnTo>
                <a:lnTo>
                  <a:pt x="5349" y="2675"/>
                </a:lnTo>
                <a:lnTo>
                  <a:pt x="5435" y="2675"/>
                </a:lnTo>
                <a:lnTo>
                  <a:pt x="5499" y="2696"/>
                </a:lnTo>
                <a:lnTo>
                  <a:pt x="5521" y="2739"/>
                </a:lnTo>
                <a:lnTo>
                  <a:pt x="5542" y="2782"/>
                </a:lnTo>
                <a:lnTo>
                  <a:pt x="5563" y="2868"/>
                </a:lnTo>
                <a:lnTo>
                  <a:pt x="5542" y="2996"/>
                </a:lnTo>
                <a:lnTo>
                  <a:pt x="5542" y="2996"/>
                </a:lnTo>
                <a:lnTo>
                  <a:pt x="5499" y="3231"/>
                </a:lnTo>
                <a:lnTo>
                  <a:pt x="5478" y="3317"/>
                </a:lnTo>
                <a:lnTo>
                  <a:pt x="5435" y="3381"/>
                </a:lnTo>
                <a:lnTo>
                  <a:pt x="5371" y="3424"/>
                </a:lnTo>
                <a:lnTo>
                  <a:pt x="5307" y="3467"/>
                </a:lnTo>
                <a:lnTo>
                  <a:pt x="5071" y="3531"/>
                </a:lnTo>
                <a:lnTo>
                  <a:pt x="5071" y="3531"/>
                </a:lnTo>
                <a:close/>
                <a:moveTo>
                  <a:pt x="5735" y="3681"/>
                </a:moveTo>
                <a:lnTo>
                  <a:pt x="5735" y="3681"/>
                </a:lnTo>
                <a:lnTo>
                  <a:pt x="5842" y="3616"/>
                </a:lnTo>
                <a:lnTo>
                  <a:pt x="6013" y="3531"/>
                </a:lnTo>
                <a:lnTo>
                  <a:pt x="6184" y="3488"/>
                </a:lnTo>
                <a:lnTo>
                  <a:pt x="6248" y="3488"/>
                </a:lnTo>
                <a:lnTo>
                  <a:pt x="6269" y="3509"/>
                </a:lnTo>
                <a:lnTo>
                  <a:pt x="6269" y="3509"/>
                </a:lnTo>
                <a:lnTo>
                  <a:pt x="6291" y="3552"/>
                </a:lnTo>
                <a:lnTo>
                  <a:pt x="6269" y="3616"/>
                </a:lnTo>
                <a:lnTo>
                  <a:pt x="6184" y="3766"/>
                </a:lnTo>
                <a:lnTo>
                  <a:pt x="6077" y="3916"/>
                </a:lnTo>
                <a:lnTo>
                  <a:pt x="5970" y="4023"/>
                </a:lnTo>
                <a:lnTo>
                  <a:pt x="5970" y="4023"/>
                </a:lnTo>
                <a:lnTo>
                  <a:pt x="5884" y="4109"/>
                </a:lnTo>
                <a:lnTo>
                  <a:pt x="5756" y="4216"/>
                </a:lnTo>
                <a:lnTo>
                  <a:pt x="5606" y="4301"/>
                </a:lnTo>
                <a:lnTo>
                  <a:pt x="5542" y="4323"/>
                </a:lnTo>
                <a:lnTo>
                  <a:pt x="5478" y="4323"/>
                </a:lnTo>
                <a:lnTo>
                  <a:pt x="5478" y="4323"/>
                </a:lnTo>
                <a:lnTo>
                  <a:pt x="5478" y="4280"/>
                </a:lnTo>
                <a:lnTo>
                  <a:pt x="5499" y="4216"/>
                </a:lnTo>
                <a:lnTo>
                  <a:pt x="5563" y="4023"/>
                </a:lnTo>
                <a:lnTo>
                  <a:pt x="5649" y="3809"/>
                </a:lnTo>
                <a:lnTo>
                  <a:pt x="5735" y="3681"/>
                </a:lnTo>
                <a:lnTo>
                  <a:pt x="5735" y="3681"/>
                </a:lnTo>
                <a:close/>
                <a:moveTo>
                  <a:pt x="8987" y="7468"/>
                </a:moveTo>
                <a:lnTo>
                  <a:pt x="8987" y="7468"/>
                </a:lnTo>
                <a:lnTo>
                  <a:pt x="8987" y="7275"/>
                </a:lnTo>
                <a:lnTo>
                  <a:pt x="8987" y="7104"/>
                </a:lnTo>
                <a:lnTo>
                  <a:pt x="8944" y="6911"/>
                </a:lnTo>
                <a:lnTo>
                  <a:pt x="8901" y="6826"/>
                </a:lnTo>
                <a:lnTo>
                  <a:pt x="8858" y="6740"/>
                </a:lnTo>
                <a:lnTo>
                  <a:pt x="8858" y="6740"/>
                </a:lnTo>
                <a:lnTo>
                  <a:pt x="8773" y="6612"/>
                </a:lnTo>
                <a:lnTo>
                  <a:pt x="8666" y="6505"/>
                </a:lnTo>
                <a:lnTo>
                  <a:pt x="8602" y="6462"/>
                </a:lnTo>
                <a:lnTo>
                  <a:pt x="8537" y="6441"/>
                </a:lnTo>
                <a:lnTo>
                  <a:pt x="8473" y="6441"/>
                </a:lnTo>
                <a:lnTo>
                  <a:pt x="8409" y="6462"/>
                </a:lnTo>
                <a:lnTo>
                  <a:pt x="8409" y="6462"/>
                </a:lnTo>
                <a:lnTo>
                  <a:pt x="8366" y="6505"/>
                </a:lnTo>
                <a:lnTo>
                  <a:pt x="8323" y="6569"/>
                </a:lnTo>
                <a:lnTo>
                  <a:pt x="8216" y="6740"/>
                </a:lnTo>
                <a:lnTo>
                  <a:pt x="8131" y="6890"/>
                </a:lnTo>
                <a:lnTo>
                  <a:pt x="8067" y="6933"/>
                </a:lnTo>
                <a:lnTo>
                  <a:pt x="8024" y="6954"/>
                </a:lnTo>
                <a:lnTo>
                  <a:pt x="8024" y="6954"/>
                </a:lnTo>
                <a:lnTo>
                  <a:pt x="7960" y="6911"/>
                </a:lnTo>
                <a:lnTo>
                  <a:pt x="7917" y="6847"/>
                </a:lnTo>
                <a:lnTo>
                  <a:pt x="7917" y="6783"/>
                </a:lnTo>
                <a:lnTo>
                  <a:pt x="7938" y="6697"/>
                </a:lnTo>
                <a:lnTo>
                  <a:pt x="7981" y="6526"/>
                </a:lnTo>
                <a:lnTo>
                  <a:pt x="7981" y="6462"/>
                </a:lnTo>
                <a:lnTo>
                  <a:pt x="7981" y="6419"/>
                </a:lnTo>
                <a:lnTo>
                  <a:pt x="7981" y="6419"/>
                </a:lnTo>
                <a:lnTo>
                  <a:pt x="7938" y="6398"/>
                </a:lnTo>
                <a:lnTo>
                  <a:pt x="7853" y="6398"/>
                </a:lnTo>
                <a:lnTo>
                  <a:pt x="7767" y="6398"/>
                </a:lnTo>
                <a:lnTo>
                  <a:pt x="7724" y="6419"/>
                </a:lnTo>
                <a:lnTo>
                  <a:pt x="7724" y="6419"/>
                </a:lnTo>
                <a:lnTo>
                  <a:pt x="7703" y="6441"/>
                </a:lnTo>
                <a:lnTo>
                  <a:pt x="7703" y="6483"/>
                </a:lnTo>
                <a:lnTo>
                  <a:pt x="7703" y="6548"/>
                </a:lnTo>
                <a:lnTo>
                  <a:pt x="7746" y="6612"/>
                </a:lnTo>
                <a:lnTo>
                  <a:pt x="7746" y="6676"/>
                </a:lnTo>
                <a:lnTo>
                  <a:pt x="7746" y="6676"/>
                </a:lnTo>
                <a:lnTo>
                  <a:pt x="7724" y="6804"/>
                </a:lnTo>
                <a:lnTo>
                  <a:pt x="7724" y="6847"/>
                </a:lnTo>
                <a:lnTo>
                  <a:pt x="7703" y="6869"/>
                </a:lnTo>
                <a:lnTo>
                  <a:pt x="7682" y="6869"/>
                </a:lnTo>
                <a:lnTo>
                  <a:pt x="7660" y="6869"/>
                </a:lnTo>
                <a:lnTo>
                  <a:pt x="7596" y="6804"/>
                </a:lnTo>
                <a:lnTo>
                  <a:pt x="7489" y="6633"/>
                </a:lnTo>
                <a:lnTo>
                  <a:pt x="7403" y="6505"/>
                </a:lnTo>
                <a:lnTo>
                  <a:pt x="7403" y="6505"/>
                </a:lnTo>
                <a:lnTo>
                  <a:pt x="7318" y="6377"/>
                </a:lnTo>
                <a:lnTo>
                  <a:pt x="7275" y="6334"/>
                </a:lnTo>
                <a:lnTo>
                  <a:pt x="7232" y="6312"/>
                </a:lnTo>
                <a:lnTo>
                  <a:pt x="7189" y="6312"/>
                </a:lnTo>
                <a:lnTo>
                  <a:pt x="7125" y="6312"/>
                </a:lnTo>
                <a:lnTo>
                  <a:pt x="6976" y="6355"/>
                </a:lnTo>
                <a:lnTo>
                  <a:pt x="6976" y="6355"/>
                </a:lnTo>
                <a:lnTo>
                  <a:pt x="6890" y="6419"/>
                </a:lnTo>
                <a:lnTo>
                  <a:pt x="6826" y="6462"/>
                </a:lnTo>
                <a:lnTo>
                  <a:pt x="6740" y="6612"/>
                </a:lnTo>
                <a:lnTo>
                  <a:pt x="6676" y="6783"/>
                </a:lnTo>
                <a:lnTo>
                  <a:pt x="6633" y="6933"/>
                </a:lnTo>
                <a:lnTo>
                  <a:pt x="6633" y="6933"/>
                </a:lnTo>
                <a:lnTo>
                  <a:pt x="6548" y="7083"/>
                </a:lnTo>
                <a:lnTo>
                  <a:pt x="6526" y="7147"/>
                </a:lnTo>
                <a:lnTo>
                  <a:pt x="6505" y="7211"/>
                </a:lnTo>
                <a:lnTo>
                  <a:pt x="6505" y="7211"/>
                </a:lnTo>
                <a:lnTo>
                  <a:pt x="6505" y="7275"/>
                </a:lnTo>
                <a:lnTo>
                  <a:pt x="6526" y="7339"/>
                </a:lnTo>
                <a:lnTo>
                  <a:pt x="6526" y="7404"/>
                </a:lnTo>
                <a:lnTo>
                  <a:pt x="6505" y="7446"/>
                </a:lnTo>
                <a:lnTo>
                  <a:pt x="6505" y="7446"/>
                </a:lnTo>
                <a:lnTo>
                  <a:pt x="6483" y="7468"/>
                </a:lnTo>
                <a:lnTo>
                  <a:pt x="6419" y="7468"/>
                </a:lnTo>
                <a:lnTo>
                  <a:pt x="6291" y="7468"/>
                </a:lnTo>
                <a:lnTo>
                  <a:pt x="6248" y="7489"/>
                </a:lnTo>
                <a:lnTo>
                  <a:pt x="6205" y="7510"/>
                </a:lnTo>
                <a:lnTo>
                  <a:pt x="6205" y="7553"/>
                </a:lnTo>
                <a:lnTo>
                  <a:pt x="6248" y="7617"/>
                </a:lnTo>
                <a:lnTo>
                  <a:pt x="6248" y="7617"/>
                </a:lnTo>
                <a:lnTo>
                  <a:pt x="6291" y="7682"/>
                </a:lnTo>
                <a:lnTo>
                  <a:pt x="6355" y="7703"/>
                </a:lnTo>
                <a:lnTo>
                  <a:pt x="6441" y="7703"/>
                </a:lnTo>
                <a:lnTo>
                  <a:pt x="6483" y="7703"/>
                </a:lnTo>
                <a:lnTo>
                  <a:pt x="6526" y="7724"/>
                </a:lnTo>
                <a:lnTo>
                  <a:pt x="6548" y="7767"/>
                </a:lnTo>
                <a:lnTo>
                  <a:pt x="6590" y="7853"/>
                </a:lnTo>
                <a:lnTo>
                  <a:pt x="6590" y="7853"/>
                </a:lnTo>
                <a:lnTo>
                  <a:pt x="6633" y="8003"/>
                </a:lnTo>
                <a:lnTo>
                  <a:pt x="6676" y="8110"/>
                </a:lnTo>
                <a:lnTo>
                  <a:pt x="6697" y="8131"/>
                </a:lnTo>
                <a:lnTo>
                  <a:pt x="6762" y="8152"/>
                </a:lnTo>
                <a:lnTo>
                  <a:pt x="6911" y="8174"/>
                </a:lnTo>
                <a:lnTo>
                  <a:pt x="6911" y="8174"/>
                </a:lnTo>
                <a:lnTo>
                  <a:pt x="7724" y="8174"/>
                </a:lnTo>
                <a:lnTo>
                  <a:pt x="8537" y="8174"/>
                </a:lnTo>
                <a:lnTo>
                  <a:pt x="8537" y="8174"/>
                </a:lnTo>
                <a:lnTo>
                  <a:pt x="8751" y="8152"/>
                </a:lnTo>
                <a:lnTo>
                  <a:pt x="8858" y="8131"/>
                </a:lnTo>
                <a:lnTo>
                  <a:pt x="8923" y="8067"/>
                </a:lnTo>
                <a:lnTo>
                  <a:pt x="8923" y="8067"/>
                </a:lnTo>
                <a:lnTo>
                  <a:pt x="8965" y="8003"/>
                </a:lnTo>
                <a:lnTo>
                  <a:pt x="8987" y="7938"/>
                </a:lnTo>
                <a:lnTo>
                  <a:pt x="8987" y="7767"/>
                </a:lnTo>
                <a:lnTo>
                  <a:pt x="8987" y="7468"/>
                </a:lnTo>
                <a:lnTo>
                  <a:pt x="8987" y="7468"/>
                </a:lnTo>
                <a:close/>
                <a:moveTo>
                  <a:pt x="2589" y="7190"/>
                </a:moveTo>
                <a:lnTo>
                  <a:pt x="2589" y="7190"/>
                </a:lnTo>
                <a:lnTo>
                  <a:pt x="2568" y="7190"/>
                </a:lnTo>
                <a:lnTo>
                  <a:pt x="2525" y="7232"/>
                </a:lnTo>
                <a:lnTo>
                  <a:pt x="2482" y="7254"/>
                </a:lnTo>
                <a:lnTo>
                  <a:pt x="2440" y="7275"/>
                </a:lnTo>
                <a:lnTo>
                  <a:pt x="2440" y="7275"/>
                </a:lnTo>
                <a:lnTo>
                  <a:pt x="2397" y="7232"/>
                </a:lnTo>
                <a:lnTo>
                  <a:pt x="2397" y="7168"/>
                </a:lnTo>
                <a:lnTo>
                  <a:pt x="2375" y="7061"/>
                </a:lnTo>
                <a:lnTo>
                  <a:pt x="2375" y="7061"/>
                </a:lnTo>
                <a:lnTo>
                  <a:pt x="2333" y="6911"/>
                </a:lnTo>
                <a:lnTo>
                  <a:pt x="2290" y="6783"/>
                </a:lnTo>
                <a:lnTo>
                  <a:pt x="2204" y="6655"/>
                </a:lnTo>
                <a:lnTo>
                  <a:pt x="2097" y="6548"/>
                </a:lnTo>
                <a:lnTo>
                  <a:pt x="2097" y="6548"/>
                </a:lnTo>
                <a:lnTo>
                  <a:pt x="2012" y="6483"/>
                </a:lnTo>
                <a:lnTo>
                  <a:pt x="1948" y="6462"/>
                </a:lnTo>
                <a:lnTo>
                  <a:pt x="1883" y="6441"/>
                </a:lnTo>
                <a:lnTo>
                  <a:pt x="1819" y="6462"/>
                </a:lnTo>
                <a:lnTo>
                  <a:pt x="1776" y="6505"/>
                </a:lnTo>
                <a:lnTo>
                  <a:pt x="1734" y="6569"/>
                </a:lnTo>
                <a:lnTo>
                  <a:pt x="1627" y="6719"/>
                </a:lnTo>
                <a:lnTo>
                  <a:pt x="1627" y="6719"/>
                </a:lnTo>
                <a:lnTo>
                  <a:pt x="1541" y="6826"/>
                </a:lnTo>
                <a:lnTo>
                  <a:pt x="1498" y="6890"/>
                </a:lnTo>
                <a:lnTo>
                  <a:pt x="1455" y="6911"/>
                </a:lnTo>
                <a:lnTo>
                  <a:pt x="1413" y="6933"/>
                </a:lnTo>
                <a:lnTo>
                  <a:pt x="1370" y="6911"/>
                </a:lnTo>
                <a:lnTo>
                  <a:pt x="1348" y="6847"/>
                </a:lnTo>
                <a:lnTo>
                  <a:pt x="1327" y="6719"/>
                </a:lnTo>
                <a:lnTo>
                  <a:pt x="1327" y="6719"/>
                </a:lnTo>
                <a:lnTo>
                  <a:pt x="1348" y="6612"/>
                </a:lnTo>
                <a:lnTo>
                  <a:pt x="1391" y="6483"/>
                </a:lnTo>
                <a:lnTo>
                  <a:pt x="1391" y="6419"/>
                </a:lnTo>
                <a:lnTo>
                  <a:pt x="1348" y="6377"/>
                </a:lnTo>
                <a:lnTo>
                  <a:pt x="1284" y="6377"/>
                </a:lnTo>
                <a:lnTo>
                  <a:pt x="1177" y="6419"/>
                </a:lnTo>
                <a:lnTo>
                  <a:pt x="1177" y="6419"/>
                </a:lnTo>
                <a:lnTo>
                  <a:pt x="1113" y="6441"/>
                </a:lnTo>
                <a:lnTo>
                  <a:pt x="1113" y="6441"/>
                </a:lnTo>
                <a:lnTo>
                  <a:pt x="1134" y="6462"/>
                </a:lnTo>
                <a:lnTo>
                  <a:pt x="1113" y="6505"/>
                </a:lnTo>
                <a:lnTo>
                  <a:pt x="1113" y="6505"/>
                </a:lnTo>
                <a:lnTo>
                  <a:pt x="1113" y="6569"/>
                </a:lnTo>
                <a:lnTo>
                  <a:pt x="1156" y="6697"/>
                </a:lnTo>
                <a:lnTo>
                  <a:pt x="1156" y="6762"/>
                </a:lnTo>
                <a:lnTo>
                  <a:pt x="1156" y="6826"/>
                </a:lnTo>
                <a:lnTo>
                  <a:pt x="1113" y="6869"/>
                </a:lnTo>
                <a:lnTo>
                  <a:pt x="1070" y="6890"/>
                </a:lnTo>
                <a:lnTo>
                  <a:pt x="1070" y="6890"/>
                </a:lnTo>
                <a:lnTo>
                  <a:pt x="1028" y="6869"/>
                </a:lnTo>
                <a:lnTo>
                  <a:pt x="985" y="6826"/>
                </a:lnTo>
                <a:lnTo>
                  <a:pt x="899" y="6697"/>
                </a:lnTo>
                <a:lnTo>
                  <a:pt x="792" y="6441"/>
                </a:lnTo>
                <a:lnTo>
                  <a:pt x="792" y="6441"/>
                </a:lnTo>
                <a:lnTo>
                  <a:pt x="728" y="6355"/>
                </a:lnTo>
                <a:lnTo>
                  <a:pt x="664" y="6312"/>
                </a:lnTo>
                <a:lnTo>
                  <a:pt x="600" y="6312"/>
                </a:lnTo>
                <a:lnTo>
                  <a:pt x="493" y="6334"/>
                </a:lnTo>
                <a:lnTo>
                  <a:pt x="493" y="6334"/>
                </a:lnTo>
                <a:lnTo>
                  <a:pt x="407" y="6377"/>
                </a:lnTo>
                <a:lnTo>
                  <a:pt x="321" y="6419"/>
                </a:lnTo>
                <a:lnTo>
                  <a:pt x="214" y="6526"/>
                </a:lnTo>
                <a:lnTo>
                  <a:pt x="108" y="6676"/>
                </a:lnTo>
                <a:lnTo>
                  <a:pt x="43" y="6847"/>
                </a:lnTo>
                <a:lnTo>
                  <a:pt x="22" y="7040"/>
                </a:lnTo>
                <a:lnTo>
                  <a:pt x="1" y="7211"/>
                </a:lnTo>
                <a:lnTo>
                  <a:pt x="1" y="7575"/>
                </a:lnTo>
                <a:lnTo>
                  <a:pt x="1" y="7575"/>
                </a:lnTo>
                <a:lnTo>
                  <a:pt x="1" y="7767"/>
                </a:lnTo>
                <a:lnTo>
                  <a:pt x="1" y="7938"/>
                </a:lnTo>
                <a:lnTo>
                  <a:pt x="22" y="8024"/>
                </a:lnTo>
                <a:lnTo>
                  <a:pt x="65" y="8088"/>
                </a:lnTo>
                <a:lnTo>
                  <a:pt x="129" y="8131"/>
                </a:lnTo>
                <a:lnTo>
                  <a:pt x="214" y="8174"/>
                </a:lnTo>
                <a:lnTo>
                  <a:pt x="214" y="8174"/>
                </a:lnTo>
                <a:lnTo>
                  <a:pt x="386" y="8195"/>
                </a:lnTo>
                <a:lnTo>
                  <a:pt x="578" y="8195"/>
                </a:lnTo>
                <a:lnTo>
                  <a:pt x="771" y="8195"/>
                </a:lnTo>
                <a:lnTo>
                  <a:pt x="963" y="8195"/>
                </a:lnTo>
                <a:lnTo>
                  <a:pt x="963" y="8195"/>
                </a:lnTo>
                <a:lnTo>
                  <a:pt x="1348" y="8195"/>
                </a:lnTo>
                <a:lnTo>
                  <a:pt x="1734" y="8174"/>
                </a:lnTo>
                <a:lnTo>
                  <a:pt x="1734" y="8174"/>
                </a:lnTo>
                <a:lnTo>
                  <a:pt x="1905" y="8174"/>
                </a:lnTo>
                <a:lnTo>
                  <a:pt x="2076" y="8174"/>
                </a:lnTo>
                <a:lnTo>
                  <a:pt x="2161" y="8152"/>
                </a:lnTo>
                <a:lnTo>
                  <a:pt x="2226" y="8131"/>
                </a:lnTo>
                <a:lnTo>
                  <a:pt x="2290" y="8088"/>
                </a:lnTo>
                <a:lnTo>
                  <a:pt x="2354" y="8024"/>
                </a:lnTo>
                <a:lnTo>
                  <a:pt x="2354" y="8024"/>
                </a:lnTo>
                <a:lnTo>
                  <a:pt x="2375" y="7960"/>
                </a:lnTo>
                <a:lnTo>
                  <a:pt x="2397" y="7896"/>
                </a:lnTo>
                <a:lnTo>
                  <a:pt x="2418" y="7767"/>
                </a:lnTo>
                <a:lnTo>
                  <a:pt x="2440" y="7660"/>
                </a:lnTo>
                <a:lnTo>
                  <a:pt x="2461" y="7596"/>
                </a:lnTo>
                <a:lnTo>
                  <a:pt x="2504" y="7532"/>
                </a:lnTo>
                <a:lnTo>
                  <a:pt x="2504" y="7532"/>
                </a:lnTo>
                <a:lnTo>
                  <a:pt x="2568" y="7468"/>
                </a:lnTo>
                <a:lnTo>
                  <a:pt x="2654" y="7361"/>
                </a:lnTo>
                <a:lnTo>
                  <a:pt x="2696" y="7297"/>
                </a:lnTo>
                <a:lnTo>
                  <a:pt x="2696" y="7254"/>
                </a:lnTo>
                <a:lnTo>
                  <a:pt x="2675" y="7211"/>
                </a:lnTo>
                <a:lnTo>
                  <a:pt x="2589" y="7190"/>
                </a:lnTo>
                <a:lnTo>
                  <a:pt x="2589" y="7190"/>
                </a:lnTo>
                <a:close/>
                <a:moveTo>
                  <a:pt x="1113" y="6441"/>
                </a:moveTo>
                <a:lnTo>
                  <a:pt x="1113" y="6441"/>
                </a:lnTo>
                <a:lnTo>
                  <a:pt x="1113" y="6441"/>
                </a:lnTo>
                <a:lnTo>
                  <a:pt x="1113" y="6441"/>
                </a:lnTo>
                <a:lnTo>
                  <a:pt x="1113" y="6441"/>
                </a:lnTo>
                <a:close/>
                <a:moveTo>
                  <a:pt x="7254" y="5606"/>
                </a:moveTo>
                <a:lnTo>
                  <a:pt x="7254" y="5606"/>
                </a:lnTo>
                <a:lnTo>
                  <a:pt x="7318" y="5756"/>
                </a:lnTo>
                <a:lnTo>
                  <a:pt x="7382" y="5884"/>
                </a:lnTo>
                <a:lnTo>
                  <a:pt x="7382" y="5884"/>
                </a:lnTo>
                <a:lnTo>
                  <a:pt x="7468" y="6034"/>
                </a:lnTo>
                <a:lnTo>
                  <a:pt x="7596" y="6163"/>
                </a:lnTo>
                <a:lnTo>
                  <a:pt x="7682" y="6205"/>
                </a:lnTo>
                <a:lnTo>
                  <a:pt x="7767" y="6248"/>
                </a:lnTo>
                <a:lnTo>
                  <a:pt x="7853" y="6248"/>
                </a:lnTo>
                <a:lnTo>
                  <a:pt x="7938" y="6248"/>
                </a:lnTo>
                <a:lnTo>
                  <a:pt x="7938" y="6248"/>
                </a:lnTo>
                <a:lnTo>
                  <a:pt x="8024" y="6205"/>
                </a:lnTo>
                <a:lnTo>
                  <a:pt x="8110" y="6163"/>
                </a:lnTo>
                <a:lnTo>
                  <a:pt x="8152" y="6098"/>
                </a:lnTo>
                <a:lnTo>
                  <a:pt x="8174" y="6013"/>
                </a:lnTo>
                <a:lnTo>
                  <a:pt x="8238" y="5863"/>
                </a:lnTo>
                <a:lnTo>
                  <a:pt x="8281" y="5692"/>
                </a:lnTo>
                <a:lnTo>
                  <a:pt x="8281" y="5692"/>
                </a:lnTo>
                <a:lnTo>
                  <a:pt x="8345" y="5585"/>
                </a:lnTo>
                <a:lnTo>
                  <a:pt x="8430" y="5457"/>
                </a:lnTo>
                <a:lnTo>
                  <a:pt x="8473" y="5350"/>
                </a:lnTo>
                <a:lnTo>
                  <a:pt x="8495" y="5285"/>
                </a:lnTo>
                <a:lnTo>
                  <a:pt x="8473" y="5200"/>
                </a:lnTo>
                <a:lnTo>
                  <a:pt x="8473" y="5200"/>
                </a:lnTo>
                <a:lnTo>
                  <a:pt x="8452" y="5136"/>
                </a:lnTo>
                <a:lnTo>
                  <a:pt x="8409" y="5093"/>
                </a:lnTo>
                <a:lnTo>
                  <a:pt x="8345" y="5029"/>
                </a:lnTo>
                <a:lnTo>
                  <a:pt x="8323" y="4964"/>
                </a:lnTo>
                <a:lnTo>
                  <a:pt x="8323" y="4964"/>
                </a:lnTo>
                <a:lnTo>
                  <a:pt x="8302" y="4815"/>
                </a:lnTo>
                <a:lnTo>
                  <a:pt x="8259" y="4686"/>
                </a:lnTo>
                <a:lnTo>
                  <a:pt x="8259" y="4686"/>
                </a:lnTo>
                <a:lnTo>
                  <a:pt x="8195" y="4536"/>
                </a:lnTo>
                <a:lnTo>
                  <a:pt x="8110" y="4451"/>
                </a:lnTo>
                <a:lnTo>
                  <a:pt x="7981" y="4387"/>
                </a:lnTo>
                <a:lnTo>
                  <a:pt x="7831" y="4365"/>
                </a:lnTo>
                <a:lnTo>
                  <a:pt x="7831" y="4365"/>
                </a:lnTo>
                <a:lnTo>
                  <a:pt x="7724" y="4387"/>
                </a:lnTo>
                <a:lnTo>
                  <a:pt x="7639" y="4408"/>
                </a:lnTo>
                <a:lnTo>
                  <a:pt x="7553" y="4451"/>
                </a:lnTo>
                <a:lnTo>
                  <a:pt x="7489" y="4515"/>
                </a:lnTo>
                <a:lnTo>
                  <a:pt x="7425" y="4601"/>
                </a:lnTo>
                <a:lnTo>
                  <a:pt x="7382" y="4686"/>
                </a:lnTo>
                <a:lnTo>
                  <a:pt x="7296" y="4857"/>
                </a:lnTo>
                <a:lnTo>
                  <a:pt x="7296" y="4857"/>
                </a:lnTo>
                <a:lnTo>
                  <a:pt x="7254" y="4986"/>
                </a:lnTo>
                <a:lnTo>
                  <a:pt x="7211" y="5093"/>
                </a:lnTo>
                <a:lnTo>
                  <a:pt x="7211" y="5093"/>
                </a:lnTo>
                <a:lnTo>
                  <a:pt x="7104" y="5221"/>
                </a:lnTo>
                <a:lnTo>
                  <a:pt x="7061" y="5285"/>
                </a:lnTo>
                <a:lnTo>
                  <a:pt x="7083" y="5392"/>
                </a:lnTo>
                <a:lnTo>
                  <a:pt x="7083" y="5392"/>
                </a:lnTo>
                <a:lnTo>
                  <a:pt x="7125" y="5457"/>
                </a:lnTo>
                <a:lnTo>
                  <a:pt x="7168" y="5521"/>
                </a:lnTo>
                <a:lnTo>
                  <a:pt x="7211" y="5563"/>
                </a:lnTo>
                <a:lnTo>
                  <a:pt x="7254" y="5606"/>
                </a:lnTo>
                <a:lnTo>
                  <a:pt x="7254" y="5606"/>
                </a:lnTo>
                <a:close/>
                <a:moveTo>
                  <a:pt x="7874" y="4857"/>
                </a:moveTo>
                <a:lnTo>
                  <a:pt x="7874" y="4857"/>
                </a:lnTo>
                <a:lnTo>
                  <a:pt x="7917" y="4750"/>
                </a:lnTo>
                <a:lnTo>
                  <a:pt x="7960" y="4729"/>
                </a:lnTo>
                <a:lnTo>
                  <a:pt x="7981" y="4729"/>
                </a:lnTo>
                <a:lnTo>
                  <a:pt x="8003" y="4772"/>
                </a:lnTo>
                <a:lnTo>
                  <a:pt x="8024" y="4857"/>
                </a:lnTo>
                <a:lnTo>
                  <a:pt x="8067" y="5093"/>
                </a:lnTo>
                <a:lnTo>
                  <a:pt x="8067" y="5221"/>
                </a:lnTo>
                <a:lnTo>
                  <a:pt x="8067" y="5221"/>
                </a:lnTo>
                <a:lnTo>
                  <a:pt x="8067" y="5478"/>
                </a:lnTo>
                <a:lnTo>
                  <a:pt x="8045" y="5628"/>
                </a:lnTo>
                <a:lnTo>
                  <a:pt x="8003" y="5692"/>
                </a:lnTo>
                <a:lnTo>
                  <a:pt x="7981" y="5692"/>
                </a:lnTo>
                <a:lnTo>
                  <a:pt x="7981" y="5692"/>
                </a:lnTo>
                <a:lnTo>
                  <a:pt x="7938" y="5670"/>
                </a:lnTo>
                <a:lnTo>
                  <a:pt x="7917" y="5585"/>
                </a:lnTo>
                <a:lnTo>
                  <a:pt x="7874" y="5307"/>
                </a:lnTo>
                <a:lnTo>
                  <a:pt x="7853" y="5029"/>
                </a:lnTo>
                <a:lnTo>
                  <a:pt x="7874" y="4857"/>
                </a:lnTo>
                <a:lnTo>
                  <a:pt x="7874" y="4857"/>
                </a:lnTo>
                <a:close/>
                <a:moveTo>
                  <a:pt x="642" y="5585"/>
                </a:moveTo>
                <a:lnTo>
                  <a:pt x="642" y="5585"/>
                </a:lnTo>
                <a:lnTo>
                  <a:pt x="707" y="5713"/>
                </a:lnTo>
                <a:lnTo>
                  <a:pt x="771" y="5863"/>
                </a:lnTo>
                <a:lnTo>
                  <a:pt x="771" y="5863"/>
                </a:lnTo>
                <a:lnTo>
                  <a:pt x="856" y="6013"/>
                </a:lnTo>
                <a:lnTo>
                  <a:pt x="963" y="6141"/>
                </a:lnTo>
                <a:lnTo>
                  <a:pt x="1049" y="6184"/>
                </a:lnTo>
                <a:lnTo>
                  <a:pt x="1113" y="6227"/>
                </a:lnTo>
                <a:lnTo>
                  <a:pt x="1199" y="6248"/>
                </a:lnTo>
                <a:lnTo>
                  <a:pt x="1284" y="6248"/>
                </a:lnTo>
                <a:lnTo>
                  <a:pt x="1284" y="6248"/>
                </a:lnTo>
                <a:lnTo>
                  <a:pt x="1370" y="6248"/>
                </a:lnTo>
                <a:lnTo>
                  <a:pt x="1455" y="6205"/>
                </a:lnTo>
                <a:lnTo>
                  <a:pt x="1520" y="6163"/>
                </a:lnTo>
                <a:lnTo>
                  <a:pt x="1562" y="6077"/>
                </a:lnTo>
                <a:lnTo>
                  <a:pt x="1648" y="5884"/>
                </a:lnTo>
                <a:lnTo>
                  <a:pt x="1691" y="5713"/>
                </a:lnTo>
                <a:lnTo>
                  <a:pt x="1691" y="5713"/>
                </a:lnTo>
                <a:lnTo>
                  <a:pt x="1755" y="5585"/>
                </a:lnTo>
                <a:lnTo>
                  <a:pt x="1841" y="5478"/>
                </a:lnTo>
                <a:lnTo>
                  <a:pt x="1862" y="5414"/>
                </a:lnTo>
                <a:lnTo>
                  <a:pt x="1905" y="5350"/>
                </a:lnTo>
                <a:lnTo>
                  <a:pt x="1905" y="5285"/>
                </a:lnTo>
                <a:lnTo>
                  <a:pt x="1883" y="5200"/>
                </a:lnTo>
                <a:lnTo>
                  <a:pt x="1883" y="5200"/>
                </a:lnTo>
                <a:lnTo>
                  <a:pt x="1862" y="5157"/>
                </a:lnTo>
                <a:lnTo>
                  <a:pt x="1819" y="5093"/>
                </a:lnTo>
                <a:lnTo>
                  <a:pt x="1776" y="5050"/>
                </a:lnTo>
                <a:lnTo>
                  <a:pt x="1734" y="5007"/>
                </a:lnTo>
                <a:lnTo>
                  <a:pt x="1734" y="5007"/>
                </a:lnTo>
                <a:lnTo>
                  <a:pt x="1712" y="4922"/>
                </a:lnTo>
                <a:lnTo>
                  <a:pt x="1712" y="4836"/>
                </a:lnTo>
                <a:lnTo>
                  <a:pt x="1691" y="4729"/>
                </a:lnTo>
                <a:lnTo>
                  <a:pt x="1669" y="4643"/>
                </a:lnTo>
                <a:lnTo>
                  <a:pt x="1669" y="4643"/>
                </a:lnTo>
                <a:lnTo>
                  <a:pt x="1605" y="4515"/>
                </a:lnTo>
                <a:lnTo>
                  <a:pt x="1477" y="4430"/>
                </a:lnTo>
                <a:lnTo>
                  <a:pt x="1348" y="4365"/>
                </a:lnTo>
                <a:lnTo>
                  <a:pt x="1199" y="4365"/>
                </a:lnTo>
                <a:lnTo>
                  <a:pt x="1199" y="4365"/>
                </a:lnTo>
                <a:lnTo>
                  <a:pt x="1113" y="4387"/>
                </a:lnTo>
                <a:lnTo>
                  <a:pt x="1028" y="4408"/>
                </a:lnTo>
                <a:lnTo>
                  <a:pt x="963" y="4472"/>
                </a:lnTo>
                <a:lnTo>
                  <a:pt x="899" y="4515"/>
                </a:lnTo>
                <a:lnTo>
                  <a:pt x="814" y="4665"/>
                </a:lnTo>
                <a:lnTo>
                  <a:pt x="728" y="4815"/>
                </a:lnTo>
                <a:lnTo>
                  <a:pt x="728" y="4815"/>
                </a:lnTo>
                <a:lnTo>
                  <a:pt x="621" y="5093"/>
                </a:lnTo>
                <a:lnTo>
                  <a:pt x="621" y="5093"/>
                </a:lnTo>
                <a:lnTo>
                  <a:pt x="578" y="5157"/>
                </a:lnTo>
                <a:lnTo>
                  <a:pt x="535" y="5178"/>
                </a:lnTo>
                <a:lnTo>
                  <a:pt x="514" y="5221"/>
                </a:lnTo>
                <a:lnTo>
                  <a:pt x="493" y="5307"/>
                </a:lnTo>
                <a:lnTo>
                  <a:pt x="493" y="5307"/>
                </a:lnTo>
                <a:lnTo>
                  <a:pt x="514" y="5392"/>
                </a:lnTo>
                <a:lnTo>
                  <a:pt x="535" y="5457"/>
                </a:lnTo>
                <a:lnTo>
                  <a:pt x="600" y="5521"/>
                </a:lnTo>
                <a:lnTo>
                  <a:pt x="642" y="5585"/>
                </a:lnTo>
                <a:lnTo>
                  <a:pt x="642" y="5585"/>
                </a:lnTo>
                <a:close/>
                <a:moveTo>
                  <a:pt x="1391" y="4729"/>
                </a:moveTo>
                <a:lnTo>
                  <a:pt x="1391" y="4729"/>
                </a:lnTo>
                <a:lnTo>
                  <a:pt x="1434" y="4772"/>
                </a:lnTo>
                <a:lnTo>
                  <a:pt x="1455" y="4836"/>
                </a:lnTo>
                <a:lnTo>
                  <a:pt x="1477" y="4986"/>
                </a:lnTo>
                <a:lnTo>
                  <a:pt x="1477" y="5157"/>
                </a:lnTo>
                <a:lnTo>
                  <a:pt x="1498" y="5221"/>
                </a:lnTo>
                <a:lnTo>
                  <a:pt x="1498" y="5243"/>
                </a:lnTo>
                <a:lnTo>
                  <a:pt x="1498" y="5243"/>
                </a:lnTo>
                <a:lnTo>
                  <a:pt x="1477" y="5499"/>
                </a:lnTo>
                <a:lnTo>
                  <a:pt x="1434" y="5628"/>
                </a:lnTo>
                <a:lnTo>
                  <a:pt x="1413" y="5670"/>
                </a:lnTo>
                <a:lnTo>
                  <a:pt x="1370" y="5649"/>
                </a:lnTo>
                <a:lnTo>
                  <a:pt x="1370" y="5649"/>
                </a:lnTo>
                <a:lnTo>
                  <a:pt x="1348" y="5628"/>
                </a:lnTo>
                <a:lnTo>
                  <a:pt x="1327" y="5585"/>
                </a:lnTo>
                <a:lnTo>
                  <a:pt x="1306" y="5457"/>
                </a:lnTo>
                <a:lnTo>
                  <a:pt x="1284" y="5243"/>
                </a:lnTo>
                <a:lnTo>
                  <a:pt x="1284" y="5243"/>
                </a:lnTo>
                <a:lnTo>
                  <a:pt x="1284" y="5114"/>
                </a:lnTo>
                <a:lnTo>
                  <a:pt x="1263" y="4922"/>
                </a:lnTo>
                <a:lnTo>
                  <a:pt x="1284" y="4857"/>
                </a:lnTo>
                <a:lnTo>
                  <a:pt x="1306" y="4772"/>
                </a:lnTo>
                <a:lnTo>
                  <a:pt x="1348" y="4729"/>
                </a:lnTo>
                <a:lnTo>
                  <a:pt x="1391" y="4729"/>
                </a:lnTo>
                <a:lnTo>
                  <a:pt x="1391" y="4729"/>
                </a:lnTo>
                <a:close/>
                <a:moveTo>
                  <a:pt x="4601" y="5221"/>
                </a:moveTo>
                <a:lnTo>
                  <a:pt x="4601" y="5221"/>
                </a:lnTo>
                <a:lnTo>
                  <a:pt x="4601" y="5264"/>
                </a:lnTo>
                <a:lnTo>
                  <a:pt x="4622" y="5328"/>
                </a:lnTo>
                <a:lnTo>
                  <a:pt x="4708" y="5435"/>
                </a:lnTo>
                <a:lnTo>
                  <a:pt x="4879" y="5606"/>
                </a:lnTo>
                <a:lnTo>
                  <a:pt x="4879" y="5606"/>
                </a:lnTo>
                <a:lnTo>
                  <a:pt x="4943" y="5649"/>
                </a:lnTo>
                <a:lnTo>
                  <a:pt x="5071" y="5735"/>
                </a:lnTo>
                <a:lnTo>
                  <a:pt x="5135" y="5777"/>
                </a:lnTo>
                <a:lnTo>
                  <a:pt x="5178" y="5777"/>
                </a:lnTo>
                <a:lnTo>
                  <a:pt x="5200" y="5756"/>
                </a:lnTo>
                <a:lnTo>
                  <a:pt x="5221" y="5692"/>
                </a:lnTo>
                <a:lnTo>
                  <a:pt x="5221" y="5692"/>
                </a:lnTo>
                <a:lnTo>
                  <a:pt x="5114" y="5542"/>
                </a:lnTo>
                <a:lnTo>
                  <a:pt x="4922" y="5350"/>
                </a:lnTo>
                <a:lnTo>
                  <a:pt x="4815" y="5264"/>
                </a:lnTo>
                <a:lnTo>
                  <a:pt x="4708" y="5200"/>
                </a:lnTo>
                <a:lnTo>
                  <a:pt x="4643" y="5200"/>
                </a:lnTo>
                <a:lnTo>
                  <a:pt x="4622" y="5200"/>
                </a:lnTo>
                <a:lnTo>
                  <a:pt x="4601" y="5221"/>
                </a:lnTo>
                <a:lnTo>
                  <a:pt x="4601" y="5221"/>
                </a:lnTo>
                <a:close/>
                <a:moveTo>
                  <a:pt x="3980" y="7510"/>
                </a:moveTo>
                <a:lnTo>
                  <a:pt x="3980" y="7510"/>
                </a:lnTo>
                <a:lnTo>
                  <a:pt x="3873" y="7510"/>
                </a:lnTo>
                <a:lnTo>
                  <a:pt x="3788" y="7532"/>
                </a:lnTo>
                <a:lnTo>
                  <a:pt x="3702" y="7575"/>
                </a:lnTo>
                <a:lnTo>
                  <a:pt x="3659" y="7617"/>
                </a:lnTo>
                <a:lnTo>
                  <a:pt x="3638" y="7660"/>
                </a:lnTo>
                <a:lnTo>
                  <a:pt x="3681" y="7703"/>
                </a:lnTo>
                <a:lnTo>
                  <a:pt x="3745" y="7746"/>
                </a:lnTo>
                <a:lnTo>
                  <a:pt x="3895" y="7746"/>
                </a:lnTo>
                <a:lnTo>
                  <a:pt x="3895" y="7746"/>
                </a:lnTo>
                <a:lnTo>
                  <a:pt x="3980" y="7724"/>
                </a:lnTo>
                <a:lnTo>
                  <a:pt x="4044" y="7703"/>
                </a:lnTo>
                <a:lnTo>
                  <a:pt x="4109" y="7660"/>
                </a:lnTo>
                <a:lnTo>
                  <a:pt x="4173" y="7617"/>
                </a:lnTo>
                <a:lnTo>
                  <a:pt x="4173" y="7575"/>
                </a:lnTo>
                <a:lnTo>
                  <a:pt x="4173" y="7553"/>
                </a:lnTo>
                <a:lnTo>
                  <a:pt x="4109" y="7510"/>
                </a:lnTo>
                <a:lnTo>
                  <a:pt x="3980" y="7510"/>
                </a:lnTo>
                <a:lnTo>
                  <a:pt x="3980" y="7510"/>
                </a:lnTo>
                <a:close/>
                <a:moveTo>
                  <a:pt x="3402" y="6184"/>
                </a:moveTo>
                <a:lnTo>
                  <a:pt x="3402" y="6184"/>
                </a:lnTo>
                <a:lnTo>
                  <a:pt x="3445" y="6227"/>
                </a:lnTo>
                <a:lnTo>
                  <a:pt x="3509" y="6227"/>
                </a:lnTo>
                <a:lnTo>
                  <a:pt x="3574" y="6184"/>
                </a:lnTo>
                <a:lnTo>
                  <a:pt x="3638" y="6120"/>
                </a:lnTo>
                <a:lnTo>
                  <a:pt x="3745" y="5970"/>
                </a:lnTo>
                <a:lnTo>
                  <a:pt x="3809" y="5863"/>
                </a:lnTo>
                <a:lnTo>
                  <a:pt x="3809" y="5863"/>
                </a:lnTo>
                <a:lnTo>
                  <a:pt x="3766" y="5820"/>
                </a:lnTo>
                <a:lnTo>
                  <a:pt x="3745" y="5799"/>
                </a:lnTo>
                <a:lnTo>
                  <a:pt x="3659" y="5799"/>
                </a:lnTo>
                <a:lnTo>
                  <a:pt x="3595" y="5842"/>
                </a:lnTo>
                <a:lnTo>
                  <a:pt x="3509" y="5884"/>
                </a:lnTo>
                <a:lnTo>
                  <a:pt x="3445" y="5970"/>
                </a:lnTo>
                <a:lnTo>
                  <a:pt x="3402" y="6056"/>
                </a:lnTo>
                <a:lnTo>
                  <a:pt x="3381" y="6141"/>
                </a:lnTo>
                <a:lnTo>
                  <a:pt x="3402" y="6184"/>
                </a:lnTo>
                <a:lnTo>
                  <a:pt x="3402" y="6184"/>
                </a:lnTo>
                <a:close/>
                <a:moveTo>
                  <a:pt x="6376" y="7040"/>
                </a:moveTo>
                <a:lnTo>
                  <a:pt x="6376" y="7040"/>
                </a:lnTo>
                <a:lnTo>
                  <a:pt x="6419" y="6997"/>
                </a:lnTo>
                <a:lnTo>
                  <a:pt x="6441" y="6933"/>
                </a:lnTo>
                <a:lnTo>
                  <a:pt x="6419" y="6869"/>
                </a:lnTo>
                <a:lnTo>
                  <a:pt x="6376" y="6783"/>
                </a:lnTo>
                <a:lnTo>
                  <a:pt x="6248" y="6655"/>
                </a:lnTo>
                <a:lnTo>
                  <a:pt x="6184" y="6612"/>
                </a:lnTo>
                <a:lnTo>
                  <a:pt x="6120" y="6590"/>
                </a:lnTo>
                <a:lnTo>
                  <a:pt x="6120" y="6590"/>
                </a:lnTo>
                <a:lnTo>
                  <a:pt x="6098" y="6590"/>
                </a:lnTo>
                <a:lnTo>
                  <a:pt x="6077" y="6612"/>
                </a:lnTo>
                <a:lnTo>
                  <a:pt x="6056" y="6676"/>
                </a:lnTo>
                <a:lnTo>
                  <a:pt x="6077" y="6762"/>
                </a:lnTo>
                <a:lnTo>
                  <a:pt x="6120" y="6847"/>
                </a:lnTo>
                <a:lnTo>
                  <a:pt x="6184" y="6933"/>
                </a:lnTo>
                <a:lnTo>
                  <a:pt x="6248" y="6997"/>
                </a:lnTo>
                <a:lnTo>
                  <a:pt x="6312" y="7040"/>
                </a:lnTo>
                <a:lnTo>
                  <a:pt x="6376" y="7040"/>
                </a:lnTo>
                <a:lnTo>
                  <a:pt x="6376" y="7040"/>
                </a:lnTo>
                <a:close/>
                <a:moveTo>
                  <a:pt x="2868" y="6911"/>
                </a:moveTo>
                <a:lnTo>
                  <a:pt x="2868" y="6911"/>
                </a:lnTo>
                <a:lnTo>
                  <a:pt x="2910" y="6954"/>
                </a:lnTo>
                <a:lnTo>
                  <a:pt x="2975" y="6933"/>
                </a:lnTo>
                <a:lnTo>
                  <a:pt x="3039" y="6890"/>
                </a:lnTo>
                <a:lnTo>
                  <a:pt x="3103" y="6826"/>
                </a:lnTo>
                <a:lnTo>
                  <a:pt x="3188" y="6676"/>
                </a:lnTo>
                <a:lnTo>
                  <a:pt x="3210" y="6612"/>
                </a:lnTo>
                <a:lnTo>
                  <a:pt x="3210" y="6548"/>
                </a:lnTo>
                <a:lnTo>
                  <a:pt x="3210" y="6548"/>
                </a:lnTo>
                <a:lnTo>
                  <a:pt x="3210" y="6526"/>
                </a:lnTo>
                <a:lnTo>
                  <a:pt x="3188" y="6505"/>
                </a:lnTo>
                <a:lnTo>
                  <a:pt x="3124" y="6505"/>
                </a:lnTo>
                <a:lnTo>
                  <a:pt x="3060" y="6526"/>
                </a:lnTo>
                <a:lnTo>
                  <a:pt x="2975" y="6590"/>
                </a:lnTo>
                <a:lnTo>
                  <a:pt x="2910" y="6676"/>
                </a:lnTo>
                <a:lnTo>
                  <a:pt x="2868" y="6762"/>
                </a:lnTo>
                <a:lnTo>
                  <a:pt x="2846" y="6847"/>
                </a:lnTo>
                <a:lnTo>
                  <a:pt x="2846" y="6890"/>
                </a:lnTo>
                <a:lnTo>
                  <a:pt x="2868" y="6911"/>
                </a:lnTo>
                <a:lnTo>
                  <a:pt x="2868" y="6911"/>
                </a:lnTo>
                <a:close/>
                <a:moveTo>
                  <a:pt x="5585" y="7489"/>
                </a:moveTo>
                <a:lnTo>
                  <a:pt x="5585" y="7489"/>
                </a:lnTo>
                <a:lnTo>
                  <a:pt x="5521" y="7489"/>
                </a:lnTo>
                <a:lnTo>
                  <a:pt x="5456" y="7510"/>
                </a:lnTo>
                <a:lnTo>
                  <a:pt x="5392" y="7553"/>
                </a:lnTo>
                <a:lnTo>
                  <a:pt x="5349" y="7596"/>
                </a:lnTo>
                <a:lnTo>
                  <a:pt x="5349" y="7639"/>
                </a:lnTo>
                <a:lnTo>
                  <a:pt x="5349" y="7682"/>
                </a:lnTo>
                <a:lnTo>
                  <a:pt x="5392" y="7703"/>
                </a:lnTo>
                <a:lnTo>
                  <a:pt x="5478" y="7724"/>
                </a:lnTo>
                <a:lnTo>
                  <a:pt x="5478" y="7724"/>
                </a:lnTo>
                <a:lnTo>
                  <a:pt x="5563" y="7746"/>
                </a:lnTo>
                <a:lnTo>
                  <a:pt x="5649" y="7724"/>
                </a:lnTo>
                <a:lnTo>
                  <a:pt x="5692" y="7682"/>
                </a:lnTo>
                <a:lnTo>
                  <a:pt x="5735" y="7639"/>
                </a:lnTo>
                <a:lnTo>
                  <a:pt x="5756" y="7575"/>
                </a:lnTo>
                <a:lnTo>
                  <a:pt x="5735" y="7532"/>
                </a:lnTo>
                <a:lnTo>
                  <a:pt x="5692" y="7489"/>
                </a:lnTo>
                <a:lnTo>
                  <a:pt x="5585" y="7489"/>
                </a:lnTo>
                <a:lnTo>
                  <a:pt x="5585" y="7489"/>
                </a:lnTo>
                <a:close/>
                <a:moveTo>
                  <a:pt x="3017" y="7553"/>
                </a:moveTo>
                <a:lnTo>
                  <a:pt x="3017" y="7553"/>
                </a:lnTo>
                <a:lnTo>
                  <a:pt x="2932" y="7553"/>
                </a:lnTo>
                <a:lnTo>
                  <a:pt x="2868" y="7553"/>
                </a:lnTo>
                <a:lnTo>
                  <a:pt x="2803" y="7596"/>
                </a:lnTo>
                <a:lnTo>
                  <a:pt x="2739" y="7617"/>
                </a:lnTo>
                <a:lnTo>
                  <a:pt x="2718" y="7660"/>
                </a:lnTo>
                <a:lnTo>
                  <a:pt x="2739" y="7703"/>
                </a:lnTo>
                <a:lnTo>
                  <a:pt x="2782" y="7746"/>
                </a:lnTo>
                <a:lnTo>
                  <a:pt x="2868" y="7789"/>
                </a:lnTo>
                <a:lnTo>
                  <a:pt x="2868" y="7789"/>
                </a:lnTo>
                <a:lnTo>
                  <a:pt x="2953" y="7789"/>
                </a:lnTo>
                <a:lnTo>
                  <a:pt x="3017" y="7767"/>
                </a:lnTo>
                <a:lnTo>
                  <a:pt x="3103" y="7724"/>
                </a:lnTo>
                <a:lnTo>
                  <a:pt x="3146" y="7682"/>
                </a:lnTo>
                <a:lnTo>
                  <a:pt x="3167" y="7660"/>
                </a:lnTo>
                <a:lnTo>
                  <a:pt x="3167" y="7617"/>
                </a:lnTo>
                <a:lnTo>
                  <a:pt x="3124" y="7575"/>
                </a:lnTo>
                <a:lnTo>
                  <a:pt x="3017" y="7553"/>
                </a:lnTo>
                <a:lnTo>
                  <a:pt x="3017" y="7553"/>
                </a:lnTo>
                <a:close/>
                <a:moveTo>
                  <a:pt x="5435" y="6013"/>
                </a:moveTo>
                <a:lnTo>
                  <a:pt x="5435" y="6013"/>
                </a:lnTo>
                <a:lnTo>
                  <a:pt x="5435" y="6077"/>
                </a:lnTo>
                <a:lnTo>
                  <a:pt x="5456" y="6141"/>
                </a:lnTo>
                <a:lnTo>
                  <a:pt x="5499" y="6205"/>
                </a:lnTo>
                <a:lnTo>
                  <a:pt x="5563" y="6270"/>
                </a:lnTo>
                <a:lnTo>
                  <a:pt x="5628" y="6312"/>
                </a:lnTo>
                <a:lnTo>
                  <a:pt x="5713" y="6334"/>
                </a:lnTo>
                <a:lnTo>
                  <a:pt x="5777" y="6312"/>
                </a:lnTo>
                <a:lnTo>
                  <a:pt x="5842" y="6291"/>
                </a:lnTo>
                <a:lnTo>
                  <a:pt x="5842" y="6291"/>
                </a:lnTo>
                <a:lnTo>
                  <a:pt x="5777" y="6184"/>
                </a:lnTo>
                <a:lnTo>
                  <a:pt x="5670" y="6034"/>
                </a:lnTo>
                <a:lnTo>
                  <a:pt x="5606" y="5991"/>
                </a:lnTo>
                <a:lnTo>
                  <a:pt x="5542" y="5949"/>
                </a:lnTo>
                <a:lnTo>
                  <a:pt x="5478" y="5949"/>
                </a:lnTo>
                <a:lnTo>
                  <a:pt x="5435" y="6013"/>
                </a:lnTo>
                <a:lnTo>
                  <a:pt x="5435" y="6013"/>
                </a:lnTo>
                <a:close/>
                <a:moveTo>
                  <a:pt x="4772" y="7510"/>
                </a:moveTo>
                <a:lnTo>
                  <a:pt x="4772" y="7510"/>
                </a:lnTo>
                <a:lnTo>
                  <a:pt x="4622" y="7553"/>
                </a:lnTo>
                <a:lnTo>
                  <a:pt x="4579" y="7596"/>
                </a:lnTo>
                <a:lnTo>
                  <a:pt x="4558" y="7617"/>
                </a:lnTo>
                <a:lnTo>
                  <a:pt x="4558" y="7660"/>
                </a:lnTo>
                <a:lnTo>
                  <a:pt x="4579" y="7682"/>
                </a:lnTo>
                <a:lnTo>
                  <a:pt x="4643" y="7703"/>
                </a:lnTo>
                <a:lnTo>
                  <a:pt x="4729" y="7724"/>
                </a:lnTo>
                <a:lnTo>
                  <a:pt x="4729" y="7724"/>
                </a:lnTo>
                <a:lnTo>
                  <a:pt x="4836" y="7746"/>
                </a:lnTo>
                <a:lnTo>
                  <a:pt x="4900" y="7724"/>
                </a:lnTo>
                <a:lnTo>
                  <a:pt x="4943" y="7703"/>
                </a:lnTo>
                <a:lnTo>
                  <a:pt x="4964" y="7660"/>
                </a:lnTo>
                <a:lnTo>
                  <a:pt x="4964" y="7639"/>
                </a:lnTo>
                <a:lnTo>
                  <a:pt x="4922" y="7596"/>
                </a:lnTo>
                <a:lnTo>
                  <a:pt x="4857" y="7553"/>
                </a:lnTo>
                <a:lnTo>
                  <a:pt x="4772" y="7510"/>
                </a:lnTo>
                <a:lnTo>
                  <a:pt x="4772" y="7510"/>
                </a:lnTo>
                <a:close/>
                <a:moveTo>
                  <a:pt x="4109" y="5221"/>
                </a:moveTo>
                <a:lnTo>
                  <a:pt x="4109" y="5221"/>
                </a:lnTo>
                <a:lnTo>
                  <a:pt x="4066" y="5200"/>
                </a:lnTo>
                <a:lnTo>
                  <a:pt x="4002" y="5243"/>
                </a:lnTo>
                <a:lnTo>
                  <a:pt x="3959" y="5285"/>
                </a:lnTo>
                <a:lnTo>
                  <a:pt x="3916" y="5350"/>
                </a:lnTo>
                <a:lnTo>
                  <a:pt x="3873" y="5414"/>
                </a:lnTo>
                <a:lnTo>
                  <a:pt x="3873" y="5478"/>
                </a:lnTo>
                <a:lnTo>
                  <a:pt x="3873" y="5542"/>
                </a:lnTo>
                <a:lnTo>
                  <a:pt x="3937" y="5606"/>
                </a:lnTo>
                <a:lnTo>
                  <a:pt x="3937" y="5606"/>
                </a:lnTo>
                <a:lnTo>
                  <a:pt x="4023" y="5521"/>
                </a:lnTo>
                <a:lnTo>
                  <a:pt x="4109" y="5414"/>
                </a:lnTo>
                <a:lnTo>
                  <a:pt x="4151" y="5350"/>
                </a:lnTo>
                <a:lnTo>
                  <a:pt x="4151" y="5307"/>
                </a:lnTo>
                <a:lnTo>
                  <a:pt x="4151" y="5243"/>
                </a:lnTo>
                <a:lnTo>
                  <a:pt x="4109" y="5221"/>
                </a:lnTo>
                <a:lnTo>
                  <a:pt x="4109" y="522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688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Data gathering tools</a:t>
            </a:r>
            <a:endParaRPr lang="en-US" sz="3000" dirty="0">
              <a:solidFill>
                <a:schemeClr val="tx1"/>
              </a:solidFill>
              <a:latin typeface="Walter Turncoat" panose="02000000000000000000" charset="0"/>
            </a:endParaRPr>
          </a:p>
        </p:txBody>
      </p:sp>
      <p:sp>
        <p:nvSpPr>
          <p:cNvPr id="16" name="Google Shape;370;p29"/>
          <p:cNvSpPr txBox="1">
            <a:spLocks noGrp="1"/>
          </p:cNvSpPr>
          <p:nvPr>
            <p:ph type="body" idx="4294967295"/>
          </p:nvPr>
        </p:nvSpPr>
        <p:spPr>
          <a:xfrm>
            <a:off x="730266" y="2022799"/>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Interview</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24" name="Google Shape;136;p7"/>
          <p:cNvGrpSpPr/>
          <p:nvPr/>
        </p:nvGrpSpPr>
        <p:grpSpPr>
          <a:xfrm>
            <a:off x="840559" y="2522983"/>
            <a:ext cx="754777" cy="911502"/>
            <a:chOff x="2272041" y="3551722"/>
            <a:chExt cx="788742" cy="952519"/>
          </a:xfrm>
        </p:grpSpPr>
        <p:sp>
          <p:nvSpPr>
            <p:cNvPr id="25" name="Google Shape;137;p7"/>
            <p:cNvSpPr/>
            <p:nvPr/>
          </p:nvSpPr>
          <p:spPr>
            <a:xfrm>
              <a:off x="2333056" y="3790256"/>
              <a:ext cx="159499" cy="159038"/>
            </a:xfrm>
            <a:custGeom>
              <a:avLst/>
              <a:gdLst/>
              <a:ahLst/>
              <a:cxnLst/>
              <a:rect l="l" t="t" r="r" b="b"/>
              <a:pathLst>
                <a:path w="191590" h="159038" extrusionOk="0">
                  <a:moveTo>
                    <a:pt x="95789" y="159039"/>
                  </a:moveTo>
                  <a:cubicBezTo>
                    <a:pt x="148728" y="159039"/>
                    <a:pt x="191590" y="123406"/>
                    <a:pt x="191590" y="79505"/>
                  </a:cubicBezTo>
                  <a:cubicBezTo>
                    <a:pt x="191590" y="35595"/>
                    <a:pt x="148728" y="0"/>
                    <a:pt x="95789" y="0"/>
                  </a:cubicBezTo>
                  <a:cubicBezTo>
                    <a:pt x="42920" y="0"/>
                    <a:pt x="0" y="35595"/>
                    <a:pt x="0" y="79505"/>
                  </a:cubicBezTo>
                  <a:cubicBezTo>
                    <a:pt x="0" y="123406"/>
                    <a:pt x="42908" y="159039"/>
                    <a:pt x="95789" y="1590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38;p7"/>
            <p:cNvSpPr/>
            <p:nvPr/>
          </p:nvSpPr>
          <p:spPr>
            <a:xfrm>
              <a:off x="2811541" y="3790256"/>
              <a:ext cx="159508" cy="159038"/>
            </a:xfrm>
            <a:custGeom>
              <a:avLst/>
              <a:gdLst/>
              <a:ahLst/>
              <a:cxnLst/>
              <a:rect l="l" t="t" r="r" b="b"/>
              <a:pathLst>
                <a:path w="191601" h="159038" extrusionOk="0">
                  <a:moveTo>
                    <a:pt x="0" y="79505"/>
                  </a:moveTo>
                  <a:cubicBezTo>
                    <a:pt x="0" y="123406"/>
                    <a:pt x="42908" y="159039"/>
                    <a:pt x="95789" y="159039"/>
                  </a:cubicBezTo>
                  <a:cubicBezTo>
                    <a:pt x="148716" y="159039"/>
                    <a:pt x="191602" y="123406"/>
                    <a:pt x="191602" y="79505"/>
                  </a:cubicBezTo>
                  <a:cubicBezTo>
                    <a:pt x="191602" y="35595"/>
                    <a:pt x="148728" y="0"/>
                    <a:pt x="95789" y="0"/>
                  </a:cubicBezTo>
                  <a:cubicBezTo>
                    <a:pt x="42908" y="0"/>
                    <a:pt x="0" y="35595"/>
                    <a:pt x="0" y="795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39;p7"/>
            <p:cNvSpPr/>
            <p:nvPr/>
          </p:nvSpPr>
          <p:spPr>
            <a:xfrm>
              <a:off x="2272041" y="3929397"/>
              <a:ext cx="380006" cy="574814"/>
            </a:xfrm>
            <a:custGeom>
              <a:avLst/>
              <a:gdLst/>
              <a:ahLst/>
              <a:cxnLst/>
              <a:rect l="l" t="t" r="r" b="b"/>
              <a:pathLst>
                <a:path w="456464" h="574814" extrusionOk="0">
                  <a:moveTo>
                    <a:pt x="300438" y="357940"/>
                  </a:moveTo>
                  <a:cubicBezTo>
                    <a:pt x="297030" y="332823"/>
                    <a:pt x="271404" y="313811"/>
                    <a:pt x="240924" y="313811"/>
                  </a:cubicBezTo>
                  <a:lnTo>
                    <a:pt x="122608" y="313811"/>
                  </a:lnTo>
                  <a:cubicBezTo>
                    <a:pt x="112543" y="246393"/>
                    <a:pt x="134520" y="184814"/>
                    <a:pt x="152503" y="148123"/>
                  </a:cubicBezTo>
                  <a:lnTo>
                    <a:pt x="222551" y="191024"/>
                  </a:lnTo>
                  <a:cubicBezTo>
                    <a:pt x="230986" y="196177"/>
                    <a:pt x="240982" y="198787"/>
                    <a:pt x="250977" y="198787"/>
                  </a:cubicBezTo>
                  <a:cubicBezTo>
                    <a:pt x="260284" y="198787"/>
                    <a:pt x="269626" y="196529"/>
                    <a:pt x="277716" y="192024"/>
                  </a:cubicBezTo>
                  <a:lnTo>
                    <a:pt x="384603" y="132397"/>
                  </a:lnTo>
                  <a:cubicBezTo>
                    <a:pt x="394059" y="127111"/>
                    <a:pt x="400313" y="119482"/>
                    <a:pt x="403423" y="111090"/>
                  </a:cubicBezTo>
                  <a:cubicBezTo>
                    <a:pt x="436898" y="96841"/>
                    <a:pt x="456465" y="64579"/>
                    <a:pt x="456465" y="19879"/>
                  </a:cubicBezTo>
                  <a:lnTo>
                    <a:pt x="456465" y="0"/>
                  </a:lnTo>
                  <a:lnTo>
                    <a:pt x="264886" y="0"/>
                  </a:lnTo>
                  <a:lnTo>
                    <a:pt x="264886" y="19879"/>
                  </a:lnTo>
                  <a:cubicBezTo>
                    <a:pt x="264886" y="49178"/>
                    <a:pt x="273344" y="73085"/>
                    <a:pt x="288549" y="90154"/>
                  </a:cubicBezTo>
                  <a:lnTo>
                    <a:pt x="252286" y="110395"/>
                  </a:lnTo>
                  <a:cubicBezTo>
                    <a:pt x="252286" y="110395"/>
                    <a:pt x="160375" y="49130"/>
                    <a:pt x="152239" y="45044"/>
                  </a:cubicBezTo>
                  <a:cubicBezTo>
                    <a:pt x="124019" y="30813"/>
                    <a:pt x="87170" y="38310"/>
                    <a:pt x="70002" y="61770"/>
                  </a:cubicBezTo>
                  <a:cubicBezTo>
                    <a:pt x="65527" y="67866"/>
                    <a:pt x="-38548" y="213074"/>
                    <a:pt x="15549" y="376657"/>
                  </a:cubicBezTo>
                  <a:cubicBezTo>
                    <a:pt x="22836" y="398707"/>
                    <a:pt x="46959" y="413204"/>
                    <a:pt x="73261" y="413204"/>
                  </a:cubicBezTo>
                  <a:cubicBezTo>
                    <a:pt x="73319" y="413204"/>
                    <a:pt x="73388" y="413194"/>
                    <a:pt x="73434" y="413194"/>
                  </a:cubicBezTo>
                  <a:lnTo>
                    <a:pt x="187424" y="413194"/>
                  </a:lnTo>
                  <a:lnTo>
                    <a:pt x="203375" y="530695"/>
                  </a:lnTo>
                  <a:cubicBezTo>
                    <a:pt x="206818" y="556060"/>
                    <a:pt x="232731" y="574815"/>
                    <a:pt x="262820" y="574815"/>
                  </a:cubicBezTo>
                  <a:cubicBezTo>
                    <a:pt x="265058" y="574815"/>
                    <a:pt x="267307" y="574719"/>
                    <a:pt x="269591" y="574500"/>
                  </a:cubicBezTo>
                  <a:cubicBezTo>
                    <a:pt x="302447" y="571452"/>
                    <a:pt x="326076" y="546840"/>
                    <a:pt x="322369" y="519560"/>
                  </a:cubicBezTo>
                  <a:lnTo>
                    <a:pt x="300438" y="357940"/>
                  </a:lnTo>
                  <a:close/>
                  <a:moveTo>
                    <a:pt x="314519" y="39767"/>
                  </a:moveTo>
                  <a:lnTo>
                    <a:pt x="406854" y="39767"/>
                  </a:lnTo>
                  <a:cubicBezTo>
                    <a:pt x="404571" y="51673"/>
                    <a:pt x="399544" y="62760"/>
                    <a:pt x="390249" y="70218"/>
                  </a:cubicBezTo>
                  <a:cubicBezTo>
                    <a:pt x="374309" y="58045"/>
                    <a:pt x="349934" y="55978"/>
                    <a:pt x="331148" y="66399"/>
                  </a:cubicBezTo>
                  <a:lnTo>
                    <a:pt x="328359" y="67951"/>
                  </a:lnTo>
                  <a:cubicBezTo>
                    <a:pt x="320774" y="60598"/>
                    <a:pt x="316574" y="50492"/>
                    <a:pt x="314519" y="397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40;p7"/>
            <p:cNvSpPr/>
            <p:nvPr/>
          </p:nvSpPr>
          <p:spPr>
            <a:xfrm>
              <a:off x="2652033" y="3967319"/>
              <a:ext cx="408750" cy="536922"/>
            </a:xfrm>
            <a:custGeom>
              <a:avLst/>
              <a:gdLst/>
              <a:ahLst/>
              <a:cxnLst/>
              <a:rect l="l" t="t" r="r" b="b"/>
              <a:pathLst>
                <a:path w="490991" h="536922" extrusionOk="0">
                  <a:moveTo>
                    <a:pt x="420994" y="23858"/>
                  </a:moveTo>
                  <a:cubicBezTo>
                    <a:pt x="406098" y="3484"/>
                    <a:pt x="376433" y="-4793"/>
                    <a:pt x="350313" y="2751"/>
                  </a:cubicBezTo>
                  <a:cubicBezTo>
                    <a:pt x="342590" y="5075"/>
                    <a:pt x="333329" y="10942"/>
                    <a:pt x="325904" y="18410"/>
                  </a:cubicBezTo>
                  <a:lnTo>
                    <a:pt x="240810" y="98562"/>
                  </a:lnTo>
                  <a:lnTo>
                    <a:pt x="186265" y="98562"/>
                  </a:lnTo>
                  <a:cubicBezTo>
                    <a:pt x="189720" y="87428"/>
                    <a:pt x="191613" y="75064"/>
                    <a:pt x="191613" y="61482"/>
                  </a:cubicBezTo>
                  <a:lnTo>
                    <a:pt x="191613" y="41612"/>
                  </a:lnTo>
                  <a:lnTo>
                    <a:pt x="0" y="41612"/>
                  </a:lnTo>
                  <a:lnTo>
                    <a:pt x="0" y="61482"/>
                  </a:lnTo>
                  <a:cubicBezTo>
                    <a:pt x="0" y="122794"/>
                    <a:pt x="36700" y="160885"/>
                    <a:pt x="95812" y="160885"/>
                  </a:cubicBezTo>
                  <a:cubicBezTo>
                    <a:pt x="98601" y="160885"/>
                    <a:pt x="101298" y="160713"/>
                    <a:pt x="103995" y="160551"/>
                  </a:cubicBezTo>
                  <a:cubicBezTo>
                    <a:pt x="112590" y="171124"/>
                    <a:pt x="127176" y="178087"/>
                    <a:pt x="143701" y="178087"/>
                  </a:cubicBezTo>
                  <a:lnTo>
                    <a:pt x="263464" y="178087"/>
                  </a:lnTo>
                  <a:cubicBezTo>
                    <a:pt x="277786" y="178087"/>
                    <a:pt x="291362" y="172762"/>
                    <a:pt x="300474" y="163580"/>
                  </a:cubicBezTo>
                  <a:lnTo>
                    <a:pt x="343267" y="120384"/>
                  </a:lnTo>
                  <a:cubicBezTo>
                    <a:pt x="360137" y="157703"/>
                    <a:pt x="377569" y="214406"/>
                    <a:pt x="368377" y="275908"/>
                  </a:cubicBezTo>
                  <a:lnTo>
                    <a:pt x="250037" y="275908"/>
                  </a:lnTo>
                  <a:cubicBezTo>
                    <a:pt x="219580" y="275908"/>
                    <a:pt x="193966" y="294920"/>
                    <a:pt x="190546" y="320038"/>
                  </a:cubicBezTo>
                  <a:lnTo>
                    <a:pt x="168592" y="481667"/>
                  </a:lnTo>
                  <a:cubicBezTo>
                    <a:pt x="164909" y="508938"/>
                    <a:pt x="188526" y="533550"/>
                    <a:pt x="221393" y="536608"/>
                  </a:cubicBezTo>
                  <a:cubicBezTo>
                    <a:pt x="223688" y="536827"/>
                    <a:pt x="225938" y="536922"/>
                    <a:pt x="228187" y="536922"/>
                  </a:cubicBezTo>
                  <a:cubicBezTo>
                    <a:pt x="258254" y="536922"/>
                    <a:pt x="284178" y="518167"/>
                    <a:pt x="287621" y="492802"/>
                  </a:cubicBezTo>
                  <a:lnTo>
                    <a:pt x="303561" y="375302"/>
                  </a:lnTo>
                  <a:lnTo>
                    <a:pt x="417562" y="375302"/>
                  </a:lnTo>
                  <a:cubicBezTo>
                    <a:pt x="417608" y="375302"/>
                    <a:pt x="417689" y="375311"/>
                    <a:pt x="417734" y="375311"/>
                  </a:cubicBezTo>
                  <a:cubicBezTo>
                    <a:pt x="444049" y="375311"/>
                    <a:pt x="468159" y="360824"/>
                    <a:pt x="475447" y="338764"/>
                  </a:cubicBezTo>
                  <a:cubicBezTo>
                    <a:pt x="529533" y="175163"/>
                    <a:pt x="425469" y="29954"/>
                    <a:pt x="420994" y="23858"/>
                  </a:cubicBezTo>
                  <a:close/>
                  <a:moveTo>
                    <a:pt x="49645" y="81360"/>
                  </a:moveTo>
                  <a:lnTo>
                    <a:pt x="141980" y="81360"/>
                  </a:lnTo>
                  <a:cubicBezTo>
                    <a:pt x="140763" y="87694"/>
                    <a:pt x="138686" y="93752"/>
                    <a:pt x="135737" y="99229"/>
                  </a:cubicBezTo>
                  <a:cubicBezTo>
                    <a:pt x="120417" y="101372"/>
                    <a:pt x="107690" y="109526"/>
                    <a:pt x="100988" y="120699"/>
                  </a:cubicBezTo>
                  <a:cubicBezTo>
                    <a:pt x="99267" y="120841"/>
                    <a:pt x="97683" y="121118"/>
                    <a:pt x="95824" y="121118"/>
                  </a:cubicBezTo>
                  <a:cubicBezTo>
                    <a:pt x="65688" y="121118"/>
                    <a:pt x="53673" y="102325"/>
                    <a:pt x="49645" y="813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41;p7"/>
            <p:cNvSpPr/>
            <p:nvPr/>
          </p:nvSpPr>
          <p:spPr>
            <a:xfrm>
              <a:off x="2438091" y="3551722"/>
              <a:ext cx="433265" cy="188871"/>
            </a:xfrm>
            <a:custGeom>
              <a:avLst/>
              <a:gdLst/>
              <a:ahLst/>
              <a:cxnLst/>
              <a:rect l="l" t="t" r="r" b="b"/>
              <a:pathLst>
                <a:path w="520438" h="188871" extrusionOk="0">
                  <a:moveTo>
                    <a:pt x="11696" y="171983"/>
                  </a:moveTo>
                  <a:cubicBezTo>
                    <a:pt x="12832" y="178318"/>
                    <a:pt x="17583" y="183766"/>
                    <a:pt x="24422" y="186671"/>
                  </a:cubicBezTo>
                  <a:cubicBezTo>
                    <a:pt x="27877" y="188128"/>
                    <a:pt x="31618" y="188862"/>
                    <a:pt x="35348" y="188862"/>
                  </a:cubicBezTo>
                  <a:cubicBezTo>
                    <a:pt x="39089" y="188862"/>
                    <a:pt x="42830" y="188157"/>
                    <a:pt x="46250" y="186690"/>
                  </a:cubicBezTo>
                  <a:lnTo>
                    <a:pt x="110216" y="159534"/>
                  </a:lnTo>
                  <a:cubicBezTo>
                    <a:pt x="122014" y="154524"/>
                    <a:pt x="126661" y="142542"/>
                    <a:pt x="120648" y="132779"/>
                  </a:cubicBezTo>
                  <a:cubicBezTo>
                    <a:pt x="114956" y="123539"/>
                    <a:pt x="101804" y="119882"/>
                    <a:pt x="90489" y="123634"/>
                  </a:cubicBezTo>
                  <a:cubicBezTo>
                    <a:pt x="123482" y="72666"/>
                    <a:pt x="188126" y="39767"/>
                    <a:pt x="259334" y="39767"/>
                  </a:cubicBezTo>
                  <a:cubicBezTo>
                    <a:pt x="330049" y="39767"/>
                    <a:pt x="394727" y="72647"/>
                    <a:pt x="427433" y="123082"/>
                  </a:cubicBezTo>
                  <a:cubicBezTo>
                    <a:pt x="416726" y="120644"/>
                    <a:pt x="405090" y="124244"/>
                    <a:pt x="399799" y="132788"/>
                  </a:cubicBezTo>
                  <a:cubicBezTo>
                    <a:pt x="393786" y="142551"/>
                    <a:pt x="398422" y="154534"/>
                    <a:pt x="410219" y="159544"/>
                  </a:cubicBezTo>
                  <a:lnTo>
                    <a:pt x="474186" y="186700"/>
                  </a:lnTo>
                  <a:cubicBezTo>
                    <a:pt x="477606" y="188157"/>
                    <a:pt x="481336" y="188871"/>
                    <a:pt x="485088" y="188871"/>
                  </a:cubicBezTo>
                  <a:cubicBezTo>
                    <a:pt x="488818" y="188871"/>
                    <a:pt x="492547" y="188138"/>
                    <a:pt x="496013" y="186680"/>
                  </a:cubicBezTo>
                  <a:cubicBezTo>
                    <a:pt x="502864" y="183775"/>
                    <a:pt x="507592" y="178327"/>
                    <a:pt x="508740" y="171993"/>
                  </a:cubicBezTo>
                  <a:lnTo>
                    <a:pt x="520159" y="109880"/>
                  </a:lnTo>
                  <a:cubicBezTo>
                    <a:pt x="522167" y="99031"/>
                    <a:pt x="513158" y="88887"/>
                    <a:pt x="500087" y="87249"/>
                  </a:cubicBezTo>
                  <a:cubicBezTo>
                    <a:pt x="486970" y="85515"/>
                    <a:pt x="474806" y="93050"/>
                    <a:pt x="472809" y="103899"/>
                  </a:cubicBezTo>
                  <a:lnTo>
                    <a:pt x="472006" y="108280"/>
                  </a:lnTo>
                  <a:cubicBezTo>
                    <a:pt x="431209" y="42358"/>
                    <a:pt x="349122" y="0"/>
                    <a:pt x="259334" y="0"/>
                  </a:cubicBezTo>
                  <a:cubicBezTo>
                    <a:pt x="170052" y="0"/>
                    <a:pt x="89009" y="41396"/>
                    <a:pt x="47902" y="105470"/>
                  </a:cubicBezTo>
                  <a:lnTo>
                    <a:pt x="47627" y="103880"/>
                  </a:lnTo>
                  <a:cubicBezTo>
                    <a:pt x="45641" y="93031"/>
                    <a:pt x="33454" y="85496"/>
                    <a:pt x="20360" y="87230"/>
                  </a:cubicBezTo>
                  <a:cubicBezTo>
                    <a:pt x="7289" y="88868"/>
                    <a:pt x="-1720" y="99012"/>
                    <a:pt x="277" y="109861"/>
                  </a:cubicBezTo>
                  <a:lnTo>
                    <a:pt x="11696" y="171983"/>
                  </a:lnTo>
                  <a:close/>
                  <a:moveTo>
                    <a:pt x="54283" y="138627"/>
                  </a:moveTo>
                  <a:lnTo>
                    <a:pt x="54042" y="138751"/>
                  </a:lnTo>
                  <a:lnTo>
                    <a:pt x="53973" y="138551"/>
                  </a:lnTo>
                  <a:lnTo>
                    <a:pt x="54283" y="1386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42;p7"/>
            <p:cNvSpPr/>
            <p:nvPr/>
          </p:nvSpPr>
          <p:spPr>
            <a:xfrm>
              <a:off x="2432733" y="4167941"/>
              <a:ext cx="438638" cy="39757"/>
            </a:xfrm>
            <a:custGeom>
              <a:avLst/>
              <a:gdLst/>
              <a:ahLst/>
              <a:cxnLst/>
              <a:rect l="l" t="t" r="r" b="b"/>
              <a:pathLst>
                <a:path w="526893" h="39757" extrusionOk="0">
                  <a:moveTo>
                    <a:pt x="0" y="19888"/>
                  </a:moveTo>
                  <a:cubicBezTo>
                    <a:pt x="0" y="30861"/>
                    <a:pt x="10730" y="39757"/>
                    <a:pt x="23950" y="39757"/>
                  </a:cubicBezTo>
                  <a:lnTo>
                    <a:pt x="502943" y="39757"/>
                  </a:lnTo>
                  <a:cubicBezTo>
                    <a:pt x="516186" y="39757"/>
                    <a:pt x="526893" y="30861"/>
                    <a:pt x="526893" y="19888"/>
                  </a:cubicBezTo>
                  <a:cubicBezTo>
                    <a:pt x="526893" y="8896"/>
                    <a:pt x="516186" y="0"/>
                    <a:pt x="502943" y="0"/>
                  </a:cubicBezTo>
                  <a:lnTo>
                    <a:pt x="23962" y="0"/>
                  </a:lnTo>
                  <a:cubicBezTo>
                    <a:pt x="10730" y="0"/>
                    <a:pt x="0" y="8896"/>
                    <a:pt x="0" y="198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 name="Google Shape;370;p29"/>
          <p:cNvSpPr txBox="1">
            <a:spLocks noGrp="1"/>
          </p:cNvSpPr>
          <p:nvPr>
            <p:ph type="body" idx="4294967295"/>
          </p:nvPr>
        </p:nvSpPr>
        <p:spPr>
          <a:xfrm>
            <a:off x="2225829" y="2035510"/>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Internet</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32" name="Google Shape;145;p7"/>
          <p:cNvSpPr/>
          <p:nvPr/>
        </p:nvSpPr>
        <p:spPr>
          <a:xfrm>
            <a:off x="2220396" y="2648248"/>
            <a:ext cx="846261" cy="832034"/>
          </a:xfrm>
          <a:custGeom>
            <a:avLst/>
            <a:gdLst/>
            <a:ahLst/>
            <a:cxnLst/>
            <a:rect l="l" t="t" r="r" b="b"/>
            <a:pathLst>
              <a:path w="8923" h="8773" extrusionOk="0">
                <a:moveTo>
                  <a:pt x="6120" y="942"/>
                </a:moveTo>
                <a:lnTo>
                  <a:pt x="6804" y="1284"/>
                </a:lnTo>
                <a:lnTo>
                  <a:pt x="7104" y="1498"/>
                </a:lnTo>
                <a:lnTo>
                  <a:pt x="7297" y="1648"/>
                </a:lnTo>
                <a:lnTo>
                  <a:pt x="7361" y="1712"/>
                </a:lnTo>
                <a:lnTo>
                  <a:pt x="7361" y="1755"/>
                </a:lnTo>
                <a:lnTo>
                  <a:pt x="7339" y="1798"/>
                </a:lnTo>
                <a:lnTo>
                  <a:pt x="7275" y="1840"/>
                </a:lnTo>
                <a:lnTo>
                  <a:pt x="7104" y="1947"/>
                </a:lnTo>
                <a:lnTo>
                  <a:pt x="6911" y="2033"/>
                </a:lnTo>
                <a:lnTo>
                  <a:pt x="6783" y="2076"/>
                </a:lnTo>
                <a:lnTo>
                  <a:pt x="6697" y="2054"/>
                </a:lnTo>
                <a:lnTo>
                  <a:pt x="6655" y="2012"/>
                </a:lnTo>
                <a:lnTo>
                  <a:pt x="6612" y="1840"/>
                </a:lnTo>
                <a:lnTo>
                  <a:pt x="6505" y="1605"/>
                </a:lnTo>
                <a:lnTo>
                  <a:pt x="6398" y="1370"/>
                </a:lnTo>
                <a:lnTo>
                  <a:pt x="6334" y="1241"/>
                </a:lnTo>
                <a:lnTo>
                  <a:pt x="6248" y="1092"/>
                </a:lnTo>
                <a:lnTo>
                  <a:pt x="6184" y="1006"/>
                </a:lnTo>
                <a:lnTo>
                  <a:pt x="6141" y="963"/>
                </a:lnTo>
                <a:lnTo>
                  <a:pt x="6120" y="942"/>
                </a:lnTo>
                <a:close/>
                <a:moveTo>
                  <a:pt x="3039" y="878"/>
                </a:moveTo>
                <a:lnTo>
                  <a:pt x="2825" y="1434"/>
                </a:lnTo>
                <a:lnTo>
                  <a:pt x="2739" y="1712"/>
                </a:lnTo>
                <a:lnTo>
                  <a:pt x="2675" y="1990"/>
                </a:lnTo>
                <a:lnTo>
                  <a:pt x="2654" y="2119"/>
                </a:lnTo>
                <a:lnTo>
                  <a:pt x="2632" y="2204"/>
                </a:lnTo>
                <a:lnTo>
                  <a:pt x="2611" y="2247"/>
                </a:lnTo>
                <a:lnTo>
                  <a:pt x="2568" y="2247"/>
                </a:lnTo>
                <a:lnTo>
                  <a:pt x="2483" y="2225"/>
                </a:lnTo>
                <a:lnTo>
                  <a:pt x="2354" y="2183"/>
                </a:lnTo>
                <a:lnTo>
                  <a:pt x="2097" y="2097"/>
                </a:lnTo>
                <a:lnTo>
                  <a:pt x="1969" y="2054"/>
                </a:lnTo>
                <a:lnTo>
                  <a:pt x="1841" y="2033"/>
                </a:lnTo>
                <a:lnTo>
                  <a:pt x="1883" y="1947"/>
                </a:lnTo>
                <a:lnTo>
                  <a:pt x="1948" y="1883"/>
                </a:lnTo>
                <a:lnTo>
                  <a:pt x="2012" y="1798"/>
                </a:lnTo>
                <a:lnTo>
                  <a:pt x="2055" y="1712"/>
                </a:lnTo>
                <a:lnTo>
                  <a:pt x="2119" y="1669"/>
                </a:lnTo>
                <a:lnTo>
                  <a:pt x="2204" y="1605"/>
                </a:lnTo>
                <a:lnTo>
                  <a:pt x="2311" y="1477"/>
                </a:lnTo>
                <a:lnTo>
                  <a:pt x="2418" y="1348"/>
                </a:lnTo>
                <a:lnTo>
                  <a:pt x="2718" y="1070"/>
                </a:lnTo>
                <a:lnTo>
                  <a:pt x="2868" y="963"/>
                </a:lnTo>
                <a:lnTo>
                  <a:pt x="3039" y="878"/>
                </a:lnTo>
                <a:close/>
                <a:moveTo>
                  <a:pt x="4344" y="535"/>
                </a:moveTo>
                <a:lnTo>
                  <a:pt x="4323" y="771"/>
                </a:lnTo>
                <a:lnTo>
                  <a:pt x="4301" y="1006"/>
                </a:lnTo>
                <a:lnTo>
                  <a:pt x="4323" y="1477"/>
                </a:lnTo>
                <a:lnTo>
                  <a:pt x="4365" y="1947"/>
                </a:lnTo>
                <a:lnTo>
                  <a:pt x="4387" y="2418"/>
                </a:lnTo>
                <a:lnTo>
                  <a:pt x="4044" y="2397"/>
                </a:lnTo>
                <a:lnTo>
                  <a:pt x="3681" y="2375"/>
                </a:lnTo>
                <a:lnTo>
                  <a:pt x="3338" y="2354"/>
                </a:lnTo>
                <a:lnTo>
                  <a:pt x="2996" y="2311"/>
                </a:lnTo>
                <a:lnTo>
                  <a:pt x="3082" y="1905"/>
                </a:lnTo>
                <a:lnTo>
                  <a:pt x="3189" y="1498"/>
                </a:lnTo>
                <a:lnTo>
                  <a:pt x="3317" y="1113"/>
                </a:lnTo>
                <a:lnTo>
                  <a:pt x="3445" y="728"/>
                </a:lnTo>
                <a:lnTo>
                  <a:pt x="3659" y="642"/>
                </a:lnTo>
                <a:lnTo>
                  <a:pt x="3895" y="599"/>
                </a:lnTo>
                <a:lnTo>
                  <a:pt x="4109" y="557"/>
                </a:lnTo>
                <a:lnTo>
                  <a:pt x="4344" y="535"/>
                </a:lnTo>
                <a:close/>
                <a:moveTo>
                  <a:pt x="5200" y="664"/>
                </a:moveTo>
                <a:lnTo>
                  <a:pt x="5350" y="685"/>
                </a:lnTo>
                <a:lnTo>
                  <a:pt x="5457" y="728"/>
                </a:lnTo>
                <a:lnTo>
                  <a:pt x="5542" y="813"/>
                </a:lnTo>
                <a:lnTo>
                  <a:pt x="5670" y="985"/>
                </a:lnTo>
                <a:lnTo>
                  <a:pt x="5863" y="1263"/>
                </a:lnTo>
                <a:lnTo>
                  <a:pt x="6013" y="1584"/>
                </a:lnTo>
                <a:lnTo>
                  <a:pt x="6184" y="1926"/>
                </a:lnTo>
                <a:lnTo>
                  <a:pt x="6248" y="2140"/>
                </a:lnTo>
                <a:lnTo>
                  <a:pt x="6270" y="2204"/>
                </a:lnTo>
                <a:lnTo>
                  <a:pt x="6248" y="2268"/>
                </a:lnTo>
                <a:lnTo>
                  <a:pt x="6227" y="2290"/>
                </a:lnTo>
                <a:lnTo>
                  <a:pt x="6163" y="2311"/>
                </a:lnTo>
                <a:lnTo>
                  <a:pt x="6013" y="2354"/>
                </a:lnTo>
                <a:lnTo>
                  <a:pt x="5799" y="2397"/>
                </a:lnTo>
                <a:lnTo>
                  <a:pt x="5542" y="2439"/>
                </a:lnTo>
                <a:lnTo>
                  <a:pt x="5093" y="2461"/>
                </a:lnTo>
                <a:lnTo>
                  <a:pt x="4922" y="2439"/>
                </a:lnTo>
                <a:lnTo>
                  <a:pt x="4836" y="2418"/>
                </a:lnTo>
                <a:lnTo>
                  <a:pt x="4815" y="2354"/>
                </a:lnTo>
                <a:lnTo>
                  <a:pt x="4793" y="2268"/>
                </a:lnTo>
                <a:lnTo>
                  <a:pt x="4772" y="2033"/>
                </a:lnTo>
                <a:lnTo>
                  <a:pt x="4772" y="1626"/>
                </a:lnTo>
                <a:lnTo>
                  <a:pt x="4729" y="1156"/>
                </a:lnTo>
                <a:lnTo>
                  <a:pt x="4708" y="664"/>
                </a:lnTo>
                <a:close/>
                <a:moveTo>
                  <a:pt x="7703" y="2204"/>
                </a:moveTo>
                <a:lnTo>
                  <a:pt x="7724" y="2225"/>
                </a:lnTo>
                <a:lnTo>
                  <a:pt x="7746" y="2268"/>
                </a:lnTo>
                <a:lnTo>
                  <a:pt x="7810" y="2418"/>
                </a:lnTo>
                <a:lnTo>
                  <a:pt x="7874" y="2696"/>
                </a:lnTo>
                <a:lnTo>
                  <a:pt x="7981" y="2996"/>
                </a:lnTo>
                <a:lnTo>
                  <a:pt x="8045" y="3317"/>
                </a:lnTo>
                <a:lnTo>
                  <a:pt x="8131" y="3680"/>
                </a:lnTo>
                <a:lnTo>
                  <a:pt x="8152" y="3894"/>
                </a:lnTo>
                <a:lnTo>
                  <a:pt x="8152" y="3980"/>
                </a:lnTo>
                <a:lnTo>
                  <a:pt x="8131" y="4066"/>
                </a:lnTo>
                <a:lnTo>
                  <a:pt x="8088" y="4108"/>
                </a:lnTo>
                <a:lnTo>
                  <a:pt x="8024" y="4151"/>
                </a:lnTo>
                <a:lnTo>
                  <a:pt x="7831" y="4237"/>
                </a:lnTo>
                <a:lnTo>
                  <a:pt x="7468" y="4365"/>
                </a:lnTo>
                <a:lnTo>
                  <a:pt x="6954" y="4365"/>
                </a:lnTo>
                <a:lnTo>
                  <a:pt x="6954" y="4001"/>
                </a:lnTo>
                <a:lnTo>
                  <a:pt x="6954" y="3638"/>
                </a:lnTo>
                <a:lnTo>
                  <a:pt x="6869" y="2910"/>
                </a:lnTo>
                <a:lnTo>
                  <a:pt x="6847" y="2739"/>
                </a:lnTo>
                <a:lnTo>
                  <a:pt x="6847" y="2653"/>
                </a:lnTo>
                <a:lnTo>
                  <a:pt x="6890" y="2589"/>
                </a:lnTo>
                <a:lnTo>
                  <a:pt x="6954" y="2546"/>
                </a:lnTo>
                <a:lnTo>
                  <a:pt x="7018" y="2525"/>
                </a:lnTo>
                <a:lnTo>
                  <a:pt x="7168" y="2482"/>
                </a:lnTo>
                <a:lnTo>
                  <a:pt x="7446" y="2311"/>
                </a:lnTo>
                <a:lnTo>
                  <a:pt x="7596" y="2225"/>
                </a:lnTo>
                <a:lnTo>
                  <a:pt x="7660" y="2204"/>
                </a:lnTo>
                <a:close/>
                <a:moveTo>
                  <a:pt x="1605" y="2375"/>
                </a:moveTo>
                <a:lnTo>
                  <a:pt x="1734" y="2418"/>
                </a:lnTo>
                <a:lnTo>
                  <a:pt x="1948" y="2546"/>
                </a:lnTo>
                <a:lnTo>
                  <a:pt x="2226" y="2632"/>
                </a:lnTo>
                <a:lnTo>
                  <a:pt x="2397" y="2696"/>
                </a:lnTo>
                <a:lnTo>
                  <a:pt x="2461" y="2718"/>
                </a:lnTo>
                <a:lnTo>
                  <a:pt x="2483" y="2739"/>
                </a:lnTo>
                <a:lnTo>
                  <a:pt x="2504" y="2782"/>
                </a:lnTo>
                <a:lnTo>
                  <a:pt x="2504" y="2846"/>
                </a:lnTo>
                <a:lnTo>
                  <a:pt x="2461" y="3017"/>
                </a:lnTo>
                <a:lnTo>
                  <a:pt x="2418" y="3295"/>
                </a:lnTo>
                <a:lnTo>
                  <a:pt x="2354" y="3894"/>
                </a:lnTo>
                <a:lnTo>
                  <a:pt x="2333" y="4515"/>
                </a:lnTo>
                <a:lnTo>
                  <a:pt x="1990" y="4493"/>
                </a:lnTo>
                <a:lnTo>
                  <a:pt x="1627" y="4472"/>
                </a:lnTo>
                <a:lnTo>
                  <a:pt x="1284" y="4429"/>
                </a:lnTo>
                <a:lnTo>
                  <a:pt x="942" y="4365"/>
                </a:lnTo>
                <a:lnTo>
                  <a:pt x="792" y="4322"/>
                </a:lnTo>
                <a:lnTo>
                  <a:pt x="749" y="4279"/>
                </a:lnTo>
                <a:lnTo>
                  <a:pt x="728" y="4258"/>
                </a:lnTo>
                <a:lnTo>
                  <a:pt x="707" y="4194"/>
                </a:lnTo>
                <a:lnTo>
                  <a:pt x="707" y="4130"/>
                </a:lnTo>
                <a:lnTo>
                  <a:pt x="728" y="3980"/>
                </a:lnTo>
                <a:lnTo>
                  <a:pt x="814" y="3680"/>
                </a:lnTo>
                <a:lnTo>
                  <a:pt x="878" y="3402"/>
                </a:lnTo>
                <a:lnTo>
                  <a:pt x="921" y="3317"/>
                </a:lnTo>
                <a:lnTo>
                  <a:pt x="963" y="3210"/>
                </a:lnTo>
                <a:lnTo>
                  <a:pt x="1049" y="3017"/>
                </a:lnTo>
                <a:lnTo>
                  <a:pt x="1135" y="2867"/>
                </a:lnTo>
                <a:lnTo>
                  <a:pt x="1242" y="2718"/>
                </a:lnTo>
                <a:lnTo>
                  <a:pt x="1370" y="2525"/>
                </a:lnTo>
                <a:lnTo>
                  <a:pt x="1456" y="2439"/>
                </a:lnTo>
                <a:lnTo>
                  <a:pt x="1520" y="2375"/>
                </a:lnTo>
                <a:close/>
                <a:moveTo>
                  <a:pt x="6377" y="2782"/>
                </a:moveTo>
                <a:lnTo>
                  <a:pt x="6398" y="2825"/>
                </a:lnTo>
                <a:lnTo>
                  <a:pt x="6419" y="2910"/>
                </a:lnTo>
                <a:lnTo>
                  <a:pt x="6462" y="3124"/>
                </a:lnTo>
                <a:lnTo>
                  <a:pt x="6462" y="3509"/>
                </a:lnTo>
                <a:lnTo>
                  <a:pt x="6484" y="3959"/>
                </a:lnTo>
                <a:lnTo>
                  <a:pt x="6484" y="4408"/>
                </a:lnTo>
                <a:lnTo>
                  <a:pt x="5735" y="4493"/>
                </a:lnTo>
                <a:lnTo>
                  <a:pt x="4964" y="4536"/>
                </a:lnTo>
                <a:lnTo>
                  <a:pt x="4922" y="3745"/>
                </a:lnTo>
                <a:lnTo>
                  <a:pt x="4857" y="2953"/>
                </a:lnTo>
                <a:lnTo>
                  <a:pt x="5307" y="2953"/>
                </a:lnTo>
                <a:lnTo>
                  <a:pt x="5756" y="2910"/>
                </a:lnTo>
                <a:lnTo>
                  <a:pt x="6077" y="2825"/>
                </a:lnTo>
                <a:lnTo>
                  <a:pt x="6270" y="2782"/>
                </a:lnTo>
                <a:close/>
                <a:moveTo>
                  <a:pt x="2889" y="2825"/>
                </a:moveTo>
                <a:lnTo>
                  <a:pt x="3274" y="2867"/>
                </a:lnTo>
                <a:lnTo>
                  <a:pt x="3659" y="2889"/>
                </a:lnTo>
                <a:lnTo>
                  <a:pt x="4280" y="2889"/>
                </a:lnTo>
                <a:lnTo>
                  <a:pt x="4365" y="2910"/>
                </a:lnTo>
                <a:lnTo>
                  <a:pt x="4430" y="2953"/>
                </a:lnTo>
                <a:lnTo>
                  <a:pt x="4451" y="2996"/>
                </a:lnTo>
                <a:lnTo>
                  <a:pt x="4472" y="3081"/>
                </a:lnTo>
                <a:lnTo>
                  <a:pt x="4472" y="3338"/>
                </a:lnTo>
                <a:lnTo>
                  <a:pt x="4472" y="3766"/>
                </a:lnTo>
                <a:lnTo>
                  <a:pt x="4536" y="4558"/>
                </a:lnTo>
                <a:lnTo>
                  <a:pt x="3595" y="4558"/>
                </a:lnTo>
                <a:lnTo>
                  <a:pt x="3167" y="4579"/>
                </a:lnTo>
                <a:lnTo>
                  <a:pt x="2932" y="4558"/>
                </a:lnTo>
                <a:lnTo>
                  <a:pt x="2868" y="4536"/>
                </a:lnTo>
                <a:lnTo>
                  <a:pt x="2803" y="4472"/>
                </a:lnTo>
                <a:lnTo>
                  <a:pt x="2782" y="4408"/>
                </a:lnTo>
                <a:lnTo>
                  <a:pt x="2761" y="4301"/>
                </a:lnTo>
                <a:lnTo>
                  <a:pt x="2761" y="4087"/>
                </a:lnTo>
                <a:lnTo>
                  <a:pt x="2803" y="3659"/>
                </a:lnTo>
                <a:lnTo>
                  <a:pt x="2846" y="3252"/>
                </a:lnTo>
                <a:lnTo>
                  <a:pt x="2889" y="2825"/>
                </a:lnTo>
                <a:close/>
                <a:moveTo>
                  <a:pt x="6462" y="4814"/>
                </a:moveTo>
                <a:lnTo>
                  <a:pt x="6484" y="4836"/>
                </a:lnTo>
                <a:lnTo>
                  <a:pt x="6505" y="4879"/>
                </a:lnTo>
                <a:lnTo>
                  <a:pt x="6526" y="5028"/>
                </a:lnTo>
                <a:lnTo>
                  <a:pt x="6526" y="5200"/>
                </a:lnTo>
                <a:lnTo>
                  <a:pt x="6505" y="5413"/>
                </a:lnTo>
                <a:lnTo>
                  <a:pt x="6462" y="5820"/>
                </a:lnTo>
                <a:lnTo>
                  <a:pt x="6441" y="6077"/>
                </a:lnTo>
                <a:lnTo>
                  <a:pt x="5756" y="6098"/>
                </a:lnTo>
                <a:lnTo>
                  <a:pt x="5435" y="6141"/>
                </a:lnTo>
                <a:lnTo>
                  <a:pt x="5243" y="6162"/>
                </a:lnTo>
                <a:lnTo>
                  <a:pt x="5157" y="6141"/>
                </a:lnTo>
                <a:lnTo>
                  <a:pt x="5114" y="6141"/>
                </a:lnTo>
                <a:lnTo>
                  <a:pt x="5093" y="6098"/>
                </a:lnTo>
                <a:lnTo>
                  <a:pt x="5071" y="6034"/>
                </a:lnTo>
                <a:lnTo>
                  <a:pt x="5050" y="5841"/>
                </a:lnTo>
                <a:lnTo>
                  <a:pt x="5050" y="5542"/>
                </a:lnTo>
                <a:lnTo>
                  <a:pt x="5029" y="5349"/>
                </a:lnTo>
                <a:lnTo>
                  <a:pt x="5007" y="5242"/>
                </a:lnTo>
                <a:lnTo>
                  <a:pt x="5029" y="5157"/>
                </a:lnTo>
                <a:lnTo>
                  <a:pt x="5029" y="5071"/>
                </a:lnTo>
                <a:lnTo>
                  <a:pt x="5050" y="5028"/>
                </a:lnTo>
                <a:lnTo>
                  <a:pt x="5114" y="5007"/>
                </a:lnTo>
                <a:lnTo>
                  <a:pt x="5221" y="5007"/>
                </a:lnTo>
                <a:lnTo>
                  <a:pt x="5863" y="4921"/>
                </a:lnTo>
                <a:lnTo>
                  <a:pt x="6163" y="4836"/>
                </a:lnTo>
                <a:lnTo>
                  <a:pt x="6334" y="4814"/>
                </a:lnTo>
                <a:close/>
                <a:moveTo>
                  <a:pt x="8131" y="4515"/>
                </a:moveTo>
                <a:lnTo>
                  <a:pt x="8131" y="4836"/>
                </a:lnTo>
                <a:lnTo>
                  <a:pt x="8088" y="5007"/>
                </a:lnTo>
                <a:lnTo>
                  <a:pt x="8045" y="5157"/>
                </a:lnTo>
                <a:lnTo>
                  <a:pt x="7981" y="5456"/>
                </a:lnTo>
                <a:lnTo>
                  <a:pt x="7896" y="5756"/>
                </a:lnTo>
                <a:lnTo>
                  <a:pt x="7789" y="6055"/>
                </a:lnTo>
                <a:lnTo>
                  <a:pt x="7746" y="6205"/>
                </a:lnTo>
                <a:lnTo>
                  <a:pt x="7703" y="6291"/>
                </a:lnTo>
                <a:lnTo>
                  <a:pt x="7660" y="6333"/>
                </a:lnTo>
                <a:lnTo>
                  <a:pt x="7617" y="6398"/>
                </a:lnTo>
                <a:lnTo>
                  <a:pt x="7575" y="6419"/>
                </a:lnTo>
                <a:lnTo>
                  <a:pt x="7532" y="6419"/>
                </a:lnTo>
                <a:lnTo>
                  <a:pt x="7446" y="6376"/>
                </a:lnTo>
                <a:lnTo>
                  <a:pt x="7190" y="6248"/>
                </a:lnTo>
                <a:lnTo>
                  <a:pt x="7061" y="6205"/>
                </a:lnTo>
                <a:lnTo>
                  <a:pt x="7018" y="6184"/>
                </a:lnTo>
                <a:lnTo>
                  <a:pt x="6997" y="6120"/>
                </a:lnTo>
                <a:lnTo>
                  <a:pt x="6976" y="6013"/>
                </a:lnTo>
                <a:lnTo>
                  <a:pt x="6976" y="5863"/>
                </a:lnTo>
                <a:lnTo>
                  <a:pt x="6976" y="5692"/>
                </a:lnTo>
                <a:lnTo>
                  <a:pt x="6976" y="5371"/>
                </a:lnTo>
                <a:lnTo>
                  <a:pt x="6976" y="5028"/>
                </a:lnTo>
                <a:lnTo>
                  <a:pt x="6976" y="4921"/>
                </a:lnTo>
                <a:lnTo>
                  <a:pt x="6997" y="4879"/>
                </a:lnTo>
                <a:lnTo>
                  <a:pt x="7018" y="4836"/>
                </a:lnTo>
                <a:lnTo>
                  <a:pt x="7125" y="4814"/>
                </a:lnTo>
                <a:lnTo>
                  <a:pt x="7254" y="4772"/>
                </a:lnTo>
                <a:lnTo>
                  <a:pt x="7382" y="4750"/>
                </a:lnTo>
                <a:lnTo>
                  <a:pt x="7532" y="4729"/>
                </a:lnTo>
                <a:lnTo>
                  <a:pt x="7660" y="4707"/>
                </a:lnTo>
                <a:lnTo>
                  <a:pt x="7896" y="4579"/>
                </a:lnTo>
                <a:lnTo>
                  <a:pt x="8024" y="4536"/>
                </a:lnTo>
                <a:lnTo>
                  <a:pt x="8067" y="4515"/>
                </a:lnTo>
                <a:close/>
                <a:moveTo>
                  <a:pt x="4323" y="5007"/>
                </a:moveTo>
                <a:lnTo>
                  <a:pt x="4408" y="5028"/>
                </a:lnTo>
                <a:lnTo>
                  <a:pt x="4494" y="5050"/>
                </a:lnTo>
                <a:lnTo>
                  <a:pt x="4536" y="5071"/>
                </a:lnTo>
                <a:lnTo>
                  <a:pt x="4558" y="5114"/>
                </a:lnTo>
                <a:lnTo>
                  <a:pt x="4579" y="5200"/>
                </a:lnTo>
                <a:lnTo>
                  <a:pt x="4579" y="5413"/>
                </a:lnTo>
                <a:lnTo>
                  <a:pt x="4622" y="5777"/>
                </a:lnTo>
                <a:lnTo>
                  <a:pt x="4643" y="5991"/>
                </a:lnTo>
                <a:lnTo>
                  <a:pt x="4643" y="6098"/>
                </a:lnTo>
                <a:lnTo>
                  <a:pt x="4643" y="6162"/>
                </a:lnTo>
                <a:lnTo>
                  <a:pt x="4579" y="6184"/>
                </a:lnTo>
                <a:lnTo>
                  <a:pt x="4472" y="6205"/>
                </a:lnTo>
                <a:lnTo>
                  <a:pt x="4280" y="6205"/>
                </a:lnTo>
                <a:lnTo>
                  <a:pt x="3937" y="6269"/>
                </a:lnTo>
                <a:lnTo>
                  <a:pt x="3616" y="6333"/>
                </a:lnTo>
                <a:lnTo>
                  <a:pt x="3360" y="6419"/>
                </a:lnTo>
                <a:lnTo>
                  <a:pt x="3210" y="6462"/>
                </a:lnTo>
                <a:lnTo>
                  <a:pt x="3103" y="6462"/>
                </a:lnTo>
                <a:lnTo>
                  <a:pt x="3039" y="6419"/>
                </a:lnTo>
                <a:lnTo>
                  <a:pt x="2996" y="6376"/>
                </a:lnTo>
                <a:lnTo>
                  <a:pt x="2975" y="6226"/>
                </a:lnTo>
                <a:lnTo>
                  <a:pt x="2932" y="5863"/>
                </a:lnTo>
                <a:lnTo>
                  <a:pt x="2846" y="5456"/>
                </a:lnTo>
                <a:lnTo>
                  <a:pt x="2825" y="5028"/>
                </a:lnTo>
                <a:lnTo>
                  <a:pt x="3681" y="5050"/>
                </a:lnTo>
                <a:lnTo>
                  <a:pt x="4087" y="5007"/>
                </a:lnTo>
                <a:close/>
                <a:moveTo>
                  <a:pt x="707" y="4793"/>
                </a:moveTo>
                <a:lnTo>
                  <a:pt x="1006" y="4857"/>
                </a:lnTo>
                <a:lnTo>
                  <a:pt x="1284" y="4900"/>
                </a:lnTo>
                <a:lnTo>
                  <a:pt x="1841" y="4964"/>
                </a:lnTo>
                <a:lnTo>
                  <a:pt x="2140" y="4986"/>
                </a:lnTo>
                <a:lnTo>
                  <a:pt x="2290" y="5028"/>
                </a:lnTo>
                <a:lnTo>
                  <a:pt x="2333" y="5050"/>
                </a:lnTo>
                <a:lnTo>
                  <a:pt x="2354" y="5093"/>
                </a:lnTo>
                <a:lnTo>
                  <a:pt x="2397" y="5221"/>
                </a:lnTo>
                <a:lnTo>
                  <a:pt x="2397" y="5371"/>
                </a:lnTo>
                <a:lnTo>
                  <a:pt x="2418" y="5670"/>
                </a:lnTo>
                <a:lnTo>
                  <a:pt x="2461" y="5906"/>
                </a:lnTo>
                <a:lnTo>
                  <a:pt x="2525" y="6184"/>
                </a:lnTo>
                <a:lnTo>
                  <a:pt x="2568" y="6333"/>
                </a:lnTo>
                <a:lnTo>
                  <a:pt x="2568" y="6462"/>
                </a:lnTo>
                <a:lnTo>
                  <a:pt x="2568" y="6569"/>
                </a:lnTo>
                <a:lnTo>
                  <a:pt x="2525" y="6633"/>
                </a:lnTo>
                <a:lnTo>
                  <a:pt x="2418" y="6697"/>
                </a:lnTo>
                <a:lnTo>
                  <a:pt x="2269" y="6761"/>
                </a:lnTo>
                <a:lnTo>
                  <a:pt x="1990" y="6847"/>
                </a:lnTo>
                <a:lnTo>
                  <a:pt x="1841" y="6890"/>
                </a:lnTo>
                <a:lnTo>
                  <a:pt x="1755" y="6911"/>
                </a:lnTo>
                <a:lnTo>
                  <a:pt x="1712" y="6911"/>
                </a:lnTo>
                <a:lnTo>
                  <a:pt x="1669" y="6890"/>
                </a:lnTo>
                <a:lnTo>
                  <a:pt x="1584" y="6783"/>
                </a:lnTo>
                <a:lnTo>
                  <a:pt x="1456" y="6654"/>
                </a:lnTo>
                <a:lnTo>
                  <a:pt x="1349" y="6505"/>
                </a:lnTo>
                <a:lnTo>
                  <a:pt x="1177" y="6205"/>
                </a:lnTo>
                <a:lnTo>
                  <a:pt x="1070" y="5970"/>
                </a:lnTo>
                <a:lnTo>
                  <a:pt x="963" y="5713"/>
                </a:lnTo>
                <a:lnTo>
                  <a:pt x="921" y="5627"/>
                </a:lnTo>
                <a:lnTo>
                  <a:pt x="878" y="5478"/>
                </a:lnTo>
                <a:lnTo>
                  <a:pt x="856" y="5413"/>
                </a:lnTo>
                <a:lnTo>
                  <a:pt x="856" y="5371"/>
                </a:lnTo>
                <a:lnTo>
                  <a:pt x="878" y="5328"/>
                </a:lnTo>
                <a:lnTo>
                  <a:pt x="921" y="5328"/>
                </a:lnTo>
                <a:lnTo>
                  <a:pt x="792" y="5071"/>
                </a:lnTo>
                <a:lnTo>
                  <a:pt x="749" y="4943"/>
                </a:lnTo>
                <a:lnTo>
                  <a:pt x="707" y="4793"/>
                </a:lnTo>
                <a:close/>
                <a:moveTo>
                  <a:pt x="6954" y="6761"/>
                </a:moveTo>
                <a:lnTo>
                  <a:pt x="7040" y="6783"/>
                </a:lnTo>
                <a:lnTo>
                  <a:pt x="7104" y="6826"/>
                </a:lnTo>
                <a:lnTo>
                  <a:pt x="7275" y="6911"/>
                </a:lnTo>
                <a:lnTo>
                  <a:pt x="7211" y="7018"/>
                </a:lnTo>
                <a:lnTo>
                  <a:pt x="7125" y="7104"/>
                </a:lnTo>
                <a:lnTo>
                  <a:pt x="7040" y="7189"/>
                </a:lnTo>
                <a:lnTo>
                  <a:pt x="6954" y="7275"/>
                </a:lnTo>
                <a:lnTo>
                  <a:pt x="6890" y="7296"/>
                </a:lnTo>
                <a:lnTo>
                  <a:pt x="6826" y="7339"/>
                </a:lnTo>
                <a:lnTo>
                  <a:pt x="6762" y="7382"/>
                </a:lnTo>
                <a:lnTo>
                  <a:pt x="6719" y="7446"/>
                </a:lnTo>
                <a:lnTo>
                  <a:pt x="6697" y="7403"/>
                </a:lnTo>
                <a:lnTo>
                  <a:pt x="6697" y="7339"/>
                </a:lnTo>
                <a:lnTo>
                  <a:pt x="6740" y="7125"/>
                </a:lnTo>
                <a:lnTo>
                  <a:pt x="6783" y="6933"/>
                </a:lnTo>
                <a:lnTo>
                  <a:pt x="6847" y="6826"/>
                </a:lnTo>
                <a:lnTo>
                  <a:pt x="6869" y="6761"/>
                </a:lnTo>
                <a:close/>
                <a:moveTo>
                  <a:pt x="2654" y="7061"/>
                </a:moveTo>
                <a:lnTo>
                  <a:pt x="2696" y="7104"/>
                </a:lnTo>
                <a:lnTo>
                  <a:pt x="2739" y="7168"/>
                </a:lnTo>
                <a:lnTo>
                  <a:pt x="2803" y="7403"/>
                </a:lnTo>
                <a:lnTo>
                  <a:pt x="2868" y="7767"/>
                </a:lnTo>
                <a:lnTo>
                  <a:pt x="2739" y="7724"/>
                </a:lnTo>
                <a:lnTo>
                  <a:pt x="2611" y="7681"/>
                </a:lnTo>
                <a:lnTo>
                  <a:pt x="2461" y="7574"/>
                </a:lnTo>
                <a:lnTo>
                  <a:pt x="2269" y="7489"/>
                </a:lnTo>
                <a:lnTo>
                  <a:pt x="2119" y="7360"/>
                </a:lnTo>
                <a:lnTo>
                  <a:pt x="2055" y="7296"/>
                </a:lnTo>
                <a:lnTo>
                  <a:pt x="2012" y="7211"/>
                </a:lnTo>
                <a:lnTo>
                  <a:pt x="2354" y="7125"/>
                </a:lnTo>
                <a:lnTo>
                  <a:pt x="2547" y="7061"/>
                </a:lnTo>
                <a:close/>
                <a:moveTo>
                  <a:pt x="6248" y="6654"/>
                </a:moveTo>
                <a:lnTo>
                  <a:pt x="6270" y="6676"/>
                </a:lnTo>
                <a:lnTo>
                  <a:pt x="6291" y="6697"/>
                </a:lnTo>
                <a:lnTo>
                  <a:pt x="6291" y="6761"/>
                </a:lnTo>
                <a:lnTo>
                  <a:pt x="6248" y="6933"/>
                </a:lnTo>
                <a:lnTo>
                  <a:pt x="6227" y="7125"/>
                </a:lnTo>
                <a:lnTo>
                  <a:pt x="6163" y="7339"/>
                </a:lnTo>
                <a:lnTo>
                  <a:pt x="6098" y="7532"/>
                </a:lnTo>
                <a:lnTo>
                  <a:pt x="6013" y="7703"/>
                </a:lnTo>
                <a:lnTo>
                  <a:pt x="5949" y="7788"/>
                </a:lnTo>
                <a:lnTo>
                  <a:pt x="5863" y="7831"/>
                </a:lnTo>
                <a:lnTo>
                  <a:pt x="5777" y="7874"/>
                </a:lnTo>
                <a:lnTo>
                  <a:pt x="5670" y="7895"/>
                </a:lnTo>
                <a:lnTo>
                  <a:pt x="5435" y="7917"/>
                </a:lnTo>
                <a:lnTo>
                  <a:pt x="5328" y="7917"/>
                </a:lnTo>
                <a:lnTo>
                  <a:pt x="5221" y="7960"/>
                </a:lnTo>
                <a:lnTo>
                  <a:pt x="5178" y="7639"/>
                </a:lnTo>
                <a:lnTo>
                  <a:pt x="5157" y="7318"/>
                </a:lnTo>
                <a:lnTo>
                  <a:pt x="5136" y="6997"/>
                </a:lnTo>
                <a:lnTo>
                  <a:pt x="5136" y="6676"/>
                </a:lnTo>
                <a:lnTo>
                  <a:pt x="5563" y="6676"/>
                </a:lnTo>
                <a:lnTo>
                  <a:pt x="5991" y="6654"/>
                </a:lnTo>
                <a:close/>
                <a:moveTo>
                  <a:pt x="4494" y="6676"/>
                </a:moveTo>
                <a:lnTo>
                  <a:pt x="4601" y="6697"/>
                </a:lnTo>
                <a:lnTo>
                  <a:pt x="4686" y="6740"/>
                </a:lnTo>
                <a:lnTo>
                  <a:pt x="4708" y="6826"/>
                </a:lnTo>
                <a:lnTo>
                  <a:pt x="4729" y="6954"/>
                </a:lnTo>
                <a:lnTo>
                  <a:pt x="4729" y="7189"/>
                </a:lnTo>
                <a:lnTo>
                  <a:pt x="4772" y="7574"/>
                </a:lnTo>
                <a:lnTo>
                  <a:pt x="4772" y="7767"/>
                </a:lnTo>
                <a:lnTo>
                  <a:pt x="4815" y="7960"/>
                </a:lnTo>
                <a:lnTo>
                  <a:pt x="4665" y="7981"/>
                </a:lnTo>
                <a:lnTo>
                  <a:pt x="4151" y="7981"/>
                </a:lnTo>
                <a:lnTo>
                  <a:pt x="4109" y="7960"/>
                </a:lnTo>
                <a:lnTo>
                  <a:pt x="4002" y="7938"/>
                </a:lnTo>
                <a:lnTo>
                  <a:pt x="3595" y="7895"/>
                </a:lnTo>
                <a:lnTo>
                  <a:pt x="3467" y="7874"/>
                </a:lnTo>
                <a:lnTo>
                  <a:pt x="3424" y="7853"/>
                </a:lnTo>
                <a:lnTo>
                  <a:pt x="3360" y="7767"/>
                </a:lnTo>
                <a:lnTo>
                  <a:pt x="3338" y="7703"/>
                </a:lnTo>
                <a:lnTo>
                  <a:pt x="3317" y="7639"/>
                </a:lnTo>
                <a:lnTo>
                  <a:pt x="3274" y="7489"/>
                </a:lnTo>
                <a:lnTo>
                  <a:pt x="3189" y="7211"/>
                </a:lnTo>
                <a:lnTo>
                  <a:pt x="3124" y="7061"/>
                </a:lnTo>
                <a:lnTo>
                  <a:pt x="3124" y="6975"/>
                </a:lnTo>
                <a:lnTo>
                  <a:pt x="3124" y="6933"/>
                </a:lnTo>
                <a:lnTo>
                  <a:pt x="3146" y="6911"/>
                </a:lnTo>
                <a:lnTo>
                  <a:pt x="3210" y="6868"/>
                </a:lnTo>
                <a:lnTo>
                  <a:pt x="3338" y="6826"/>
                </a:lnTo>
                <a:lnTo>
                  <a:pt x="3616" y="6783"/>
                </a:lnTo>
                <a:lnTo>
                  <a:pt x="3852" y="6740"/>
                </a:lnTo>
                <a:lnTo>
                  <a:pt x="4173" y="6697"/>
                </a:lnTo>
                <a:lnTo>
                  <a:pt x="4344" y="6676"/>
                </a:lnTo>
                <a:close/>
                <a:moveTo>
                  <a:pt x="4643" y="0"/>
                </a:moveTo>
                <a:lnTo>
                  <a:pt x="4323" y="22"/>
                </a:lnTo>
                <a:lnTo>
                  <a:pt x="4002" y="65"/>
                </a:lnTo>
                <a:lnTo>
                  <a:pt x="3681" y="107"/>
                </a:lnTo>
                <a:lnTo>
                  <a:pt x="3403" y="193"/>
                </a:lnTo>
                <a:lnTo>
                  <a:pt x="3124" y="300"/>
                </a:lnTo>
                <a:lnTo>
                  <a:pt x="2868" y="428"/>
                </a:lnTo>
                <a:lnTo>
                  <a:pt x="2611" y="578"/>
                </a:lnTo>
                <a:lnTo>
                  <a:pt x="2290" y="792"/>
                </a:lnTo>
                <a:lnTo>
                  <a:pt x="1969" y="1006"/>
                </a:lnTo>
                <a:lnTo>
                  <a:pt x="1648" y="1241"/>
                </a:lnTo>
                <a:lnTo>
                  <a:pt x="1498" y="1370"/>
                </a:lnTo>
                <a:lnTo>
                  <a:pt x="1370" y="1519"/>
                </a:lnTo>
                <a:lnTo>
                  <a:pt x="1263" y="1669"/>
                </a:lnTo>
                <a:lnTo>
                  <a:pt x="1156" y="1819"/>
                </a:lnTo>
                <a:lnTo>
                  <a:pt x="963" y="2140"/>
                </a:lnTo>
                <a:lnTo>
                  <a:pt x="814" y="2332"/>
                </a:lnTo>
                <a:lnTo>
                  <a:pt x="642" y="2525"/>
                </a:lnTo>
                <a:lnTo>
                  <a:pt x="493" y="2760"/>
                </a:lnTo>
                <a:lnTo>
                  <a:pt x="364" y="3017"/>
                </a:lnTo>
                <a:lnTo>
                  <a:pt x="257" y="3274"/>
                </a:lnTo>
                <a:lnTo>
                  <a:pt x="150" y="3552"/>
                </a:lnTo>
                <a:lnTo>
                  <a:pt x="86" y="3873"/>
                </a:lnTo>
                <a:lnTo>
                  <a:pt x="22" y="4215"/>
                </a:lnTo>
                <a:lnTo>
                  <a:pt x="1" y="4579"/>
                </a:lnTo>
                <a:lnTo>
                  <a:pt x="22" y="4943"/>
                </a:lnTo>
                <a:lnTo>
                  <a:pt x="65" y="5306"/>
                </a:lnTo>
                <a:lnTo>
                  <a:pt x="129" y="5649"/>
                </a:lnTo>
                <a:lnTo>
                  <a:pt x="236" y="5991"/>
                </a:lnTo>
                <a:lnTo>
                  <a:pt x="364" y="6291"/>
                </a:lnTo>
                <a:lnTo>
                  <a:pt x="664" y="6847"/>
                </a:lnTo>
                <a:lnTo>
                  <a:pt x="814" y="7125"/>
                </a:lnTo>
                <a:lnTo>
                  <a:pt x="921" y="7232"/>
                </a:lnTo>
                <a:lnTo>
                  <a:pt x="1028" y="7360"/>
                </a:lnTo>
                <a:lnTo>
                  <a:pt x="1263" y="7574"/>
                </a:lnTo>
                <a:lnTo>
                  <a:pt x="1520" y="7767"/>
                </a:lnTo>
                <a:lnTo>
                  <a:pt x="1776" y="7960"/>
                </a:lnTo>
                <a:lnTo>
                  <a:pt x="2055" y="8131"/>
                </a:lnTo>
                <a:lnTo>
                  <a:pt x="2376" y="8302"/>
                </a:lnTo>
                <a:lnTo>
                  <a:pt x="2739" y="8452"/>
                </a:lnTo>
                <a:lnTo>
                  <a:pt x="3082" y="8559"/>
                </a:lnTo>
                <a:lnTo>
                  <a:pt x="3467" y="8644"/>
                </a:lnTo>
                <a:lnTo>
                  <a:pt x="3830" y="8708"/>
                </a:lnTo>
                <a:lnTo>
                  <a:pt x="4216" y="8751"/>
                </a:lnTo>
                <a:lnTo>
                  <a:pt x="4579" y="8773"/>
                </a:lnTo>
                <a:lnTo>
                  <a:pt x="4964" y="8751"/>
                </a:lnTo>
                <a:lnTo>
                  <a:pt x="5307" y="8730"/>
                </a:lnTo>
                <a:lnTo>
                  <a:pt x="5649" y="8687"/>
                </a:lnTo>
                <a:lnTo>
                  <a:pt x="6013" y="8623"/>
                </a:lnTo>
                <a:lnTo>
                  <a:pt x="6377" y="8537"/>
                </a:lnTo>
                <a:lnTo>
                  <a:pt x="6719" y="8409"/>
                </a:lnTo>
                <a:lnTo>
                  <a:pt x="7040" y="8259"/>
                </a:lnTo>
                <a:lnTo>
                  <a:pt x="7190" y="8152"/>
                </a:lnTo>
                <a:lnTo>
                  <a:pt x="7339" y="8067"/>
                </a:lnTo>
                <a:lnTo>
                  <a:pt x="7468" y="7938"/>
                </a:lnTo>
                <a:lnTo>
                  <a:pt x="7596" y="7831"/>
                </a:lnTo>
                <a:lnTo>
                  <a:pt x="7810" y="7574"/>
                </a:lnTo>
                <a:lnTo>
                  <a:pt x="8024" y="7296"/>
                </a:lnTo>
                <a:lnTo>
                  <a:pt x="8217" y="6997"/>
                </a:lnTo>
                <a:lnTo>
                  <a:pt x="8302" y="6847"/>
                </a:lnTo>
                <a:lnTo>
                  <a:pt x="8366" y="6697"/>
                </a:lnTo>
                <a:lnTo>
                  <a:pt x="8623" y="5991"/>
                </a:lnTo>
                <a:lnTo>
                  <a:pt x="8730" y="5627"/>
                </a:lnTo>
                <a:lnTo>
                  <a:pt x="8816" y="5242"/>
                </a:lnTo>
                <a:lnTo>
                  <a:pt x="8880" y="4793"/>
                </a:lnTo>
                <a:lnTo>
                  <a:pt x="8923" y="4365"/>
                </a:lnTo>
                <a:lnTo>
                  <a:pt x="8923" y="3916"/>
                </a:lnTo>
                <a:lnTo>
                  <a:pt x="8880" y="3466"/>
                </a:lnTo>
                <a:lnTo>
                  <a:pt x="8816" y="3060"/>
                </a:lnTo>
                <a:lnTo>
                  <a:pt x="8730" y="2653"/>
                </a:lnTo>
                <a:lnTo>
                  <a:pt x="8666" y="2482"/>
                </a:lnTo>
                <a:lnTo>
                  <a:pt x="8580" y="2332"/>
                </a:lnTo>
                <a:lnTo>
                  <a:pt x="8516" y="2161"/>
                </a:lnTo>
                <a:lnTo>
                  <a:pt x="8473" y="2012"/>
                </a:lnTo>
                <a:lnTo>
                  <a:pt x="8366" y="1883"/>
                </a:lnTo>
                <a:lnTo>
                  <a:pt x="8281" y="1755"/>
                </a:lnTo>
                <a:lnTo>
                  <a:pt x="8195" y="1626"/>
                </a:lnTo>
                <a:lnTo>
                  <a:pt x="8088" y="1498"/>
                </a:lnTo>
                <a:lnTo>
                  <a:pt x="7767" y="1198"/>
                </a:lnTo>
                <a:lnTo>
                  <a:pt x="7425" y="899"/>
                </a:lnTo>
                <a:lnTo>
                  <a:pt x="7147" y="664"/>
                </a:lnTo>
                <a:lnTo>
                  <a:pt x="6890" y="450"/>
                </a:lnTo>
                <a:lnTo>
                  <a:pt x="6762" y="343"/>
                </a:lnTo>
                <a:lnTo>
                  <a:pt x="6612" y="257"/>
                </a:lnTo>
                <a:lnTo>
                  <a:pt x="6462" y="193"/>
                </a:lnTo>
                <a:lnTo>
                  <a:pt x="6291" y="150"/>
                </a:lnTo>
                <a:lnTo>
                  <a:pt x="5970" y="86"/>
                </a:lnTo>
                <a:lnTo>
                  <a:pt x="5649" y="43"/>
                </a:lnTo>
                <a:lnTo>
                  <a:pt x="5328"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0;p29"/>
          <p:cNvSpPr txBox="1">
            <a:spLocks noGrp="1"/>
          </p:cNvSpPr>
          <p:nvPr>
            <p:ph type="body" idx="4294967295"/>
          </p:nvPr>
        </p:nvSpPr>
        <p:spPr>
          <a:xfrm>
            <a:off x="4004865" y="2035510"/>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Library</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49" name="Google Shape;181;p7"/>
          <p:cNvGrpSpPr/>
          <p:nvPr/>
        </p:nvGrpSpPr>
        <p:grpSpPr>
          <a:xfrm>
            <a:off x="3831371" y="2653483"/>
            <a:ext cx="944658" cy="821105"/>
            <a:chOff x="2113289" y="4934337"/>
            <a:chExt cx="1090928" cy="948245"/>
          </a:xfrm>
        </p:grpSpPr>
        <p:sp>
          <p:nvSpPr>
            <p:cNvPr id="50" name="Google Shape;182;p7"/>
            <p:cNvSpPr/>
            <p:nvPr/>
          </p:nvSpPr>
          <p:spPr>
            <a:xfrm>
              <a:off x="2386033" y="5262814"/>
              <a:ext cx="590741" cy="377081"/>
            </a:xfrm>
            <a:custGeom>
              <a:avLst/>
              <a:gdLst/>
              <a:ahLst/>
              <a:cxnLst/>
              <a:rect l="l" t="t" r="r" b="b"/>
              <a:pathLst>
                <a:path w="515931" h="377081" extrusionOk="0">
                  <a:moveTo>
                    <a:pt x="496091" y="90453"/>
                  </a:moveTo>
                  <a:lnTo>
                    <a:pt x="496091" y="46352"/>
                  </a:lnTo>
                  <a:lnTo>
                    <a:pt x="476250" y="46352"/>
                  </a:lnTo>
                  <a:cubicBezTo>
                    <a:pt x="454028" y="46352"/>
                    <a:pt x="427444" y="32774"/>
                    <a:pt x="399278" y="22572"/>
                  </a:cubicBezTo>
                  <a:cubicBezTo>
                    <a:pt x="352644" y="5681"/>
                    <a:pt x="300314" y="-13274"/>
                    <a:pt x="257966" y="12994"/>
                  </a:cubicBezTo>
                  <a:cubicBezTo>
                    <a:pt x="215608" y="-13126"/>
                    <a:pt x="163516" y="6241"/>
                    <a:pt x="117024" y="23566"/>
                  </a:cubicBezTo>
                  <a:cubicBezTo>
                    <a:pt x="88716" y="34097"/>
                    <a:pt x="61989" y="46352"/>
                    <a:pt x="39691" y="46352"/>
                  </a:cubicBezTo>
                  <a:lnTo>
                    <a:pt x="19850" y="46352"/>
                  </a:lnTo>
                  <a:lnTo>
                    <a:pt x="19850" y="90453"/>
                  </a:lnTo>
                  <a:lnTo>
                    <a:pt x="0" y="90453"/>
                  </a:lnTo>
                  <a:lnTo>
                    <a:pt x="0" y="377081"/>
                  </a:lnTo>
                  <a:lnTo>
                    <a:pt x="198434" y="328144"/>
                  </a:lnTo>
                  <a:lnTo>
                    <a:pt x="198434" y="335447"/>
                  </a:lnTo>
                  <a:cubicBezTo>
                    <a:pt x="198434" y="347617"/>
                    <a:pt x="207312" y="355036"/>
                    <a:pt x="218275" y="355036"/>
                  </a:cubicBezTo>
                  <a:lnTo>
                    <a:pt x="298971" y="355036"/>
                  </a:lnTo>
                  <a:cubicBezTo>
                    <a:pt x="309934" y="355036"/>
                    <a:pt x="318811" y="347628"/>
                    <a:pt x="318811" y="335447"/>
                  </a:cubicBezTo>
                  <a:lnTo>
                    <a:pt x="318811" y="328504"/>
                  </a:lnTo>
                  <a:lnTo>
                    <a:pt x="515931" y="377081"/>
                  </a:lnTo>
                  <a:lnTo>
                    <a:pt x="515931" y="90453"/>
                  </a:lnTo>
                  <a:lnTo>
                    <a:pt x="496091" y="90453"/>
                  </a:lnTo>
                  <a:close/>
                  <a:moveTo>
                    <a:pt x="59531" y="86484"/>
                  </a:moveTo>
                  <a:cubicBezTo>
                    <a:pt x="82477" y="82928"/>
                    <a:pt x="106356" y="74028"/>
                    <a:pt x="129626" y="65371"/>
                  </a:cubicBezTo>
                  <a:cubicBezTo>
                    <a:pt x="171355" y="49866"/>
                    <a:pt x="210760" y="35568"/>
                    <a:pt x="238125" y="51750"/>
                  </a:cubicBezTo>
                  <a:lnTo>
                    <a:pt x="238125" y="275545"/>
                  </a:lnTo>
                  <a:cubicBezTo>
                    <a:pt x="199758" y="263554"/>
                    <a:pt x="155829" y="278529"/>
                    <a:pt x="115957" y="292256"/>
                  </a:cubicBezTo>
                  <a:cubicBezTo>
                    <a:pt x="96041" y="299125"/>
                    <a:pt x="76886" y="305739"/>
                    <a:pt x="59531" y="308946"/>
                  </a:cubicBezTo>
                  <a:lnTo>
                    <a:pt x="59531" y="121600"/>
                  </a:lnTo>
                  <a:lnTo>
                    <a:pt x="59531" y="86484"/>
                  </a:lnTo>
                  <a:close/>
                  <a:moveTo>
                    <a:pt x="277816" y="51718"/>
                  </a:moveTo>
                  <a:cubicBezTo>
                    <a:pt x="305400" y="35272"/>
                    <a:pt x="345043" y="49305"/>
                    <a:pt x="386982" y="64503"/>
                  </a:cubicBezTo>
                  <a:cubicBezTo>
                    <a:pt x="410032" y="72853"/>
                    <a:pt x="433692" y="81415"/>
                    <a:pt x="456409" y="84886"/>
                  </a:cubicBezTo>
                  <a:lnTo>
                    <a:pt x="456409" y="121610"/>
                  </a:lnTo>
                  <a:lnTo>
                    <a:pt x="456409" y="307316"/>
                  </a:lnTo>
                  <a:cubicBezTo>
                    <a:pt x="439045" y="304109"/>
                    <a:pt x="419900" y="297495"/>
                    <a:pt x="399974" y="290616"/>
                  </a:cubicBezTo>
                  <a:cubicBezTo>
                    <a:pt x="360093" y="276900"/>
                    <a:pt x="316201" y="262104"/>
                    <a:pt x="277816" y="274084"/>
                  </a:cubicBezTo>
                  <a:lnTo>
                    <a:pt x="277816" y="51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83;p7"/>
            <p:cNvSpPr/>
            <p:nvPr/>
          </p:nvSpPr>
          <p:spPr>
            <a:xfrm>
              <a:off x="2999705" y="5379567"/>
              <a:ext cx="136324" cy="172173"/>
            </a:xfrm>
            <a:custGeom>
              <a:avLst/>
              <a:gdLst/>
              <a:ahLst/>
              <a:cxnLst/>
              <a:rect l="l" t="t" r="r" b="b"/>
              <a:pathLst>
                <a:path w="119060" h="172173" extrusionOk="0">
                  <a:moveTo>
                    <a:pt x="117272" y="140959"/>
                  </a:moveTo>
                  <a:cubicBezTo>
                    <a:pt x="89468" y="72993"/>
                    <a:pt x="49368" y="25262"/>
                    <a:pt x="0" y="0"/>
                  </a:cubicBezTo>
                  <a:lnTo>
                    <a:pt x="0" y="49869"/>
                  </a:lnTo>
                  <a:cubicBezTo>
                    <a:pt x="33214" y="72316"/>
                    <a:pt x="60493" y="108701"/>
                    <a:pt x="81163" y="159226"/>
                  </a:cubicBezTo>
                  <a:cubicBezTo>
                    <a:pt x="85687" y="170307"/>
                    <a:pt x="97365" y="175271"/>
                    <a:pt x="107442" y="170159"/>
                  </a:cubicBezTo>
                  <a:cubicBezTo>
                    <a:pt x="117405" y="165132"/>
                    <a:pt x="121815" y="152061"/>
                    <a:pt x="117272" y="140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84;p7"/>
            <p:cNvSpPr/>
            <p:nvPr/>
          </p:nvSpPr>
          <p:spPr>
            <a:xfrm>
              <a:off x="2225162" y="4998838"/>
              <a:ext cx="425716" cy="243812"/>
            </a:xfrm>
            <a:custGeom>
              <a:avLst/>
              <a:gdLst/>
              <a:ahLst/>
              <a:cxnLst/>
              <a:rect l="l" t="t" r="r" b="b"/>
              <a:pathLst>
                <a:path w="371804" h="243812" extrusionOk="0">
                  <a:moveTo>
                    <a:pt x="371804" y="243813"/>
                  </a:moveTo>
                  <a:cubicBezTo>
                    <a:pt x="328189" y="128317"/>
                    <a:pt x="261762" y="41946"/>
                    <a:pt x="187219" y="11784"/>
                  </a:cubicBezTo>
                  <a:cubicBezTo>
                    <a:pt x="125050" y="-13437"/>
                    <a:pt x="62623" y="2015"/>
                    <a:pt x="6778" y="56329"/>
                  </a:cubicBezTo>
                  <a:cubicBezTo>
                    <a:pt x="-1480" y="64351"/>
                    <a:pt x="-2299" y="78289"/>
                    <a:pt x="4911" y="87423"/>
                  </a:cubicBezTo>
                  <a:cubicBezTo>
                    <a:pt x="12140" y="96630"/>
                    <a:pt x="24675" y="97498"/>
                    <a:pt x="32905" y="89518"/>
                  </a:cubicBezTo>
                  <a:cubicBezTo>
                    <a:pt x="77853" y="45809"/>
                    <a:pt x="125183" y="33585"/>
                    <a:pt x="173627" y="53196"/>
                  </a:cubicBezTo>
                  <a:cubicBezTo>
                    <a:pt x="233568" y="77453"/>
                    <a:pt x="289099" y="148372"/>
                    <a:pt x="328228" y="243400"/>
                  </a:cubicBezTo>
                  <a:cubicBezTo>
                    <a:pt x="335238" y="242437"/>
                    <a:pt x="342258" y="241590"/>
                    <a:pt x="349240" y="241590"/>
                  </a:cubicBezTo>
                  <a:cubicBezTo>
                    <a:pt x="357069" y="241601"/>
                    <a:pt x="364575" y="242405"/>
                    <a:pt x="371804" y="2438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85;p7"/>
            <p:cNvSpPr/>
            <p:nvPr/>
          </p:nvSpPr>
          <p:spPr>
            <a:xfrm>
              <a:off x="2204207" y="5408724"/>
              <a:ext cx="159047" cy="253216"/>
            </a:xfrm>
            <a:custGeom>
              <a:avLst/>
              <a:gdLst/>
              <a:ahLst/>
              <a:cxnLst/>
              <a:rect l="l" t="t" r="r" b="b"/>
              <a:pathLst>
                <a:path w="138906" h="253216" extrusionOk="0">
                  <a:moveTo>
                    <a:pt x="128133" y="5154"/>
                  </a:moveTo>
                  <a:cubicBezTo>
                    <a:pt x="60925" y="41635"/>
                    <a:pt x="17929" y="116406"/>
                    <a:pt x="308" y="227362"/>
                  </a:cubicBezTo>
                  <a:cubicBezTo>
                    <a:pt x="-1607" y="239342"/>
                    <a:pt x="5604" y="250783"/>
                    <a:pt x="16396" y="252878"/>
                  </a:cubicBezTo>
                  <a:cubicBezTo>
                    <a:pt x="17558" y="253122"/>
                    <a:pt x="18720" y="253217"/>
                    <a:pt x="19872" y="253217"/>
                  </a:cubicBezTo>
                  <a:cubicBezTo>
                    <a:pt x="29331" y="253217"/>
                    <a:pt x="37703" y="245713"/>
                    <a:pt x="39380" y="235013"/>
                  </a:cubicBezTo>
                  <a:cubicBezTo>
                    <a:pt x="54029" y="142769"/>
                    <a:pt x="87633" y="80497"/>
                    <a:pt x="138906" y="49075"/>
                  </a:cubicBezTo>
                  <a:lnTo>
                    <a:pt x="138906" y="0"/>
                  </a:lnTo>
                  <a:cubicBezTo>
                    <a:pt x="135296" y="1693"/>
                    <a:pt x="131667" y="3228"/>
                    <a:pt x="128133" y="51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86;p7"/>
            <p:cNvSpPr/>
            <p:nvPr/>
          </p:nvSpPr>
          <p:spPr>
            <a:xfrm>
              <a:off x="2698280" y="5071782"/>
              <a:ext cx="299547" cy="172973"/>
            </a:xfrm>
            <a:custGeom>
              <a:avLst/>
              <a:gdLst/>
              <a:ahLst/>
              <a:cxnLst/>
              <a:rect l="l" t="t" r="r" b="b"/>
              <a:pathLst>
                <a:path w="261613" h="172973" extrusionOk="0">
                  <a:moveTo>
                    <a:pt x="46149" y="169587"/>
                  </a:moveTo>
                  <a:cubicBezTo>
                    <a:pt x="86954" y="86572"/>
                    <a:pt x="152448" y="44090"/>
                    <a:pt x="241773" y="44090"/>
                  </a:cubicBezTo>
                  <a:cubicBezTo>
                    <a:pt x="252736" y="44090"/>
                    <a:pt x="261614" y="34216"/>
                    <a:pt x="261614" y="22045"/>
                  </a:cubicBezTo>
                  <a:cubicBezTo>
                    <a:pt x="261614" y="9842"/>
                    <a:pt x="252736" y="0"/>
                    <a:pt x="241773" y="0"/>
                  </a:cubicBezTo>
                  <a:cubicBezTo>
                    <a:pt x="129492" y="0"/>
                    <a:pt x="46044" y="59849"/>
                    <a:pt x="0" y="172974"/>
                  </a:cubicBezTo>
                  <a:cubicBezTo>
                    <a:pt x="10125" y="170074"/>
                    <a:pt x="20850" y="168434"/>
                    <a:pt x="32252" y="168434"/>
                  </a:cubicBezTo>
                  <a:cubicBezTo>
                    <a:pt x="36862" y="168423"/>
                    <a:pt x="41510" y="169164"/>
                    <a:pt x="46149" y="1695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87;p7"/>
            <p:cNvSpPr/>
            <p:nvPr/>
          </p:nvSpPr>
          <p:spPr>
            <a:xfrm>
              <a:off x="2181475" y="5684155"/>
              <a:ext cx="90891" cy="88201"/>
            </a:xfrm>
            <a:custGeom>
              <a:avLst/>
              <a:gdLst/>
              <a:ahLst/>
              <a:cxnLst/>
              <a:rect l="l" t="t" r="r" b="b"/>
              <a:pathLst>
                <a:path w="79381" h="88201" extrusionOk="0">
                  <a:moveTo>
                    <a:pt x="79381" y="44101"/>
                  </a:moveTo>
                  <a:cubicBezTo>
                    <a:pt x="79381" y="68457"/>
                    <a:pt x="61611" y="88201"/>
                    <a:pt x="39691" y="88201"/>
                  </a:cubicBezTo>
                  <a:cubicBezTo>
                    <a:pt x="17770" y="88201"/>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88;p7"/>
            <p:cNvSpPr/>
            <p:nvPr/>
          </p:nvSpPr>
          <p:spPr>
            <a:xfrm>
              <a:off x="2158749" y="5789957"/>
              <a:ext cx="136326" cy="92625"/>
            </a:xfrm>
            <a:custGeom>
              <a:avLst/>
              <a:gdLst/>
              <a:ahLst/>
              <a:cxnLst/>
              <a:rect l="l" t="t" r="r" b="b"/>
              <a:pathLst>
                <a:path w="119062" h="92625" extrusionOk="0">
                  <a:moveTo>
                    <a:pt x="119063" y="66146"/>
                  </a:moveTo>
                  <a:cubicBezTo>
                    <a:pt x="119063" y="29633"/>
                    <a:pt x="92431" y="0"/>
                    <a:pt x="59531" y="0"/>
                  </a:cubicBezTo>
                  <a:cubicBezTo>
                    <a:pt x="26641" y="0"/>
                    <a:pt x="0" y="29633"/>
                    <a:pt x="0" y="66146"/>
                  </a:cubicBezTo>
                  <a:lnTo>
                    <a:pt x="0" y="92625"/>
                  </a:lnTo>
                  <a:lnTo>
                    <a:pt x="119063" y="92625"/>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89;p7"/>
            <p:cNvSpPr/>
            <p:nvPr/>
          </p:nvSpPr>
          <p:spPr>
            <a:xfrm>
              <a:off x="3090616" y="5573750"/>
              <a:ext cx="90891" cy="88201"/>
            </a:xfrm>
            <a:custGeom>
              <a:avLst/>
              <a:gdLst/>
              <a:ahLst/>
              <a:cxnLst/>
              <a:rect l="l" t="t" r="r" b="b"/>
              <a:pathLst>
                <a:path w="79381" h="88201" extrusionOk="0">
                  <a:moveTo>
                    <a:pt x="79381" y="44101"/>
                  </a:moveTo>
                  <a:cubicBezTo>
                    <a:pt x="79381" y="68457"/>
                    <a:pt x="61611" y="88201"/>
                    <a:pt x="39691" y="88201"/>
                  </a:cubicBezTo>
                  <a:cubicBezTo>
                    <a:pt x="17770" y="88201"/>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90;p7"/>
            <p:cNvSpPr/>
            <p:nvPr/>
          </p:nvSpPr>
          <p:spPr>
            <a:xfrm>
              <a:off x="3067891" y="5679573"/>
              <a:ext cx="136326" cy="92604"/>
            </a:xfrm>
            <a:custGeom>
              <a:avLst/>
              <a:gdLst/>
              <a:ahLst/>
              <a:cxnLst/>
              <a:rect l="l" t="t" r="r" b="b"/>
              <a:pathLst>
                <a:path w="119062" h="92604" extrusionOk="0">
                  <a:moveTo>
                    <a:pt x="119063" y="66146"/>
                  </a:moveTo>
                  <a:cubicBezTo>
                    <a:pt x="119063" y="29633"/>
                    <a:pt x="92421" y="0"/>
                    <a:pt x="59531" y="0"/>
                  </a:cubicBezTo>
                  <a:cubicBezTo>
                    <a:pt x="26641" y="0"/>
                    <a:pt x="0" y="29633"/>
                    <a:pt x="0" y="66146"/>
                  </a:cubicBezTo>
                  <a:lnTo>
                    <a:pt x="0" y="92604"/>
                  </a:lnTo>
                  <a:lnTo>
                    <a:pt x="119063" y="92604"/>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91;p7"/>
            <p:cNvSpPr/>
            <p:nvPr/>
          </p:nvSpPr>
          <p:spPr>
            <a:xfrm>
              <a:off x="3045155" y="4934337"/>
              <a:ext cx="90891" cy="88201"/>
            </a:xfrm>
            <a:custGeom>
              <a:avLst/>
              <a:gdLst/>
              <a:ahLst/>
              <a:cxnLst/>
              <a:rect l="l" t="t" r="r" b="b"/>
              <a:pathLst>
                <a:path w="79381" h="88201" extrusionOk="0">
                  <a:moveTo>
                    <a:pt x="79381" y="44101"/>
                  </a:moveTo>
                  <a:cubicBezTo>
                    <a:pt x="79381" y="68457"/>
                    <a:pt x="61611" y="88202"/>
                    <a:pt x="39691" y="88202"/>
                  </a:cubicBezTo>
                  <a:cubicBezTo>
                    <a:pt x="17770" y="88202"/>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92;p7"/>
            <p:cNvSpPr/>
            <p:nvPr/>
          </p:nvSpPr>
          <p:spPr>
            <a:xfrm>
              <a:off x="3022430" y="5040159"/>
              <a:ext cx="136326" cy="92604"/>
            </a:xfrm>
            <a:custGeom>
              <a:avLst/>
              <a:gdLst/>
              <a:ahLst/>
              <a:cxnLst/>
              <a:rect l="l" t="t" r="r" b="b"/>
              <a:pathLst>
                <a:path w="119062" h="92604" extrusionOk="0">
                  <a:moveTo>
                    <a:pt x="119063" y="66146"/>
                  </a:moveTo>
                  <a:cubicBezTo>
                    <a:pt x="119063" y="29633"/>
                    <a:pt x="92421" y="0"/>
                    <a:pt x="59531" y="0"/>
                  </a:cubicBezTo>
                  <a:cubicBezTo>
                    <a:pt x="26641" y="0"/>
                    <a:pt x="0" y="29633"/>
                    <a:pt x="0" y="66146"/>
                  </a:cubicBezTo>
                  <a:lnTo>
                    <a:pt x="0" y="92604"/>
                  </a:lnTo>
                  <a:lnTo>
                    <a:pt x="119063" y="92604"/>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93;p7"/>
            <p:cNvSpPr/>
            <p:nvPr/>
          </p:nvSpPr>
          <p:spPr>
            <a:xfrm>
              <a:off x="2136013" y="5110750"/>
              <a:ext cx="90891" cy="88201"/>
            </a:xfrm>
            <a:custGeom>
              <a:avLst/>
              <a:gdLst/>
              <a:ahLst/>
              <a:cxnLst/>
              <a:rect l="l" t="t" r="r" b="b"/>
              <a:pathLst>
                <a:path w="79381" h="88201" extrusionOk="0">
                  <a:moveTo>
                    <a:pt x="79381" y="44101"/>
                  </a:moveTo>
                  <a:cubicBezTo>
                    <a:pt x="79381" y="68457"/>
                    <a:pt x="61611" y="88202"/>
                    <a:pt x="39691" y="88202"/>
                  </a:cubicBezTo>
                  <a:cubicBezTo>
                    <a:pt x="17770" y="88202"/>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94;p7"/>
            <p:cNvSpPr/>
            <p:nvPr/>
          </p:nvSpPr>
          <p:spPr>
            <a:xfrm>
              <a:off x="2113289" y="5216562"/>
              <a:ext cx="136326" cy="92604"/>
            </a:xfrm>
            <a:custGeom>
              <a:avLst/>
              <a:gdLst/>
              <a:ahLst/>
              <a:cxnLst/>
              <a:rect l="l" t="t" r="r" b="b"/>
              <a:pathLst>
                <a:path w="119062" h="92604" extrusionOk="0">
                  <a:moveTo>
                    <a:pt x="119063" y="66146"/>
                  </a:moveTo>
                  <a:cubicBezTo>
                    <a:pt x="119063" y="29633"/>
                    <a:pt x="92421" y="0"/>
                    <a:pt x="59531" y="0"/>
                  </a:cubicBezTo>
                  <a:cubicBezTo>
                    <a:pt x="26641" y="0"/>
                    <a:pt x="0" y="29633"/>
                    <a:pt x="0" y="66146"/>
                  </a:cubicBezTo>
                  <a:lnTo>
                    <a:pt x="0" y="92604"/>
                  </a:lnTo>
                  <a:lnTo>
                    <a:pt x="119063" y="92604"/>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4" name="Google Shape;370;p29"/>
          <p:cNvSpPr txBox="1">
            <a:spLocks noGrp="1"/>
          </p:cNvSpPr>
          <p:nvPr>
            <p:ph type="body" idx="4294967295"/>
          </p:nvPr>
        </p:nvSpPr>
        <p:spPr>
          <a:xfrm>
            <a:off x="5448823" y="2065197"/>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Survey</a:t>
            </a:r>
          </a:p>
          <a:p>
            <a:pPr marL="0" lvl="0" indent="0" algn="l" rtl="0">
              <a:spcBef>
                <a:spcPts val="0"/>
              </a:spcBef>
              <a:spcAft>
                <a:spcPts val="0"/>
              </a:spcAft>
              <a:buNone/>
            </a:pP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65" name="Google Shape;93;p7"/>
          <p:cNvSpPr/>
          <p:nvPr/>
        </p:nvSpPr>
        <p:spPr>
          <a:xfrm>
            <a:off x="5599759" y="2713580"/>
            <a:ext cx="726630" cy="761008"/>
          </a:xfrm>
          <a:custGeom>
            <a:avLst/>
            <a:gdLst/>
            <a:ahLst/>
            <a:cxnLst/>
            <a:rect l="l" t="t" r="r" b="b"/>
            <a:pathLst>
              <a:path w="8560" h="8965" extrusionOk="0">
                <a:moveTo>
                  <a:pt x="6890" y="6397"/>
                </a:moveTo>
                <a:lnTo>
                  <a:pt x="6890" y="6397"/>
                </a:lnTo>
                <a:lnTo>
                  <a:pt x="6869" y="6226"/>
                </a:lnTo>
                <a:lnTo>
                  <a:pt x="6826" y="6034"/>
                </a:lnTo>
                <a:lnTo>
                  <a:pt x="6762" y="5670"/>
                </a:lnTo>
                <a:lnTo>
                  <a:pt x="6762" y="5670"/>
                </a:lnTo>
                <a:lnTo>
                  <a:pt x="6719" y="5563"/>
                </a:lnTo>
                <a:lnTo>
                  <a:pt x="6698" y="5520"/>
                </a:lnTo>
                <a:lnTo>
                  <a:pt x="6676" y="5477"/>
                </a:lnTo>
                <a:lnTo>
                  <a:pt x="6633" y="5477"/>
                </a:lnTo>
                <a:lnTo>
                  <a:pt x="6591" y="5477"/>
                </a:lnTo>
                <a:lnTo>
                  <a:pt x="6569" y="5520"/>
                </a:lnTo>
                <a:lnTo>
                  <a:pt x="6526" y="5606"/>
                </a:lnTo>
                <a:lnTo>
                  <a:pt x="6526" y="5606"/>
                </a:lnTo>
                <a:lnTo>
                  <a:pt x="6569" y="5713"/>
                </a:lnTo>
                <a:lnTo>
                  <a:pt x="6569" y="5820"/>
                </a:lnTo>
                <a:lnTo>
                  <a:pt x="6569" y="5820"/>
                </a:lnTo>
                <a:lnTo>
                  <a:pt x="6505" y="6076"/>
                </a:lnTo>
                <a:lnTo>
                  <a:pt x="6505" y="6076"/>
                </a:lnTo>
                <a:lnTo>
                  <a:pt x="6462" y="6312"/>
                </a:lnTo>
                <a:lnTo>
                  <a:pt x="6462" y="6312"/>
                </a:lnTo>
                <a:lnTo>
                  <a:pt x="6419" y="6526"/>
                </a:lnTo>
                <a:lnTo>
                  <a:pt x="6419" y="6718"/>
                </a:lnTo>
                <a:lnTo>
                  <a:pt x="6419" y="7125"/>
                </a:lnTo>
                <a:lnTo>
                  <a:pt x="6441" y="7531"/>
                </a:lnTo>
                <a:lnTo>
                  <a:pt x="6419" y="7724"/>
                </a:lnTo>
                <a:lnTo>
                  <a:pt x="6398" y="7938"/>
                </a:lnTo>
                <a:lnTo>
                  <a:pt x="6398" y="7938"/>
                </a:lnTo>
                <a:lnTo>
                  <a:pt x="6377" y="8088"/>
                </a:lnTo>
                <a:lnTo>
                  <a:pt x="6334" y="8237"/>
                </a:lnTo>
                <a:lnTo>
                  <a:pt x="6291" y="8302"/>
                </a:lnTo>
                <a:lnTo>
                  <a:pt x="6248" y="8344"/>
                </a:lnTo>
                <a:lnTo>
                  <a:pt x="6184" y="8387"/>
                </a:lnTo>
                <a:lnTo>
                  <a:pt x="6120" y="8387"/>
                </a:lnTo>
                <a:lnTo>
                  <a:pt x="6120" y="8387"/>
                </a:lnTo>
                <a:lnTo>
                  <a:pt x="5970" y="8387"/>
                </a:lnTo>
                <a:lnTo>
                  <a:pt x="5799" y="8344"/>
                </a:lnTo>
                <a:lnTo>
                  <a:pt x="5649" y="8323"/>
                </a:lnTo>
                <a:lnTo>
                  <a:pt x="5478" y="8302"/>
                </a:lnTo>
                <a:lnTo>
                  <a:pt x="5478" y="8302"/>
                </a:lnTo>
                <a:lnTo>
                  <a:pt x="4686" y="8280"/>
                </a:lnTo>
                <a:lnTo>
                  <a:pt x="3895" y="8302"/>
                </a:lnTo>
                <a:lnTo>
                  <a:pt x="3895" y="8302"/>
                </a:lnTo>
                <a:lnTo>
                  <a:pt x="3146" y="8387"/>
                </a:lnTo>
                <a:lnTo>
                  <a:pt x="2911" y="8409"/>
                </a:lnTo>
                <a:lnTo>
                  <a:pt x="2718" y="8409"/>
                </a:lnTo>
                <a:lnTo>
                  <a:pt x="2568" y="8387"/>
                </a:lnTo>
                <a:lnTo>
                  <a:pt x="2504" y="8344"/>
                </a:lnTo>
                <a:lnTo>
                  <a:pt x="2483" y="8323"/>
                </a:lnTo>
                <a:lnTo>
                  <a:pt x="2483" y="8323"/>
                </a:lnTo>
                <a:lnTo>
                  <a:pt x="2483" y="8280"/>
                </a:lnTo>
                <a:lnTo>
                  <a:pt x="2483" y="8216"/>
                </a:lnTo>
                <a:lnTo>
                  <a:pt x="2504" y="8173"/>
                </a:lnTo>
                <a:lnTo>
                  <a:pt x="2504" y="8152"/>
                </a:lnTo>
                <a:lnTo>
                  <a:pt x="2483" y="8109"/>
                </a:lnTo>
                <a:lnTo>
                  <a:pt x="2483" y="8109"/>
                </a:lnTo>
                <a:lnTo>
                  <a:pt x="2418" y="8088"/>
                </a:lnTo>
                <a:lnTo>
                  <a:pt x="2376" y="8109"/>
                </a:lnTo>
                <a:lnTo>
                  <a:pt x="2290" y="8195"/>
                </a:lnTo>
                <a:lnTo>
                  <a:pt x="2290" y="8195"/>
                </a:lnTo>
                <a:lnTo>
                  <a:pt x="2162" y="8302"/>
                </a:lnTo>
                <a:lnTo>
                  <a:pt x="2098" y="8366"/>
                </a:lnTo>
                <a:lnTo>
                  <a:pt x="2033" y="8409"/>
                </a:lnTo>
                <a:lnTo>
                  <a:pt x="2033" y="8409"/>
                </a:lnTo>
                <a:lnTo>
                  <a:pt x="1969" y="8387"/>
                </a:lnTo>
                <a:lnTo>
                  <a:pt x="1926" y="8366"/>
                </a:lnTo>
                <a:lnTo>
                  <a:pt x="1905" y="8323"/>
                </a:lnTo>
                <a:lnTo>
                  <a:pt x="1862" y="8280"/>
                </a:lnTo>
                <a:lnTo>
                  <a:pt x="1862" y="8280"/>
                </a:lnTo>
                <a:lnTo>
                  <a:pt x="1819" y="8216"/>
                </a:lnTo>
                <a:lnTo>
                  <a:pt x="1777" y="8152"/>
                </a:lnTo>
                <a:lnTo>
                  <a:pt x="1755" y="8152"/>
                </a:lnTo>
                <a:lnTo>
                  <a:pt x="1734" y="8152"/>
                </a:lnTo>
                <a:lnTo>
                  <a:pt x="1627" y="8216"/>
                </a:lnTo>
                <a:lnTo>
                  <a:pt x="1627" y="8216"/>
                </a:lnTo>
                <a:lnTo>
                  <a:pt x="1605" y="8237"/>
                </a:lnTo>
                <a:lnTo>
                  <a:pt x="1584" y="8280"/>
                </a:lnTo>
                <a:lnTo>
                  <a:pt x="1584" y="8323"/>
                </a:lnTo>
                <a:lnTo>
                  <a:pt x="1563" y="8344"/>
                </a:lnTo>
                <a:lnTo>
                  <a:pt x="1563" y="8344"/>
                </a:lnTo>
                <a:lnTo>
                  <a:pt x="1456" y="8387"/>
                </a:lnTo>
                <a:lnTo>
                  <a:pt x="1370" y="8409"/>
                </a:lnTo>
                <a:lnTo>
                  <a:pt x="1327" y="8409"/>
                </a:lnTo>
                <a:lnTo>
                  <a:pt x="1306" y="8387"/>
                </a:lnTo>
                <a:lnTo>
                  <a:pt x="1285" y="8344"/>
                </a:lnTo>
                <a:lnTo>
                  <a:pt x="1263" y="8280"/>
                </a:lnTo>
                <a:lnTo>
                  <a:pt x="1263" y="8280"/>
                </a:lnTo>
                <a:lnTo>
                  <a:pt x="1263" y="8237"/>
                </a:lnTo>
                <a:lnTo>
                  <a:pt x="1306" y="8173"/>
                </a:lnTo>
                <a:lnTo>
                  <a:pt x="1370" y="7981"/>
                </a:lnTo>
                <a:lnTo>
                  <a:pt x="1391" y="7895"/>
                </a:lnTo>
                <a:lnTo>
                  <a:pt x="1413" y="7831"/>
                </a:lnTo>
                <a:lnTo>
                  <a:pt x="1370" y="7767"/>
                </a:lnTo>
                <a:lnTo>
                  <a:pt x="1306" y="7745"/>
                </a:lnTo>
                <a:lnTo>
                  <a:pt x="1306" y="7745"/>
                </a:lnTo>
                <a:lnTo>
                  <a:pt x="1263" y="7745"/>
                </a:lnTo>
                <a:lnTo>
                  <a:pt x="1199" y="7788"/>
                </a:lnTo>
                <a:lnTo>
                  <a:pt x="1092" y="7916"/>
                </a:lnTo>
                <a:lnTo>
                  <a:pt x="1006" y="8045"/>
                </a:lnTo>
                <a:lnTo>
                  <a:pt x="942" y="8152"/>
                </a:lnTo>
                <a:lnTo>
                  <a:pt x="942" y="8152"/>
                </a:lnTo>
                <a:lnTo>
                  <a:pt x="899" y="8259"/>
                </a:lnTo>
                <a:lnTo>
                  <a:pt x="857" y="8344"/>
                </a:lnTo>
                <a:lnTo>
                  <a:pt x="814" y="8387"/>
                </a:lnTo>
                <a:lnTo>
                  <a:pt x="771" y="8409"/>
                </a:lnTo>
                <a:lnTo>
                  <a:pt x="728" y="8409"/>
                </a:lnTo>
                <a:lnTo>
                  <a:pt x="664" y="8366"/>
                </a:lnTo>
                <a:lnTo>
                  <a:pt x="664" y="8366"/>
                </a:lnTo>
                <a:lnTo>
                  <a:pt x="621" y="8323"/>
                </a:lnTo>
                <a:lnTo>
                  <a:pt x="621" y="8259"/>
                </a:lnTo>
                <a:lnTo>
                  <a:pt x="621" y="8216"/>
                </a:lnTo>
                <a:lnTo>
                  <a:pt x="643" y="8152"/>
                </a:lnTo>
                <a:lnTo>
                  <a:pt x="728" y="7916"/>
                </a:lnTo>
                <a:lnTo>
                  <a:pt x="728" y="7916"/>
                </a:lnTo>
                <a:lnTo>
                  <a:pt x="771" y="7788"/>
                </a:lnTo>
                <a:lnTo>
                  <a:pt x="771" y="7724"/>
                </a:lnTo>
                <a:lnTo>
                  <a:pt x="750" y="7660"/>
                </a:lnTo>
                <a:lnTo>
                  <a:pt x="750" y="7660"/>
                </a:lnTo>
                <a:lnTo>
                  <a:pt x="728" y="7638"/>
                </a:lnTo>
                <a:lnTo>
                  <a:pt x="664" y="7617"/>
                </a:lnTo>
                <a:lnTo>
                  <a:pt x="621" y="7596"/>
                </a:lnTo>
                <a:lnTo>
                  <a:pt x="600" y="7574"/>
                </a:lnTo>
                <a:lnTo>
                  <a:pt x="600" y="7574"/>
                </a:lnTo>
                <a:lnTo>
                  <a:pt x="578" y="7531"/>
                </a:lnTo>
                <a:lnTo>
                  <a:pt x="557" y="7467"/>
                </a:lnTo>
                <a:lnTo>
                  <a:pt x="557" y="7317"/>
                </a:lnTo>
                <a:lnTo>
                  <a:pt x="578" y="7039"/>
                </a:lnTo>
                <a:lnTo>
                  <a:pt x="578" y="7039"/>
                </a:lnTo>
                <a:lnTo>
                  <a:pt x="600" y="6697"/>
                </a:lnTo>
                <a:lnTo>
                  <a:pt x="643" y="6376"/>
                </a:lnTo>
                <a:lnTo>
                  <a:pt x="664" y="6055"/>
                </a:lnTo>
                <a:lnTo>
                  <a:pt x="664" y="5884"/>
                </a:lnTo>
                <a:lnTo>
                  <a:pt x="664" y="5734"/>
                </a:lnTo>
                <a:lnTo>
                  <a:pt x="664" y="5734"/>
                </a:lnTo>
                <a:lnTo>
                  <a:pt x="621" y="5349"/>
                </a:lnTo>
                <a:lnTo>
                  <a:pt x="600" y="4964"/>
                </a:lnTo>
                <a:lnTo>
                  <a:pt x="578" y="4194"/>
                </a:lnTo>
                <a:lnTo>
                  <a:pt x="600" y="3402"/>
                </a:lnTo>
                <a:lnTo>
                  <a:pt x="600" y="2632"/>
                </a:lnTo>
                <a:lnTo>
                  <a:pt x="600" y="2632"/>
                </a:lnTo>
                <a:lnTo>
                  <a:pt x="578" y="2461"/>
                </a:lnTo>
                <a:lnTo>
                  <a:pt x="600" y="2332"/>
                </a:lnTo>
                <a:lnTo>
                  <a:pt x="621" y="2289"/>
                </a:lnTo>
                <a:lnTo>
                  <a:pt x="664" y="2268"/>
                </a:lnTo>
                <a:lnTo>
                  <a:pt x="728" y="2247"/>
                </a:lnTo>
                <a:lnTo>
                  <a:pt x="835" y="2225"/>
                </a:lnTo>
                <a:lnTo>
                  <a:pt x="835" y="2225"/>
                </a:lnTo>
                <a:lnTo>
                  <a:pt x="1456" y="2182"/>
                </a:lnTo>
                <a:lnTo>
                  <a:pt x="1456" y="2182"/>
                </a:lnTo>
                <a:lnTo>
                  <a:pt x="1755" y="2161"/>
                </a:lnTo>
                <a:lnTo>
                  <a:pt x="1905" y="2118"/>
                </a:lnTo>
                <a:lnTo>
                  <a:pt x="2033" y="2075"/>
                </a:lnTo>
                <a:lnTo>
                  <a:pt x="2033" y="2075"/>
                </a:lnTo>
                <a:lnTo>
                  <a:pt x="2076" y="2011"/>
                </a:lnTo>
                <a:lnTo>
                  <a:pt x="2119" y="1968"/>
                </a:lnTo>
                <a:lnTo>
                  <a:pt x="2140" y="1904"/>
                </a:lnTo>
                <a:lnTo>
                  <a:pt x="2162" y="1840"/>
                </a:lnTo>
                <a:lnTo>
                  <a:pt x="2162" y="1690"/>
                </a:lnTo>
                <a:lnTo>
                  <a:pt x="2140" y="1541"/>
                </a:lnTo>
                <a:lnTo>
                  <a:pt x="2140" y="1541"/>
                </a:lnTo>
                <a:lnTo>
                  <a:pt x="2076" y="1177"/>
                </a:lnTo>
                <a:lnTo>
                  <a:pt x="2012" y="813"/>
                </a:lnTo>
                <a:lnTo>
                  <a:pt x="2012" y="813"/>
                </a:lnTo>
                <a:lnTo>
                  <a:pt x="1948" y="599"/>
                </a:lnTo>
                <a:lnTo>
                  <a:pt x="1948" y="492"/>
                </a:lnTo>
                <a:lnTo>
                  <a:pt x="1969" y="449"/>
                </a:lnTo>
                <a:lnTo>
                  <a:pt x="2012" y="407"/>
                </a:lnTo>
                <a:lnTo>
                  <a:pt x="2012" y="407"/>
                </a:lnTo>
                <a:lnTo>
                  <a:pt x="2055" y="385"/>
                </a:lnTo>
                <a:lnTo>
                  <a:pt x="2140" y="364"/>
                </a:lnTo>
                <a:lnTo>
                  <a:pt x="2312" y="342"/>
                </a:lnTo>
                <a:lnTo>
                  <a:pt x="2654" y="364"/>
                </a:lnTo>
                <a:lnTo>
                  <a:pt x="2654" y="364"/>
                </a:lnTo>
                <a:lnTo>
                  <a:pt x="3339" y="385"/>
                </a:lnTo>
                <a:lnTo>
                  <a:pt x="3339" y="385"/>
                </a:lnTo>
                <a:lnTo>
                  <a:pt x="4109" y="407"/>
                </a:lnTo>
                <a:lnTo>
                  <a:pt x="4879" y="471"/>
                </a:lnTo>
                <a:lnTo>
                  <a:pt x="4879" y="471"/>
                </a:lnTo>
                <a:lnTo>
                  <a:pt x="5200" y="471"/>
                </a:lnTo>
                <a:lnTo>
                  <a:pt x="5564" y="471"/>
                </a:lnTo>
                <a:lnTo>
                  <a:pt x="5906" y="471"/>
                </a:lnTo>
                <a:lnTo>
                  <a:pt x="6077" y="514"/>
                </a:lnTo>
                <a:lnTo>
                  <a:pt x="6206" y="556"/>
                </a:lnTo>
                <a:lnTo>
                  <a:pt x="6206" y="556"/>
                </a:lnTo>
                <a:lnTo>
                  <a:pt x="6270" y="535"/>
                </a:lnTo>
                <a:lnTo>
                  <a:pt x="6291" y="535"/>
                </a:lnTo>
                <a:lnTo>
                  <a:pt x="6313" y="578"/>
                </a:lnTo>
                <a:lnTo>
                  <a:pt x="6313" y="620"/>
                </a:lnTo>
                <a:lnTo>
                  <a:pt x="6313" y="620"/>
                </a:lnTo>
                <a:lnTo>
                  <a:pt x="6313" y="727"/>
                </a:lnTo>
                <a:lnTo>
                  <a:pt x="6313" y="727"/>
                </a:lnTo>
                <a:lnTo>
                  <a:pt x="6313" y="877"/>
                </a:lnTo>
                <a:lnTo>
                  <a:pt x="6313" y="1048"/>
                </a:lnTo>
                <a:lnTo>
                  <a:pt x="6313" y="1048"/>
                </a:lnTo>
                <a:lnTo>
                  <a:pt x="6334" y="1155"/>
                </a:lnTo>
                <a:lnTo>
                  <a:pt x="6377" y="1241"/>
                </a:lnTo>
                <a:lnTo>
                  <a:pt x="6441" y="1434"/>
                </a:lnTo>
                <a:lnTo>
                  <a:pt x="6441" y="1434"/>
                </a:lnTo>
                <a:lnTo>
                  <a:pt x="6484" y="1754"/>
                </a:lnTo>
                <a:lnTo>
                  <a:pt x="6505" y="1947"/>
                </a:lnTo>
                <a:lnTo>
                  <a:pt x="6526" y="2011"/>
                </a:lnTo>
                <a:lnTo>
                  <a:pt x="6548" y="2033"/>
                </a:lnTo>
                <a:lnTo>
                  <a:pt x="6548" y="2033"/>
                </a:lnTo>
                <a:lnTo>
                  <a:pt x="6591" y="2033"/>
                </a:lnTo>
                <a:lnTo>
                  <a:pt x="6633" y="2011"/>
                </a:lnTo>
                <a:lnTo>
                  <a:pt x="6698" y="1926"/>
                </a:lnTo>
                <a:lnTo>
                  <a:pt x="6762" y="1819"/>
                </a:lnTo>
                <a:lnTo>
                  <a:pt x="6783" y="1712"/>
                </a:lnTo>
                <a:lnTo>
                  <a:pt x="6783" y="1712"/>
                </a:lnTo>
                <a:lnTo>
                  <a:pt x="6826" y="1562"/>
                </a:lnTo>
                <a:lnTo>
                  <a:pt x="6847" y="1412"/>
                </a:lnTo>
                <a:lnTo>
                  <a:pt x="6847" y="1241"/>
                </a:lnTo>
                <a:lnTo>
                  <a:pt x="6826" y="1048"/>
                </a:lnTo>
                <a:lnTo>
                  <a:pt x="6783" y="706"/>
                </a:lnTo>
                <a:lnTo>
                  <a:pt x="6719" y="385"/>
                </a:lnTo>
                <a:lnTo>
                  <a:pt x="6719" y="385"/>
                </a:lnTo>
                <a:lnTo>
                  <a:pt x="6655" y="214"/>
                </a:lnTo>
                <a:lnTo>
                  <a:pt x="6612" y="150"/>
                </a:lnTo>
                <a:lnTo>
                  <a:pt x="6569" y="128"/>
                </a:lnTo>
                <a:lnTo>
                  <a:pt x="6441" y="107"/>
                </a:lnTo>
                <a:lnTo>
                  <a:pt x="6270" y="86"/>
                </a:lnTo>
                <a:lnTo>
                  <a:pt x="6270" y="86"/>
                </a:lnTo>
                <a:lnTo>
                  <a:pt x="5992" y="43"/>
                </a:lnTo>
                <a:lnTo>
                  <a:pt x="5735" y="43"/>
                </a:lnTo>
                <a:lnTo>
                  <a:pt x="5735" y="43"/>
                </a:lnTo>
                <a:lnTo>
                  <a:pt x="4194" y="0"/>
                </a:lnTo>
                <a:lnTo>
                  <a:pt x="2654" y="0"/>
                </a:lnTo>
                <a:lnTo>
                  <a:pt x="2654" y="0"/>
                </a:lnTo>
                <a:lnTo>
                  <a:pt x="1798" y="0"/>
                </a:lnTo>
                <a:lnTo>
                  <a:pt x="1798" y="0"/>
                </a:lnTo>
                <a:lnTo>
                  <a:pt x="1648" y="0"/>
                </a:lnTo>
                <a:lnTo>
                  <a:pt x="1563" y="0"/>
                </a:lnTo>
                <a:lnTo>
                  <a:pt x="1477" y="43"/>
                </a:lnTo>
                <a:lnTo>
                  <a:pt x="1477" y="43"/>
                </a:lnTo>
                <a:lnTo>
                  <a:pt x="1413" y="86"/>
                </a:lnTo>
                <a:lnTo>
                  <a:pt x="1349" y="171"/>
                </a:lnTo>
                <a:lnTo>
                  <a:pt x="1242" y="342"/>
                </a:lnTo>
                <a:lnTo>
                  <a:pt x="1135" y="514"/>
                </a:lnTo>
                <a:lnTo>
                  <a:pt x="1006" y="685"/>
                </a:lnTo>
                <a:lnTo>
                  <a:pt x="1006" y="685"/>
                </a:lnTo>
                <a:lnTo>
                  <a:pt x="792" y="963"/>
                </a:lnTo>
                <a:lnTo>
                  <a:pt x="600" y="1262"/>
                </a:lnTo>
                <a:lnTo>
                  <a:pt x="429" y="1541"/>
                </a:lnTo>
                <a:lnTo>
                  <a:pt x="236" y="1840"/>
                </a:lnTo>
                <a:lnTo>
                  <a:pt x="236" y="1840"/>
                </a:lnTo>
                <a:lnTo>
                  <a:pt x="151" y="1947"/>
                </a:lnTo>
                <a:lnTo>
                  <a:pt x="86" y="2033"/>
                </a:lnTo>
                <a:lnTo>
                  <a:pt x="44" y="2140"/>
                </a:lnTo>
                <a:lnTo>
                  <a:pt x="22" y="2289"/>
                </a:lnTo>
                <a:lnTo>
                  <a:pt x="22" y="2289"/>
                </a:lnTo>
                <a:lnTo>
                  <a:pt x="22" y="2632"/>
                </a:lnTo>
                <a:lnTo>
                  <a:pt x="65" y="2974"/>
                </a:lnTo>
                <a:lnTo>
                  <a:pt x="65" y="2974"/>
                </a:lnTo>
                <a:lnTo>
                  <a:pt x="86" y="3338"/>
                </a:lnTo>
                <a:lnTo>
                  <a:pt x="86" y="3723"/>
                </a:lnTo>
                <a:lnTo>
                  <a:pt x="86" y="4472"/>
                </a:lnTo>
                <a:lnTo>
                  <a:pt x="44" y="5242"/>
                </a:lnTo>
                <a:lnTo>
                  <a:pt x="44" y="5991"/>
                </a:lnTo>
                <a:lnTo>
                  <a:pt x="44" y="5991"/>
                </a:lnTo>
                <a:lnTo>
                  <a:pt x="22" y="7638"/>
                </a:lnTo>
                <a:lnTo>
                  <a:pt x="22" y="7638"/>
                </a:lnTo>
                <a:lnTo>
                  <a:pt x="22" y="8259"/>
                </a:lnTo>
                <a:lnTo>
                  <a:pt x="22" y="8259"/>
                </a:lnTo>
                <a:lnTo>
                  <a:pt x="22" y="8516"/>
                </a:lnTo>
                <a:lnTo>
                  <a:pt x="1" y="8665"/>
                </a:lnTo>
                <a:lnTo>
                  <a:pt x="22" y="8772"/>
                </a:lnTo>
                <a:lnTo>
                  <a:pt x="22" y="8772"/>
                </a:lnTo>
                <a:lnTo>
                  <a:pt x="44" y="8836"/>
                </a:lnTo>
                <a:lnTo>
                  <a:pt x="86" y="8901"/>
                </a:lnTo>
                <a:lnTo>
                  <a:pt x="151" y="8922"/>
                </a:lnTo>
                <a:lnTo>
                  <a:pt x="215" y="8943"/>
                </a:lnTo>
                <a:lnTo>
                  <a:pt x="386" y="8965"/>
                </a:lnTo>
                <a:lnTo>
                  <a:pt x="578" y="8965"/>
                </a:lnTo>
                <a:lnTo>
                  <a:pt x="964" y="8901"/>
                </a:lnTo>
                <a:lnTo>
                  <a:pt x="1285" y="8858"/>
                </a:lnTo>
                <a:lnTo>
                  <a:pt x="1285" y="8858"/>
                </a:lnTo>
                <a:lnTo>
                  <a:pt x="2012" y="8836"/>
                </a:lnTo>
                <a:lnTo>
                  <a:pt x="2718" y="8858"/>
                </a:lnTo>
                <a:lnTo>
                  <a:pt x="2718" y="8858"/>
                </a:lnTo>
                <a:lnTo>
                  <a:pt x="3488" y="8836"/>
                </a:lnTo>
                <a:lnTo>
                  <a:pt x="4237" y="8794"/>
                </a:lnTo>
                <a:lnTo>
                  <a:pt x="4986" y="8772"/>
                </a:lnTo>
                <a:lnTo>
                  <a:pt x="5371" y="8794"/>
                </a:lnTo>
                <a:lnTo>
                  <a:pt x="5735" y="8794"/>
                </a:lnTo>
                <a:lnTo>
                  <a:pt x="5735" y="8794"/>
                </a:lnTo>
                <a:lnTo>
                  <a:pt x="6120" y="8858"/>
                </a:lnTo>
                <a:lnTo>
                  <a:pt x="6313" y="8879"/>
                </a:lnTo>
                <a:lnTo>
                  <a:pt x="6505" y="8858"/>
                </a:lnTo>
                <a:lnTo>
                  <a:pt x="6505" y="8858"/>
                </a:lnTo>
                <a:lnTo>
                  <a:pt x="6612" y="8836"/>
                </a:lnTo>
                <a:lnTo>
                  <a:pt x="6698" y="8794"/>
                </a:lnTo>
                <a:lnTo>
                  <a:pt x="6740" y="8708"/>
                </a:lnTo>
                <a:lnTo>
                  <a:pt x="6783" y="8601"/>
                </a:lnTo>
                <a:lnTo>
                  <a:pt x="6783" y="8601"/>
                </a:lnTo>
                <a:lnTo>
                  <a:pt x="6847" y="8451"/>
                </a:lnTo>
                <a:lnTo>
                  <a:pt x="6869" y="8302"/>
                </a:lnTo>
                <a:lnTo>
                  <a:pt x="6890" y="8152"/>
                </a:lnTo>
                <a:lnTo>
                  <a:pt x="6912" y="7981"/>
                </a:lnTo>
                <a:lnTo>
                  <a:pt x="6912" y="7660"/>
                </a:lnTo>
                <a:lnTo>
                  <a:pt x="6890" y="7339"/>
                </a:lnTo>
                <a:lnTo>
                  <a:pt x="6890" y="7339"/>
                </a:lnTo>
                <a:lnTo>
                  <a:pt x="6912" y="6868"/>
                </a:lnTo>
                <a:lnTo>
                  <a:pt x="6912" y="6633"/>
                </a:lnTo>
                <a:lnTo>
                  <a:pt x="6890" y="6397"/>
                </a:lnTo>
                <a:lnTo>
                  <a:pt x="6890" y="6397"/>
                </a:lnTo>
                <a:close/>
                <a:moveTo>
                  <a:pt x="1327" y="1006"/>
                </a:moveTo>
                <a:lnTo>
                  <a:pt x="1327" y="1006"/>
                </a:lnTo>
                <a:lnTo>
                  <a:pt x="1434" y="1091"/>
                </a:lnTo>
                <a:lnTo>
                  <a:pt x="1541" y="1241"/>
                </a:lnTo>
                <a:lnTo>
                  <a:pt x="1584" y="1327"/>
                </a:lnTo>
                <a:lnTo>
                  <a:pt x="1605" y="1391"/>
                </a:lnTo>
                <a:lnTo>
                  <a:pt x="1605" y="1455"/>
                </a:lnTo>
                <a:lnTo>
                  <a:pt x="1563" y="1498"/>
                </a:lnTo>
                <a:lnTo>
                  <a:pt x="1563" y="1498"/>
                </a:lnTo>
                <a:lnTo>
                  <a:pt x="1520" y="1476"/>
                </a:lnTo>
                <a:lnTo>
                  <a:pt x="1434" y="1369"/>
                </a:lnTo>
                <a:lnTo>
                  <a:pt x="1285" y="1220"/>
                </a:lnTo>
                <a:lnTo>
                  <a:pt x="1285" y="1220"/>
                </a:lnTo>
                <a:lnTo>
                  <a:pt x="1263" y="1113"/>
                </a:lnTo>
                <a:lnTo>
                  <a:pt x="1327" y="1006"/>
                </a:lnTo>
                <a:lnTo>
                  <a:pt x="1327" y="1006"/>
                </a:lnTo>
                <a:close/>
                <a:moveTo>
                  <a:pt x="1242" y="1626"/>
                </a:moveTo>
                <a:lnTo>
                  <a:pt x="1242" y="1626"/>
                </a:lnTo>
                <a:lnTo>
                  <a:pt x="1306" y="1712"/>
                </a:lnTo>
                <a:lnTo>
                  <a:pt x="1306" y="1712"/>
                </a:lnTo>
                <a:lnTo>
                  <a:pt x="1306" y="1712"/>
                </a:lnTo>
                <a:lnTo>
                  <a:pt x="1306" y="1712"/>
                </a:lnTo>
                <a:lnTo>
                  <a:pt x="1327" y="1733"/>
                </a:lnTo>
                <a:lnTo>
                  <a:pt x="1327" y="1733"/>
                </a:lnTo>
                <a:lnTo>
                  <a:pt x="1306" y="1712"/>
                </a:lnTo>
                <a:lnTo>
                  <a:pt x="1306" y="1712"/>
                </a:lnTo>
                <a:lnTo>
                  <a:pt x="1242" y="1626"/>
                </a:lnTo>
                <a:lnTo>
                  <a:pt x="1242" y="1626"/>
                </a:lnTo>
                <a:lnTo>
                  <a:pt x="1178" y="1519"/>
                </a:lnTo>
                <a:lnTo>
                  <a:pt x="1135" y="1476"/>
                </a:lnTo>
                <a:lnTo>
                  <a:pt x="1071" y="1434"/>
                </a:lnTo>
                <a:lnTo>
                  <a:pt x="1071" y="1434"/>
                </a:lnTo>
                <a:lnTo>
                  <a:pt x="1135" y="1455"/>
                </a:lnTo>
                <a:lnTo>
                  <a:pt x="1178" y="1498"/>
                </a:lnTo>
                <a:lnTo>
                  <a:pt x="1242" y="1626"/>
                </a:lnTo>
                <a:lnTo>
                  <a:pt x="1242" y="1626"/>
                </a:lnTo>
                <a:close/>
                <a:moveTo>
                  <a:pt x="814" y="1690"/>
                </a:moveTo>
                <a:lnTo>
                  <a:pt x="814" y="1690"/>
                </a:lnTo>
                <a:lnTo>
                  <a:pt x="857" y="1690"/>
                </a:lnTo>
                <a:lnTo>
                  <a:pt x="878" y="1712"/>
                </a:lnTo>
                <a:lnTo>
                  <a:pt x="899" y="1733"/>
                </a:lnTo>
                <a:lnTo>
                  <a:pt x="878" y="1776"/>
                </a:lnTo>
                <a:lnTo>
                  <a:pt x="835" y="1819"/>
                </a:lnTo>
                <a:lnTo>
                  <a:pt x="750" y="1861"/>
                </a:lnTo>
                <a:lnTo>
                  <a:pt x="750" y="1861"/>
                </a:lnTo>
                <a:lnTo>
                  <a:pt x="707" y="1840"/>
                </a:lnTo>
                <a:lnTo>
                  <a:pt x="707" y="1819"/>
                </a:lnTo>
                <a:lnTo>
                  <a:pt x="707" y="1754"/>
                </a:lnTo>
                <a:lnTo>
                  <a:pt x="750" y="1712"/>
                </a:lnTo>
                <a:lnTo>
                  <a:pt x="814" y="1690"/>
                </a:lnTo>
                <a:lnTo>
                  <a:pt x="814" y="1690"/>
                </a:lnTo>
                <a:close/>
                <a:moveTo>
                  <a:pt x="8538" y="2888"/>
                </a:moveTo>
                <a:lnTo>
                  <a:pt x="8538" y="2888"/>
                </a:lnTo>
                <a:lnTo>
                  <a:pt x="8473" y="2696"/>
                </a:lnTo>
                <a:lnTo>
                  <a:pt x="8367" y="2503"/>
                </a:lnTo>
                <a:lnTo>
                  <a:pt x="8153" y="2140"/>
                </a:lnTo>
                <a:lnTo>
                  <a:pt x="8153" y="2140"/>
                </a:lnTo>
                <a:lnTo>
                  <a:pt x="8088" y="1990"/>
                </a:lnTo>
                <a:lnTo>
                  <a:pt x="8003" y="1840"/>
                </a:lnTo>
                <a:lnTo>
                  <a:pt x="7939" y="1797"/>
                </a:lnTo>
                <a:lnTo>
                  <a:pt x="7896" y="1754"/>
                </a:lnTo>
                <a:lnTo>
                  <a:pt x="7810" y="1712"/>
                </a:lnTo>
                <a:lnTo>
                  <a:pt x="7725" y="1712"/>
                </a:lnTo>
                <a:lnTo>
                  <a:pt x="7725" y="1712"/>
                </a:lnTo>
                <a:lnTo>
                  <a:pt x="7532" y="1712"/>
                </a:lnTo>
                <a:lnTo>
                  <a:pt x="7340" y="1776"/>
                </a:lnTo>
                <a:lnTo>
                  <a:pt x="7168" y="1861"/>
                </a:lnTo>
                <a:lnTo>
                  <a:pt x="6997" y="1968"/>
                </a:lnTo>
                <a:lnTo>
                  <a:pt x="6847" y="2097"/>
                </a:lnTo>
                <a:lnTo>
                  <a:pt x="6698" y="2247"/>
                </a:lnTo>
                <a:lnTo>
                  <a:pt x="6419" y="2525"/>
                </a:lnTo>
                <a:lnTo>
                  <a:pt x="6419" y="2525"/>
                </a:lnTo>
                <a:lnTo>
                  <a:pt x="4965" y="3937"/>
                </a:lnTo>
                <a:lnTo>
                  <a:pt x="4965" y="3937"/>
                </a:lnTo>
                <a:lnTo>
                  <a:pt x="4344" y="4515"/>
                </a:lnTo>
                <a:lnTo>
                  <a:pt x="4194" y="4664"/>
                </a:lnTo>
                <a:lnTo>
                  <a:pt x="4045" y="4814"/>
                </a:lnTo>
                <a:lnTo>
                  <a:pt x="3938" y="4985"/>
                </a:lnTo>
                <a:lnTo>
                  <a:pt x="3831" y="5156"/>
                </a:lnTo>
                <a:lnTo>
                  <a:pt x="3831" y="5156"/>
                </a:lnTo>
                <a:lnTo>
                  <a:pt x="3702" y="5520"/>
                </a:lnTo>
                <a:lnTo>
                  <a:pt x="3595" y="5884"/>
                </a:lnTo>
                <a:lnTo>
                  <a:pt x="3488" y="6248"/>
                </a:lnTo>
                <a:lnTo>
                  <a:pt x="3360" y="6611"/>
                </a:lnTo>
                <a:lnTo>
                  <a:pt x="3360" y="6611"/>
                </a:lnTo>
                <a:lnTo>
                  <a:pt x="3296" y="6740"/>
                </a:lnTo>
                <a:lnTo>
                  <a:pt x="3253" y="6889"/>
                </a:lnTo>
                <a:lnTo>
                  <a:pt x="3253" y="6975"/>
                </a:lnTo>
                <a:lnTo>
                  <a:pt x="3274" y="7039"/>
                </a:lnTo>
                <a:lnTo>
                  <a:pt x="3317" y="7082"/>
                </a:lnTo>
                <a:lnTo>
                  <a:pt x="3403" y="7125"/>
                </a:lnTo>
                <a:lnTo>
                  <a:pt x="3403" y="7125"/>
                </a:lnTo>
                <a:lnTo>
                  <a:pt x="3467" y="7125"/>
                </a:lnTo>
                <a:lnTo>
                  <a:pt x="3552" y="7103"/>
                </a:lnTo>
                <a:lnTo>
                  <a:pt x="3724" y="7039"/>
                </a:lnTo>
                <a:lnTo>
                  <a:pt x="4023" y="6868"/>
                </a:lnTo>
                <a:lnTo>
                  <a:pt x="4023" y="6868"/>
                </a:lnTo>
                <a:lnTo>
                  <a:pt x="4344" y="6740"/>
                </a:lnTo>
                <a:lnTo>
                  <a:pt x="4686" y="6611"/>
                </a:lnTo>
                <a:lnTo>
                  <a:pt x="4836" y="6547"/>
                </a:lnTo>
                <a:lnTo>
                  <a:pt x="4986" y="6462"/>
                </a:lnTo>
                <a:lnTo>
                  <a:pt x="5114" y="6355"/>
                </a:lnTo>
                <a:lnTo>
                  <a:pt x="5243" y="6248"/>
                </a:lnTo>
                <a:lnTo>
                  <a:pt x="5243" y="6248"/>
                </a:lnTo>
                <a:lnTo>
                  <a:pt x="5371" y="6076"/>
                </a:lnTo>
                <a:lnTo>
                  <a:pt x="5521" y="5927"/>
                </a:lnTo>
                <a:lnTo>
                  <a:pt x="5842" y="5627"/>
                </a:lnTo>
                <a:lnTo>
                  <a:pt x="6484" y="5092"/>
                </a:lnTo>
                <a:lnTo>
                  <a:pt x="6484" y="5092"/>
                </a:lnTo>
                <a:lnTo>
                  <a:pt x="7083" y="4536"/>
                </a:lnTo>
                <a:lnTo>
                  <a:pt x="7660" y="4001"/>
                </a:lnTo>
                <a:lnTo>
                  <a:pt x="7660" y="4001"/>
                </a:lnTo>
                <a:lnTo>
                  <a:pt x="7960" y="3723"/>
                </a:lnTo>
                <a:lnTo>
                  <a:pt x="8260" y="3402"/>
                </a:lnTo>
                <a:lnTo>
                  <a:pt x="8260" y="3402"/>
                </a:lnTo>
                <a:lnTo>
                  <a:pt x="8388" y="3295"/>
                </a:lnTo>
                <a:lnTo>
                  <a:pt x="8495" y="3188"/>
                </a:lnTo>
                <a:lnTo>
                  <a:pt x="8538" y="3124"/>
                </a:lnTo>
                <a:lnTo>
                  <a:pt x="8559" y="3060"/>
                </a:lnTo>
                <a:lnTo>
                  <a:pt x="8559" y="2974"/>
                </a:lnTo>
                <a:lnTo>
                  <a:pt x="8538" y="2888"/>
                </a:lnTo>
                <a:lnTo>
                  <a:pt x="8538" y="2888"/>
                </a:lnTo>
                <a:close/>
                <a:moveTo>
                  <a:pt x="7660" y="2204"/>
                </a:moveTo>
                <a:lnTo>
                  <a:pt x="7660" y="2204"/>
                </a:lnTo>
                <a:lnTo>
                  <a:pt x="7660" y="2204"/>
                </a:lnTo>
                <a:lnTo>
                  <a:pt x="7660" y="2204"/>
                </a:lnTo>
                <a:lnTo>
                  <a:pt x="7660" y="2204"/>
                </a:lnTo>
                <a:lnTo>
                  <a:pt x="7660" y="2204"/>
                </a:lnTo>
                <a:lnTo>
                  <a:pt x="7682" y="2225"/>
                </a:lnTo>
                <a:lnTo>
                  <a:pt x="7682" y="2225"/>
                </a:lnTo>
                <a:lnTo>
                  <a:pt x="7810" y="2375"/>
                </a:lnTo>
                <a:lnTo>
                  <a:pt x="7832" y="2461"/>
                </a:lnTo>
                <a:lnTo>
                  <a:pt x="7832" y="2503"/>
                </a:lnTo>
                <a:lnTo>
                  <a:pt x="7832" y="2525"/>
                </a:lnTo>
                <a:lnTo>
                  <a:pt x="7832" y="2525"/>
                </a:lnTo>
                <a:lnTo>
                  <a:pt x="7789" y="2482"/>
                </a:lnTo>
                <a:lnTo>
                  <a:pt x="7746" y="2396"/>
                </a:lnTo>
                <a:lnTo>
                  <a:pt x="7682" y="2225"/>
                </a:lnTo>
                <a:lnTo>
                  <a:pt x="7682" y="2225"/>
                </a:lnTo>
                <a:lnTo>
                  <a:pt x="7660" y="2204"/>
                </a:lnTo>
                <a:lnTo>
                  <a:pt x="7660" y="2204"/>
                </a:lnTo>
                <a:lnTo>
                  <a:pt x="7639" y="2204"/>
                </a:lnTo>
                <a:lnTo>
                  <a:pt x="7660" y="2204"/>
                </a:lnTo>
                <a:lnTo>
                  <a:pt x="7660" y="2204"/>
                </a:lnTo>
                <a:close/>
                <a:moveTo>
                  <a:pt x="4045" y="6483"/>
                </a:moveTo>
                <a:lnTo>
                  <a:pt x="4045" y="6483"/>
                </a:lnTo>
                <a:lnTo>
                  <a:pt x="3959" y="6462"/>
                </a:lnTo>
                <a:lnTo>
                  <a:pt x="3895" y="6419"/>
                </a:lnTo>
                <a:lnTo>
                  <a:pt x="3873" y="6355"/>
                </a:lnTo>
                <a:lnTo>
                  <a:pt x="3852" y="6290"/>
                </a:lnTo>
                <a:lnTo>
                  <a:pt x="3873" y="6141"/>
                </a:lnTo>
                <a:lnTo>
                  <a:pt x="3895" y="5991"/>
                </a:lnTo>
                <a:lnTo>
                  <a:pt x="3895" y="5991"/>
                </a:lnTo>
                <a:lnTo>
                  <a:pt x="3916" y="5820"/>
                </a:lnTo>
                <a:lnTo>
                  <a:pt x="3959" y="5691"/>
                </a:lnTo>
                <a:lnTo>
                  <a:pt x="3980" y="5670"/>
                </a:lnTo>
                <a:lnTo>
                  <a:pt x="4023" y="5648"/>
                </a:lnTo>
                <a:lnTo>
                  <a:pt x="4087" y="5670"/>
                </a:lnTo>
                <a:lnTo>
                  <a:pt x="4152" y="5734"/>
                </a:lnTo>
                <a:lnTo>
                  <a:pt x="4152" y="5734"/>
                </a:lnTo>
                <a:lnTo>
                  <a:pt x="4259" y="5862"/>
                </a:lnTo>
                <a:lnTo>
                  <a:pt x="4365" y="5991"/>
                </a:lnTo>
                <a:lnTo>
                  <a:pt x="4365" y="5991"/>
                </a:lnTo>
                <a:lnTo>
                  <a:pt x="4515" y="6098"/>
                </a:lnTo>
                <a:lnTo>
                  <a:pt x="4579" y="6141"/>
                </a:lnTo>
                <a:lnTo>
                  <a:pt x="4665" y="6205"/>
                </a:lnTo>
                <a:lnTo>
                  <a:pt x="4665" y="6205"/>
                </a:lnTo>
                <a:lnTo>
                  <a:pt x="4622" y="6248"/>
                </a:lnTo>
                <a:lnTo>
                  <a:pt x="4558" y="6290"/>
                </a:lnTo>
                <a:lnTo>
                  <a:pt x="4365" y="6376"/>
                </a:lnTo>
                <a:lnTo>
                  <a:pt x="4173" y="6462"/>
                </a:lnTo>
                <a:lnTo>
                  <a:pt x="4087" y="6483"/>
                </a:lnTo>
                <a:lnTo>
                  <a:pt x="4045" y="6483"/>
                </a:lnTo>
                <a:lnTo>
                  <a:pt x="4045" y="6483"/>
                </a:lnTo>
                <a:close/>
                <a:moveTo>
                  <a:pt x="7575" y="3616"/>
                </a:moveTo>
                <a:lnTo>
                  <a:pt x="7575" y="3616"/>
                </a:lnTo>
                <a:lnTo>
                  <a:pt x="7019" y="4172"/>
                </a:lnTo>
                <a:lnTo>
                  <a:pt x="7019" y="4172"/>
                </a:lnTo>
                <a:lnTo>
                  <a:pt x="6484" y="4664"/>
                </a:lnTo>
                <a:lnTo>
                  <a:pt x="5949" y="5135"/>
                </a:lnTo>
                <a:lnTo>
                  <a:pt x="5949" y="5135"/>
                </a:lnTo>
                <a:lnTo>
                  <a:pt x="5713" y="5370"/>
                </a:lnTo>
                <a:lnTo>
                  <a:pt x="5457" y="5648"/>
                </a:lnTo>
                <a:lnTo>
                  <a:pt x="5307" y="5755"/>
                </a:lnTo>
                <a:lnTo>
                  <a:pt x="5157" y="5862"/>
                </a:lnTo>
                <a:lnTo>
                  <a:pt x="5007" y="5905"/>
                </a:lnTo>
                <a:lnTo>
                  <a:pt x="4943" y="5905"/>
                </a:lnTo>
                <a:lnTo>
                  <a:pt x="4879" y="5905"/>
                </a:lnTo>
                <a:lnTo>
                  <a:pt x="4879" y="5905"/>
                </a:lnTo>
                <a:lnTo>
                  <a:pt x="4729" y="5841"/>
                </a:lnTo>
                <a:lnTo>
                  <a:pt x="4622" y="5755"/>
                </a:lnTo>
                <a:lnTo>
                  <a:pt x="4515" y="5648"/>
                </a:lnTo>
                <a:lnTo>
                  <a:pt x="4430" y="5542"/>
                </a:lnTo>
                <a:lnTo>
                  <a:pt x="4430" y="5542"/>
                </a:lnTo>
                <a:lnTo>
                  <a:pt x="4323" y="5456"/>
                </a:lnTo>
                <a:lnTo>
                  <a:pt x="4259" y="5349"/>
                </a:lnTo>
                <a:lnTo>
                  <a:pt x="4259" y="5349"/>
                </a:lnTo>
                <a:lnTo>
                  <a:pt x="4216" y="5285"/>
                </a:lnTo>
                <a:lnTo>
                  <a:pt x="4216" y="5242"/>
                </a:lnTo>
                <a:lnTo>
                  <a:pt x="4280" y="5156"/>
                </a:lnTo>
                <a:lnTo>
                  <a:pt x="4280" y="5156"/>
                </a:lnTo>
                <a:lnTo>
                  <a:pt x="4365" y="5007"/>
                </a:lnTo>
                <a:lnTo>
                  <a:pt x="4515" y="4878"/>
                </a:lnTo>
                <a:lnTo>
                  <a:pt x="4772" y="4643"/>
                </a:lnTo>
                <a:lnTo>
                  <a:pt x="4772" y="4643"/>
                </a:lnTo>
                <a:lnTo>
                  <a:pt x="5243" y="4215"/>
                </a:lnTo>
                <a:lnTo>
                  <a:pt x="5243" y="4215"/>
                </a:lnTo>
                <a:lnTo>
                  <a:pt x="5778" y="3680"/>
                </a:lnTo>
                <a:lnTo>
                  <a:pt x="6034" y="3423"/>
                </a:lnTo>
                <a:lnTo>
                  <a:pt x="6313" y="3188"/>
                </a:lnTo>
                <a:lnTo>
                  <a:pt x="6313" y="3188"/>
                </a:lnTo>
                <a:lnTo>
                  <a:pt x="6526" y="2995"/>
                </a:lnTo>
                <a:lnTo>
                  <a:pt x="6762" y="2781"/>
                </a:lnTo>
                <a:lnTo>
                  <a:pt x="6762" y="2781"/>
                </a:lnTo>
                <a:lnTo>
                  <a:pt x="6954" y="2568"/>
                </a:lnTo>
                <a:lnTo>
                  <a:pt x="7061" y="2461"/>
                </a:lnTo>
                <a:lnTo>
                  <a:pt x="7126" y="2418"/>
                </a:lnTo>
                <a:lnTo>
                  <a:pt x="7168" y="2418"/>
                </a:lnTo>
                <a:lnTo>
                  <a:pt x="7168" y="2418"/>
                </a:lnTo>
                <a:lnTo>
                  <a:pt x="7211" y="2439"/>
                </a:lnTo>
                <a:lnTo>
                  <a:pt x="7275" y="2461"/>
                </a:lnTo>
                <a:lnTo>
                  <a:pt x="7361" y="2589"/>
                </a:lnTo>
                <a:lnTo>
                  <a:pt x="7468" y="2696"/>
                </a:lnTo>
                <a:lnTo>
                  <a:pt x="7553" y="2781"/>
                </a:lnTo>
                <a:lnTo>
                  <a:pt x="7553" y="2781"/>
                </a:lnTo>
                <a:lnTo>
                  <a:pt x="7789" y="2931"/>
                </a:lnTo>
                <a:lnTo>
                  <a:pt x="7896" y="3017"/>
                </a:lnTo>
                <a:lnTo>
                  <a:pt x="7981" y="3124"/>
                </a:lnTo>
                <a:lnTo>
                  <a:pt x="7981" y="3124"/>
                </a:lnTo>
                <a:lnTo>
                  <a:pt x="7917" y="3274"/>
                </a:lnTo>
                <a:lnTo>
                  <a:pt x="7810" y="3402"/>
                </a:lnTo>
                <a:lnTo>
                  <a:pt x="7575" y="3616"/>
                </a:lnTo>
                <a:lnTo>
                  <a:pt x="7575" y="3616"/>
                </a:lnTo>
                <a:close/>
                <a:moveTo>
                  <a:pt x="7725" y="3060"/>
                </a:moveTo>
                <a:lnTo>
                  <a:pt x="7725" y="3060"/>
                </a:lnTo>
                <a:lnTo>
                  <a:pt x="7660" y="3081"/>
                </a:lnTo>
                <a:lnTo>
                  <a:pt x="7553" y="3124"/>
                </a:lnTo>
                <a:lnTo>
                  <a:pt x="7340" y="3295"/>
                </a:lnTo>
                <a:lnTo>
                  <a:pt x="6997" y="3637"/>
                </a:lnTo>
                <a:lnTo>
                  <a:pt x="6997" y="3637"/>
                </a:lnTo>
                <a:lnTo>
                  <a:pt x="6141" y="4322"/>
                </a:lnTo>
                <a:lnTo>
                  <a:pt x="6141" y="4322"/>
                </a:lnTo>
                <a:lnTo>
                  <a:pt x="5713" y="4686"/>
                </a:lnTo>
                <a:lnTo>
                  <a:pt x="5286" y="5049"/>
                </a:lnTo>
                <a:lnTo>
                  <a:pt x="5286" y="5049"/>
                </a:lnTo>
                <a:lnTo>
                  <a:pt x="5157" y="5135"/>
                </a:lnTo>
                <a:lnTo>
                  <a:pt x="5050" y="5263"/>
                </a:lnTo>
                <a:lnTo>
                  <a:pt x="4986" y="5328"/>
                </a:lnTo>
                <a:lnTo>
                  <a:pt x="4965" y="5413"/>
                </a:lnTo>
                <a:lnTo>
                  <a:pt x="4943" y="5477"/>
                </a:lnTo>
                <a:lnTo>
                  <a:pt x="4986" y="5563"/>
                </a:lnTo>
                <a:lnTo>
                  <a:pt x="4986" y="5563"/>
                </a:lnTo>
                <a:lnTo>
                  <a:pt x="5072" y="5520"/>
                </a:lnTo>
                <a:lnTo>
                  <a:pt x="5179" y="5456"/>
                </a:lnTo>
                <a:lnTo>
                  <a:pt x="5371" y="5306"/>
                </a:lnTo>
                <a:lnTo>
                  <a:pt x="5735" y="5007"/>
                </a:lnTo>
                <a:lnTo>
                  <a:pt x="5735" y="5007"/>
                </a:lnTo>
                <a:lnTo>
                  <a:pt x="6655" y="4279"/>
                </a:lnTo>
                <a:lnTo>
                  <a:pt x="6655" y="4279"/>
                </a:lnTo>
                <a:lnTo>
                  <a:pt x="7040" y="3937"/>
                </a:lnTo>
                <a:lnTo>
                  <a:pt x="7425" y="3616"/>
                </a:lnTo>
                <a:lnTo>
                  <a:pt x="7425" y="3616"/>
                </a:lnTo>
                <a:lnTo>
                  <a:pt x="7532" y="3509"/>
                </a:lnTo>
                <a:lnTo>
                  <a:pt x="7682" y="3338"/>
                </a:lnTo>
                <a:lnTo>
                  <a:pt x="7746" y="3252"/>
                </a:lnTo>
                <a:lnTo>
                  <a:pt x="7789" y="3167"/>
                </a:lnTo>
                <a:lnTo>
                  <a:pt x="7789" y="3145"/>
                </a:lnTo>
                <a:lnTo>
                  <a:pt x="7789" y="3102"/>
                </a:lnTo>
                <a:lnTo>
                  <a:pt x="7767" y="3081"/>
                </a:lnTo>
                <a:lnTo>
                  <a:pt x="7725" y="3060"/>
                </a:lnTo>
                <a:lnTo>
                  <a:pt x="7725" y="3060"/>
                </a:lnTo>
                <a:close/>
                <a:moveTo>
                  <a:pt x="6805" y="3509"/>
                </a:moveTo>
                <a:lnTo>
                  <a:pt x="6805" y="3509"/>
                </a:lnTo>
                <a:lnTo>
                  <a:pt x="6976" y="3359"/>
                </a:lnTo>
                <a:lnTo>
                  <a:pt x="7147" y="3231"/>
                </a:lnTo>
                <a:lnTo>
                  <a:pt x="7318" y="3081"/>
                </a:lnTo>
                <a:lnTo>
                  <a:pt x="7468" y="2910"/>
                </a:lnTo>
                <a:lnTo>
                  <a:pt x="7468" y="2910"/>
                </a:lnTo>
                <a:lnTo>
                  <a:pt x="7425" y="2888"/>
                </a:lnTo>
                <a:lnTo>
                  <a:pt x="7382" y="2867"/>
                </a:lnTo>
                <a:lnTo>
                  <a:pt x="7297" y="2846"/>
                </a:lnTo>
                <a:lnTo>
                  <a:pt x="7190" y="2888"/>
                </a:lnTo>
                <a:lnTo>
                  <a:pt x="7083" y="2953"/>
                </a:lnTo>
                <a:lnTo>
                  <a:pt x="6890" y="3124"/>
                </a:lnTo>
                <a:lnTo>
                  <a:pt x="6740" y="3274"/>
                </a:lnTo>
                <a:lnTo>
                  <a:pt x="6740" y="3274"/>
                </a:lnTo>
                <a:lnTo>
                  <a:pt x="6334" y="3637"/>
                </a:lnTo>
                <a:lnTo>
                  <a:pt x="5949" y="3980"/>
                </a:lnTo>
                <a:lnTo>
                  <a:pt x="5949" y="3980"/>
                </a:lnTo>
                <a:lnTo>
                  <a:pt x="5649" y="4215"/>
                </a:lnTo>
                <a:lnTo>
                  <a:pt x="5179" y="4600"/>
                </a:lnTo>
                <a:lnTo>
                  <a:pt x="4943" y="4814"/>
                </a:lnTo>
                <a:lnTo>
                  <a:pt x="4751" y="5007"/>
                </a:lnTo>
                <a:lnTo>
                  <a:pt x="4644" y="5178"/>
                </a:lnTo>
                <a:lnTo>
                  <a:pt x="4622" y="5242"/>
                </a:lnTo>
                <a:lnTo>
                  <a:pt x="4622" y="5285"/>
                </a:lnTo>
                <a:lnTo>
                  <a:pt x="4622" y="5285"/>
                </a:lnTo>
                <a:lnTo>
                  <a:pt x="4644" y="5285"/>
                </a:lnTo>
                <a:lnTo>
                  <a:pt x="4708" y="5285"/>
                </a:lnTo>
                <a:lnTo>
                  <a:pt x="4858" y="5199"/>
                </a:lnTo>
                <a:lnTo>
                  <a:pt x="5072" y="5028"/>
                </a:lnTo>
                <a:lnTo>
                  <a:pt x="5307" y="4835"/>
                </a:lnTo>
                <a:lnTo>
                  <a:pt x="5778" y="4429"/>
                </a:lnTo>
                <a:lnTo>
                  <a:pt x="6056" y="4172"/>
                </a:lnTo>
                <a:lnTo>
                  <a:pt x="6056" y="4172"/>
                </a:lnTo>
                <a:lnTo>
                  <a:pt x="6441" y="3851"/>
                </a:lnTo>
                <a:lnTo>
                  <a:pt x="6805" y="3509"/>
                </a:lnTo>
                <a:lnTo>
                  <a:pt x="6805" y="3509"/>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786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Data Analysis Plan</a:t>
            </a:r>
            <a:endParaRPr lang="en-US" sz="3000" dirty="0">
              <a:solidFill>
                <a:schemeClr val="tx1"/>
              </a:solidFill>
              <a:latin typeface="Walter Turncoat" panose="02000000000000000000"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2149911"/>
              </p:ext>
            </p:extLst>
          </p:nvPr>
        </p:nvGraphicFramePr>
        <p:xfrm>
          <a:off x="1129065" y="2448696"/>
          <a:ext cx="5240020" cy="1871058"/>
        </p:xfrm>
        <a:graphic>
          <a:graphicData uri="http://schemas.openxmlformats.org/drawingml/2006/table">
            <a:tbl>
              <a:tblPr firstRow="1" firstCol="1" bandRow="1">
                <a:tableStyleId>{9DFB9461-E5AC-47F8-8AA6-5BF79E793501}</a:tableStyleId>
              </a:tblPr>
              <a:tblGrid>
                <a:gridCol w="2620010">
                  <a:extLst>
                    <a:ext uri="{9D8B030D-6E8A-4147-A177-3AD203B41FA5}">
                      <a16:colId xmlns:a16="http://schemas.microsoft.com/office/drawing/2014/main" val="4203157847"/>
                    </a:ext>
                  </a:extLst>
                </a:gridCol>
                <a:gridCol w="2620010">
                  <a:extLst>
                    <a:ext uri="{9D8B030D-6E8A-4147-A177-3AD203B41FA5}">
                      <a16:colId xmlns:a16="http://schemas.microsoft.com/office/drawing/2014/main" val="1234034270"/>
                    </a:ext>
                  </a:extLst>
                </a:gridCol>
              </a:tblGrid>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Option</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Code</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50590964"/>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Strongly Agree (SA)</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dirty="0">
                          <a:solidFill>
                            <a:schemeClr val="tx1"/>
                          </a:solidFill>
                          <a:effectLst/>
                          <a:latin typeface="Nunito" panose="020B0604020202020204" charset="0"/>
                        </a:rPr>
                        <a:t>5</a:t>
                      </a:r>
                      <a:endParaRPr lang="en-US" sz="1200" b="0" dirty="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961461396"/>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Agree (A)</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4</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97647084"/>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Undecided (U)</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3</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265445166"/>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Disagree (D)</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2</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010774508"/>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Strongly Disagree (SD)</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dirty="0">
                          <a:solidFill>
                            <a:schemeClr val="tx1"/>
                          </a:solidFill>
                          <a:effectLst/>
                          <a:latin typeface="Nunito" panose="020B0604020202020204" charset="0"/>
                        </a:rPr>
                        <a:t>1</a:t>
                      </a:r>
                      <a:endParaRPr lang="en-US" sz="1200" b="0" dirty="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70183113"/>
                  </a:ext>
                </a:extLst>
              </a:tr>
            </a:tbl>
          </a:graphicData>
        </a:graphic>
      </p:graphicFrame>
      <p:sp>
        <p:nvSpPr>
          <p:cNvPr id="3" name="TextBox 2"/>
          <p:cNvSpPr txBox="1"/>
          <p:nvPr/>
        </p:nvSpPr>
        <p:spPr>
          <a:xfrm>
            <a:off x="1272194" y="1242007"/>
            <a:ext cx="4718961" cy="954107"/>
          </a:xfrm>
          <a:prstGeom prst="rect">
            <a:avLst/>
          </a:prstGeom>
          <a:noFill/>
        </p:spPr>
        <p:txBody>
          <a:bodyPr wrap="square" rtlCol="0">
            <a:spAutoFit/>
          </a:bodyPr>
          <a:lstStyle/>
          <a:p>
            <a:pPr algn="just"/>
            <a:r>
              <a:rPr lang="en-PH" dirty="0" smtClean="0">
                <a:solidFill>
                  <a:schemeClr val="tx1"/>
                </a:solidFill>
              </a:rPr>
              <a:t>The </a:t>
            </a:r>
            <a:r>
              <a:rPr lang="en-PH" dirty="0">
                <a:solidFill>
                  <a:schemeClr val="tx1"/>
                </a:solidFill>
              </a:rPr>
              <a:t>scale to be used for the survey is the Likert scale. The Likert scale assumes that the intensity of an attitude is linear and uses five to seven linear responses to assume the measure of an attitude. </a:t>
            </a:r>
            <a:endParaRPr lang="en-US" dirty="0">
              <a:solidFill>
                <a:schemeClr val="tx1"/>
              </a:solidFill>
            </a:endParaRPr>
          </a:p>
        </p:txBody>
      </p:sp>
    </p:spTree>
    <p:extLst>
      <p:ext uri="{BB962C8B-B14F-4D97-AF65-F5344CB8AC3E}">
        <p14:creationId xmlns:p14="http://schemas.microsoft.com/office/powerpoint/2010/main" val="2675508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85202" y="648024"/>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solidFill>
                  <a:schemeClr val="accent6"/>
                </a:solidFill>
              </a:rPr>
              <a:t>Chapter 1</a:t>
            </a:r>
            <a:br>
              <a:rPr lang="en" dirty="0" smtClean="0">
                <a:solidFill>
                  <a:schemeClr val="accent6"/>
                </a:solidFill>
              </a:rPr>
            </a:br>
            <a:endParaRPr dirty="0">
              <a:solidFill>
                <a:schemeClr val="accent6"/>
              </a:solidFill>
            </a:endParaRPr>
          </a:p>
          <a:p>
            <a:pPr marL="0" lvl="0" indent="0" algn="ctr" rtl="0">
              <a:spcBef>
                <a:spcPts val="0"/>
              </a:spcBef>
              <a:spcAft>
                <a:spcPts val="0"/>
              </a:spcAft>
              <a:buNone/>
            </a:pPr>
            <a:r>
              <a:rPr lang="en-US" sz="4800" dirty="0" smtClean="0"/>
              <a:t>the problem and its background</a:t>
            </a:r>
            <a:endParaRPr sz="4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Development</a:t>
            </a:r>
            <a:endParaRPr lang="en-US" dirty="0"/>
          </a:p>
        </p:txBody>
      </p:sp>
      <p:sp>
        <p:nvSpPr>
          <p:cNvPr id="3" name="Text Placeholder 2"/>
          <p:cNvSpPr>
            <a:spLocks noGrp="1"/>
          </p:cNvSpPr>
          <p:nvPr>
            <p:ph type="body" idx="1"/>
          </p:nvPr>
        </p:nvSpPr>
        <p:spPr/>
        <p:txBody>
          <a:bodyPr/>
          <a:lstStyle/>
          <a:p>
            <a:pPr marL="101600" indent="0" algn="just">
              <a:buNone/>
            </a:pPr>
            <a:r>
              <a:rPr lang="en-US" sz="2000" dirty="0" smtClean="0"/>
              <a:t>	</a:t>
            </a:r>
            <a:r>
              <a:rPr lang="en-US" sz="2000" dirty="0" smtClean="0">
                <a:solidFill>
                  <a:schemeClr val="tx1"/>
                </a:solidFill>
              </a:rPr>
              <a:t>The </a:t>
            </a:r>
            <a:r>
              <a:rPr lang="en-US" sz="2000" dirty="0">
                <a:solidFill>
                  <a:schemeClr val="tx1"/>
                </a:solidFill>
              </a:rPr>
              <a:t>methodology to be used in developing the proposed system is the Scrum agile methodology. The Scrum agile methodology is a widely used framework in the development of system software that is both lightweight and easy to understand. It is composed of several phases which are Initiate, Plan and Estimate, Implement, Review and Retrospect, and Release.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Tree>
    <p:extLst>
      <p:ext uri="{BB962C8B-B14F-4D97-AF65-F5344CB8AC3E}">
        <p14:creationId xmlns:p14="http://schemas.microsoft.com/office/powerpoint/2010/main" val="3876022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Introduction</a:t>
            </a:r>
            <a:endParaRPr dirty="0"/>
          </a:p>
        </p:txBody>
      </p:sp>
      <p:sp>
        <p:nvSpPr>
          <p:cNvPr id="447"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indent="-381000">
              <a:spcBef>
                <a:spcPts val="800"/>
              </a:spcBef>
              <a:buClr>
                <a:schemeClr val="accent4"/>
              </a:buClr>
              <a:buSzPts val="2400"/>
            </a:pPr>
            <a:r>
              <a:rPr lang="en-PH" dirty="0" smtClean="0"/>
              <a:t>Businesses </a:t>
            </a:r>
            <a:r>
              <a:rPr lang="en-PH" dirty="0"/>
              <a:t>are advertising across the internet, and communication has been enhanced dramatically because of social media, a new platform for entertainment and so much more.</a:t>
            </a:r>
            <a:endParaRPr sz="2400" dirty="0"/>
          </a:p>
        </p:txBody>
      </p:sp>
      <p:sp>
        <p:nvSpPr>
          <p:cNvPr id="448" name="Google Shape;448;p3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ectangle 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Introduction</a:t>
            </a:r>
            <a:endParaRPr dirty="0"/>
          </a:p>
        </p:txBody>
      </p:sp>
      <p:sp>
        <p:nvSpPr>
          <p:cNvPr id="447"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indent="-381000">
              <a:spcBef>
                <a:spcPts val="800"/>
              </a:spcBef>
              <a:buClr>
                <a:schemeClr val="accent4"/>
              </a:buClr>
              <a:buSzPts val="2400"/>
            </a:pPr>
            <a:r>
              <a:rPr lang="en-PH" dirty="0" smtClean="0">
                <a:solidFill>
                  <a:schemeClr val="tx1"/>
                </a:solidFill>
              </a:rPr>
              <a:t>Computer-Aided Instruction is one of innovation in the modern technology.</a:t>
            </a:r>
          </a:p>
          <a:p>
            <a:pPr lvl="0" indent="-381000">
              <a:spcBef>
                <a:spcPts val="800"/>
              </a:spcBef>
              <a:buClr>
                <a:schemeClr val="accent4"/>
              </a:buClr>
              <a:buSzPts val="2400"/>
            </a:pPr>
            <a:r>
              <a:rPr lang="en-PH" dirty="0" smtClean="0">
                <a:solidFill>
                  <a:schemeClr val="tx1"/>
                </a:solidFill>
              </a:rPr>
              <a:t>Transitioning of traditional education to blended type of learning .</a:t>
            </a:r>
          </a:p>
          <a:p>
            <a:pPr lvl="0" indent="-381000">
              <a:spcBef>
                <a:spcPts val="800"/>
              </a:spcBef>
              <a:buClr>
                <a:schemeClr val="accent4"/>
              </a:buClr>
              <a:buSzPts val="2400"/>
            </a:pPr>
            <a:r>
              <a:rPr lang="en-PH" dirty="0" smtClean="0">
                <a:solidFill>
                  <a:schemeClr val="tx1"/>
                </a:solidFill>
              </a:rPr>
              <a:t>The current pandemic has become a major hindrance to education and society as a whole.</a:t>
            </a:r>
          </a:p>
          <a:p>
            <a:pPr lvl="0" indent="-381000">
              <a:spcBef>
                <a:spcPts val="800"/>
              </a:spcBef>
              <a:buClr>
                <a:schemeClr val="accent4"/>
              </a:buClr>
              <a:buSzPts val="2400"/>
            </a:pPr>
            <a:endParaRPr lang="en-PH" dirty="0" smtClean="0"/>
          </a:p>
          <a:p>
            <a:pPr lvl="0" indent="-381000">
              <a:spcBef>
                <a:spcPts val="800"/>
              </a:spcBef>
              <a:buClr>
                <a:schemeClr val="accent4"/>
              </a:buClr>
              <a:buSzPts val="2400"/>
            </a:pPr>
            <a:endParaRPr lang="en-PH" dirty="0" smtClean="0"/>
          </a:p>
        </p:txBody>
      </p:sp>
      <p:sp>
        <p:nvSpPr>
          <p:cNvPr id="448" name="Google Shape;448;p3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Rectangle 4"/>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2023351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Statement of the Problem</a:t>
            </a:r>
            <a:endParaRPr dirty="0"/>
          </a:p>
        </p:txBody>
      </p:sp>
      <p:sp>
        <p:nvSpPr>
          <p:cNvPr id="11"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fontAlgn="auto"/>
            <a:r>
              <a:rPr lang="en-PH" dirty="0" smtClean="0"/>
              <a:t>1. </a:t>
            </a:r>
            <a:r>
              <a:rPr lang="en-PH" dirty="0" smtClean="0">
                <a:solidFill>
                  <a:schemeClr val="tx1"/>
                </a:solidFill>
              </a:rPr>
              <a:t>What </a:t>
            </a:r>
            <a:r>
              <a:rPr lang="en-PH" dirty="0">
                <a:solidFill>
                  <a:schemeClr val="tx1"/>
                </a:solidFill>
              </a:rPr>
              <a:t>are the limitations and problems posed by traditional teaching to the pre-school teachers with regards to:</a:t>
            </a:r>
            <a:endParaRPr lang="en-US" sz="1600" dirty="0">
              <a:solidFill>
                <a:schemeClr val="tx1"/>
              </a:solidFill>
            </a:endParaRPr>
          </a:p>
          <a:p>
            <a:pPr lvl="1" fontAlgn="auto"/>
            <a:r>
              <a:rPr lang="en-PH" dirty="0">
                <a:solidFill>
                  <a:schemeClr val="tx1"/>
                </a:solidFill>
              </a:rPr>
              <a:t>assessing of children's knowledge;</a:t>
            </a:r>
            <a:endParaRPr lang="en-US" sz="1600" dirty="0">
              <a:solidFill>
                <a:schemeClr val="tx1"/>
              </a:solidFill>
            </a:endParaRPr>
          </a:p>
          <a:p>
            <a:pPr lvl="1" fontAlgn="auto"/>
            <a:r>
              <a:rPr lang="en-PH" dirty="0">
                <a:solidFill>
                  <a:schemeClr val="tx1"/>
                </a:solidFill>
              </a:rPr>
              <a:t>keeping children engaged with the lessons; and</a:t>
            </a:r>
            <a:endParaRPr lang="en-US" sz="1600" dirty="0">
              <a:solidFill>
                <a:schemeClr val="tx1"/>
              </a:solidFill>
            </a:endParaRPr>
          </a:p>
          <a:p>
            <a:pPr lvl="1" fontAlgn="auto"/>
            <a:r>
              <a:rPr lang="en-PH" dirty="0">
                <a:solidFill>
                  <a:schemeClr val="tx1"/>
                </a:solidFill>
              </a:rPr>
              <a:t>children's cognitive ability?</a:t>
            </a:r>
            <a:endParaRPr lang="en-US" sz="1600" dirty="0">
              <a:solidFill>
                <a:schemeClr val="tx1"/>
              </a:solidFill>
            </a:endParaRPr>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337807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Statement of the Problem</a:t>
            </a:r>
            <a:endParaRPr dirty="0"/>
          </a:p>
        </p:txBody>
      </p:sp>
      <p:sp>
        <p:nvSpPr>
          <p:cNvPr id="11"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fontAlgn="auto"/>
            <a:r>
              <a:rPr lang="en-PH" dirty="0" smtClean="0">
                <a:solidFill>
                  <a:schemeClr val="tx1"/>
                </a:solidFill>
              </a:rPr>
              <a:t>2. What </a:t>
            </a:r>
            <a:r>
              <a:rPr lang="en-PH" dirty="0">
                <a:solidFill>
                  <a:schemeClr val="tx1"/>
                </a:solidFill>
              </a:rPr>
              <a:t>are the features that the proposed system will contain that would help improve and resolve these problems and </a:t>
            </a:r>
            <a:r>
              <a:rPr lang="en-PH" dirty="0" smtClean="0">
                <a:solidFill>
                  <a:schemeClr val="tx1"/>
                </a:solidFill>
              </a:rPr>
              <a:t>limitations?</a:t>
            </a:r>
          </a:p>
          <a:p>
            <a:pPr lvl="0" fontAlgn="auto"/>
            <a:endParaRPr lang="en-PH" dirty="0" smtClean="0">
              <a:solidFill>
                <a:schemeClr val="tx1"/>
              </a:solidFill>
            </a:endParaRPr>
          </a:p>
          <a:p>
            <a:pPr lvl="0" fontAlgn="auto"/>
            <a:r>
              <a:rPr lang="en-PH" dirty="0" smtClean="0">
                <a:solidFill>
                  <a:schemeClr val="tx1"/>
                </a:solidFill>
              </a:rPr>
              <a:t>3. What </a:t>
            </a:r>
            <a:r>
              <a:rPr lang="en-PH" dirty="0">
                <a:solidFill>
                  <a:schemeClr val="tx1"/>
                </a:solidFill>
              </a:rPr>
              <a:t>is the web development expert's assessment on the proposed system in terms of;</a:t>
            </a:r>
            <a:endParaRPr lang="en-US" sz="1600" dirty="0">
              <a:solidFill>
                <a:schemeClr val="tx1"/>
              </a:solidFill>
            </a:endParaRPr>
          </a:p>
          <a:p>
            <a:pPr lvl="1" fontAlgn="auto"/>
            <a:r>
              <a:rPr lang="en-PH" dirty="0">
                <a:solidFill>
                  <a:schemeClr val="tx1"/>
                </a:solidFill>
              </a:rPr>
              <a:t>functionality;</a:t>
            </a:r>
            <a:endParaRPr lang="en-US" sz="1600" dirty="0">
              <a:solidFill>
                <a:schemeClr val="tx1"/>
              </a:solidFill>
            </a:endParaRPr>
          </a:p>
          <a:p>
            <a:pPr lvl="1" fontAlgn="auto"/>
            <a:r>
              <a:rPr lang="en-PH" dirty="0">
                <a:solidFill>
                  <a:schemeClr val="tx1"/>
                </a:solidFill>
              </a:rPr>
              <a:t>usability;</a:t>
            </a:r>
            <a:endParaRPr lang="en-US" sz="1600" dirty="0">
              <a:solidFill>
                <a:schemeClr val="tx1"/>
              </a:solidFill>
            </a:endParaRPr>
          </a:p>
          <a:p>
            <a:pPr lvl="1" fontAlgn="auto"/>
            <a:r>
              <a:rPr lang="en-PH" dirty="0">
                <a:solidFill>
                  <a:schemeClr val="tx1"/>
                </a:solidFill>
              </a:rPr>
              <a:t>efficiency; and</a:t>
            </a:r>
            <a:endParaRPr lang="en-US" sz="1600" dirty="0">
              <a:solidFill>
                <a:schemeClr val="tx1"/>
              </a:solidFill>
            </a:endParaRPr>
          </a:p>
          <a:p>
            <a:pPr lvl="1" fontAlgn="auto"/>
            <a:r>
              <a:rPr lang="en-PH" dirty="0">
                <a:solidFill>
                  <a:schemeClr val="tx1"/>
                </a:solidFill>
              </a:rPr>
              <a:t>maintainability?</a:t>
            </a:r>
            <a:endParaRPr lang="en-US" sz="1600" dirty="0">
              <a:solidFill>
                <a:schemeClr val="tx1"/>
              </a:solidFill>
            </a:endParaRPr>
          </a:p>
          <a:p>
            <a:pPr lvl="0" fontAlgn="auto"/>
            <a:endParaRPr lang="en-US" dirty="0"/>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1275676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Statement of the Problem</a:t>
            </a:r>
            <a:endParaRPr dirty="0"/>
          </a:p>
        </p:txBody>
      </p:sp>
      <p:sp>
        <p:nvSpPr>
          <p:cNvPr id="11"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fontAlgn="auto"/>
            <a:r>
              <a:rPr lang="en-PH" dirty="0" smtClean="0">
                <a:solidFill>
                  <a:schemeClr val="tx1"/>
                </a:solidFill>
              </a:rPr>
              <a:t>4. What </a:t>
            </a:r>
            <a:r>
              <a:rPr lang="en-PH" dirty="0">
                <a:solidFill>
                  <a:schemeClr val="tx1"/>
                </a:solidFill>
              </a:rPr>
              <a:t>are the parents and teacher's assessment on the proposed system in terms of;</a:t>
            </a:r>
            <a:endParaRPr lang="en-US" sz="1600" dirty="0">
              <a:solidFill>
                <a:schemeClr val="tx1"/>
              </a:solidFill>
            </a:endParaRPr>
          </a:p>
          <a:p>
            <a:pPr lvl="1" fontAlgn="auto"/>
            <a:r>
              <a:rPr lang="en-PH" dirty="0">
                <a:solidFill>
                  <a:schemeClr val="tx1"/>
                </a:solidFill>
              </a:rPr>
              <a:t>functionality;</a:t>
            </a:r>
            <a:endParaRPr lang="en-US" sz="1600" dirty="0">
              <a:solidFill>
                <a:schemeClr val="tx1"/>
              </a:solidFill>
            </a:endParaRPr>
          </a:p>
          <a:p>
            <a:pPr lvl="1" fontAlgn="auto"/>
            <a:r>
              <a:rPr lang="en-PH" dirty="0">
                <a:solidFill>
                  <a:schemeClr val="tx1"/>
                </a:solidFill>
              </a:rPr>
              <a:t>usability;</a:t>
            </a:r>
            <a:endParaRPr lang="en-US" sz="1600" dirty="0">
              <a:solidFill>
                <a:schemeClr val="tx1"/>
              </a:solidFill>
            </a:endParaRPr>
          </a:p>
          <a:p>
            <a:pPr lvl="1" fontAlgn="auto"/>
            <a:r>
              <a:rPr lang="en-PH" dirty="0">
                <a:solidFill>
                  <a:schemeClr val="tx1"/>
                </a:solidFill>
              </a:rPr>
              <a:t>efficiency; and</a:t>
            </a:r>
            <a:endParaRPr lang="en-US" sz="1600" dirty="0">
              <a:solidFill>
                <a:schemeClr val="tx1"/>
              </a:solidFill>
            </a:endParaRPr>
          </a:p>
          <a:p>
            <a:pPr lvl="1" fontAlgn="auto"/>
            <a:r>
              <a:rPr lang="en-PH" dirty="0">
                <a:solidFill>
                  <a:schemeClr val="tx1"/>
                </a:solidFill>
              </a:rPr>
              <a:t>portability?</a:t>
            </a:r>
            <a:endParaRPr lang="en-US" sz="1600" dirty="0">
              <a:solidFill>
                <a:schemeClr val="tx1"/>
              </a:solidFill>
            </a:endParaRPr>
          </a:p>
          <a:p>
            <a:pPr lvl="0" fontAlgn="auto"/>
            <a:endParaRPr lang="en-US" dirty="0"/>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986810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Google Shape;305;p2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09" name="Google Shape;309;p24"/>
          <p:cNvSpPr/>
          <p:nvPr/>
        </p:nvSpPr>
        <p:spPr>
          <a:xfrm>
            <a:off x="548125" y="1524000"/>
            <a:ext cx="1845825" cy="3136462"/>
          </a:xfrm>
          <a:prstGeom prst="roundRect">
            <a:avLst>
              <a:gd name="adj" fmla="val 50000"/>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lvl="0" rtl="0">
              <a:spcBef>
                <a:spcPts val="0"/>
              </a:spcBef>
              <a:spcAft>
                <a:spcPts val="0"/>
              </a:spcAft>
              <a:buClr>
                <a:schemeClr val="accent6"/>
              </a:buClr>
            </a:pPr>
            <a:endParaRPr lang="en" sz="800" b="1" dirty="0" smtClean="0">
              <a:solidFill>
                <a:schemeClr val="accent6"/>
              </a:solidFill>
              <a:latin typeface="Nunito" panose="020B0604020202020204" charset="0"/>
              <a:ea typeface="Nunito"/>
              <a:cs typeface="Nunito"/>
              <a:sym typeface="Nunito"/>
            </a:endParaRPr>
          </a:p>
          <a:p>
            <a:pPr lvl="0" rtl="0">
              <a:spcBef>
                <a:spcPts val="0"/>
              </a:spcBef>
              <a:spcAft>
                <a:spcPts val="0"/>
              </a:spcAft>
              <a:buClr>
                <a:schemeClr val="accent6"/>
              </a:buClr>
            </a:pPr>
            <a:endParaRPr lang="en" sz="800" b="1" dirty="0">
              <a:solidFill>
                <a:schemeClr val="accent6"/>
              </a:solidFill>
              <a:latin typeface="Nunito" panose="020B0604020202020204" charset="0"/>
              <a:ea typeface="Nunito"/>
              <a:cs typeface="Nunito"/>
              <a:sym typeface="Nunito"/>
            </a:endParaRPr>
          </a:p>
          <a:p>
            <a:pPr lvl="0" rtl="0">
              <a:spcBef>
                <a:spcPts val="0"/>
              </a:spcBef>
              <a:spcAft>
                <a:spcPts val="0"/>
              </a:spcAft>
              <a:buClr>
                <a:schemeClr val="accent6"/>
              </a:buClr>
            </a:pPr>
            <a:r>
              <a:rPr lang="en" sz="800" b="1" dirty="0" smtClean="0">
                <a:solidFill>
                  <a:schemeClr val="accent6"/>
                </a:solidFill>
                <a:latin typeface="Nunito" panose="020B0604020202020204" charset="0"/>
                <a:ea typeface="Nunito"/>
                <a:cs typeface="Nunito"/>
                <a:sym typeface="Nunito"/>
              </a:rPr>
              <a:t>Knowledge Requirements</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Preschool and Kinder Curriculum</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Web-based Programming Skills</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Database Management Skills</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Human-Computer Interaction </a:t>
            </a:r>
            <a:r>
              <a:rPr lang="en-US" sz="800" dirty="0" smtClean="0">
                <a:solidFill>
                  <a:schemeClr val="tx1"/>
                </a:solidFill>
                <a:latin typeface="Nunito" panose="020B0604020202020204" charset="0"/>
              </a:rPr>
              <a:t>skills</a:t>
            </a:r>
          </a:p>
          <a:p>
            <a:pPr lvl="0">
              <a:buClr>
                <a:schemeClr val="accent6"/>
              </a:buClr>
            </a:pPr>
            <a:endParaRPr lang="en-US" sz="800" dirty="0" smtClean="0">
              <a:solidFill>
                <a:schemeClr val="tx1"/>
              </a:solidFill>
              <a:latin typeface="Nunito" panose="020B0604020202020204" charset="0"/>
            </a:endParaRPr>
          </a:p>
          <a:p>
            <a:pPr lvl="0">
              <a:buClr>
                <a:schemeClr val="accent6"/>
              </a:buClr>
            </a:pPr>
            <a:r>
              <a:rPr lang="en" sz="800" b="1" dirty="0" smtClean="0">
                <a:solidFill>
                  <a:schemeClr val="accent6"/>
                </a:solidFill>
                <a:latin typeface="Nunito" panose="020B0604020202020204" charset="0"/>
                <a:ea typeface="Nunito"/>
                <a:cs typeface="Nunito"/>
                <a:sym typeface="Nunito"/>
              </a:rPr>
              <a:t>Software Requirements</a:t>
            </a:r>
            <a:endParaRPr lang="en" sz="8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Visual Studio Code</a:t>
            </a:r>
          </a:p>
          <a:p>
            <a:pPr marL="171450" lvl="0" indent="-171450">
              <a:buClr>
                <a:schemeClr val="accent6"/>
              </a:buClr>
              <a:buFont typeface="Arial" panose="020B0604020202020204" pitchFamily="34" charset="0"/>
              <a:buChar char="•"/>
            </a:pPr>
            <a:r>
              <a:rPr lang="en-US" sz="800" dirty="0" err="1" smtClean="0">
                <a:solidFill>
                  <a:schemeClr val="tx1"/>
                </a:solidFill>
                <a:latin typeface="Nunito" panose="020B0604020202020204" charset="0"/>
              </a:rPr>
              <a:t>Xampp</a:t>
            </a:r>
            <a:endParaRPr lang="en-US" sz="800" dirty="0" smtClean="0">
              <a:solidFill>
                <a:schemeClr val="tx1"/>
              </a:solidFill>
              <a:latin typeface="Nunito" panose="020B0604020202020204" charset="0"/>
            </a:endParaRP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Adobe Software</a:t>
            </a:r>
          </a:p>
          <a:p>
            <a:pPr lvl="0">
              <a:buClr>
                <a:schemeClr val="accent6"/>
              </a:buClr>
            </a:pPr>
            <a:endParaRPr lang="en-US" sz="800" dirty="0" smtClean="0">
              <a:solidFill>
                <a:schemeClr val="tx1"/>
              </a:solidFill>
              <a:latin typeface="Nunito" panose="020B0604020202020204" charset="0"/>
            </a:endParaRPr>
          </a:p>
          <a:p>
            <a:pPr lvl="0">
              <a:buClr>
                <a:schemeClr val="accent6"/>
              </a:buClr>
            </a:pPr>
            <a:r>
              <a:rPr lang="en" sz="800" b="1" dirty="0" smtClean="0">
                <a:solidFill>
                  <a:schemeClr val="accent6"/>
                </a:solidFill>
                <a:latin typeface="Nunito" panose="020B0604020202020204" charset="0"/>
                <a:ea typeface="Nunito"/>
                <a:cs typeface="Nunito"/>
                <a:sym typeface="Nunito"/>
              </a:rPr>
              <a:t>Hardware Requirements</a:t>
            </a:r>
            <a:endParaRPr lang="en" sz="8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Personal Computer </a:t>
            </a: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2.6 GHz Processor</a:t>
            </a:r>
          </a:p>
          <a:p>
            <a:pPr marL="171450" lvl="0" indent="-171450">
              <a:buClr>
                <a:schemeClr val="accent6"/>
              </a:buClr>
              <a:buFont typeface="Arial" panose="020B0604020202020204" pitchFamily="34" charset="0"/>
              <a:buChar char="•"/>
            </a:pPr>
            <a:r>
              <a:rPr lang="en-US" sz="800" dirty="0" err="1" smtClean="0">
                <a:solidFill>
                  <a:schemeClr val="tx1"/>
                </a:solidFill>
                <a:latin typeface="Nunito" panose="020B0604020202020204" charset="0"/>
              </a:rPr>
              <a:t>4GB</a:t>
            </a:r>
            <a:r>
              <a:rPr lang="en-US" sz="800" dirty="0" smtClean="0">
                <a:solidFill>
                  <a:schemeClr val="tx1"/>
                </a:solidFill>
                <a:latin typeface="Nunito" panose="020B0604020202020204" charset="0"/>
              </a:rPr>
              <a:t> RAM</a:t>
            </a:r>
          </a:p>
          <a:p>
            <a:pPr lvl="0">
              <a:buClr>
                <a:schemeClr val="accent6"/>
              </a:buClr>
            </a:pPr>
            <a:endParaRPr lang="en-US" sz="800" dirty="0">
              <a:solidFill>
                <a:schemeClr val="tx1"/>
              </a:solidFill>
              <a:latin typeface="Nunito" panose="020B0604020202020204" charset="0"/>
            </a:endParaRPr>
          </a:p>
        </p:txBody>
      </p:sp>
      <p:sp>
        <p:nvSpPr>
          <p:cNvPr id="17"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Conceptual framework of the study</a:t>
            </a:r>
            <a:endParaRPr dirty="0"/>
          </a:p>
        </p:txBody>
      </p:sp>
      <p:sp>
        <p:nvSpPr>
          <p:cNvPr id="18" name="Rectangle 1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28" name="Google Shape;309;p24"/>
          <p:cNvSpPr/>
          <p:nvPr/>
        </p:nvSpPr>
        <p:spPr>
          <a:xfrm>
            <a:off x="2796124" y="1524000"/>
            <a:ext cx="1845825" cy="3136462"/>
          </a:xfrm>
          <a:prstGeom prst="roundRect">
            <a:avLst>
              <a:gd name="adj" fmla="val 50000"/>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algn="ctr">
              <a:buClr>
                <a:schemeClr val="accent6"/>
              </a:buClr>
            </a:pPr>
            <a:r>
              <a:rPr lang="en" sz="1000" b="1" dirty="0">
                <a:solidFill>
                  <a:schemeClr val="tx1"/>
                </a:solidFill>
                <a:latin typeface="Nunito" panose="020B0604020202020204" charset="0"/>
                <a:ea typeface="Nunito"/>
                <a:cs typeface="Nunito"/>
                <a:sym typeface="Nunito"/>
              </a:rPr>
              <a:t>Scrum </a:t>
            </a:r>
            <a:r>
              <a:rPr lang="en" sz="1000" b="1" dirty="0" smtClean="0">
                <a:solidFill>
                  <a:schemeClr val="tx1"/>
                </a:solidFill>
                <a:latin typeface="Nunito" panose="020B0604020202020204" charset="0"/>
                <a:ea typeface="Nunito"/>
                <a:cs typeface="Nunito"/>
                <a:sym typeface="Nunito"/>
              </a:rPr>
              <a:t>Agile Methodology</a:t>
            </a:r>
          </a:p>
          <a:p>
            <a:pPr lvl="0">
              <a:buClr>
                <a:schemeClr val="accent6"/>
              </a:buClr>
            </a:pPr>
            <a:endParaRPr lang="en" sz="1000" b="1" dirty="0" smtClean="0">
              <a:solidFill>
                <a:schemeClr val="accent6"/>
              </a:solidFill>
              <a:latin typeface="Nunito" panose="020B0604020202020204" charset="0"/>
              <a:ea typeface="Nunito"/>
              <a:cs typeface="Nunito"/>
              <a:sym typeface="Nunito"/>
            </a:endParaRPr>
          </a:p>
          <a:p>
            <a:pPr lvl="0">
              <a:buClr>
                <a:schemeClr val="accent6"/>
              </a:buClr>
            </a:pPr>
            <a:r>
              <a:rPr lang="en" sz="1000" b="1" dirty="0" smtClean="0">
                <a:solidFill>
                  <a:schemeClr val="accent6"/>
                </a:solidFill>
                <a:latin typeface="Nunito" panose="020B0604020202020204" charset="0"/>
                <a:ea typeface="Nunito"/>
                <a:cs typeface="Nunito"/>
                <a:sym typeface="Nunito"/>
              </a:rPr>
              <a:t>Scrum Events</a:t>
            </a:r>
            <a:endParaRPr lang="en" sz="10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The Sprint</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Sprint Planning</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Daily Scrum</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Sprint Review</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Sprint Retro </a:t>
            </a:r>
            <a:r>
              <a:rPr lang="en-US" sz="1000" dirty="0" smtClean="0">
                <a:solidFill>
                  <a:schemeClr val="tx1"/>
                </a:solidFill>
                <a:latin typeface="Nunito" panose="020B0604020202020204" charset="0"/>
              </a:rPr>
              <a:t>perspective</a:t>
            </a:r>
          </a:p>
          <a:p>
            <a:pPr marL="171450" lvl="0" indent="-171450">
              <a:buClr>
                <a:schemeClr val="accent6"/>
              </a:buClr>
              <a:buFont typeface="Arial" panose="020B0604020202020204" pitchFamily="34" charset="0"/>
              <a:buChar char="•"/>
            </a:pPr>
            <a:endParaRPr lang="en-US" sz="1000" dirty="0">
              <a:solidFill>
                <a:schemeClr val="tx1"/>
              </a:solidFill>
              <a:latin typeface="Nunito" panose="020B0604020202020204" charset="0"/>
            </a:endParaRPr>
          </a:p>
          <a:p>
            <a:pPr lvl="0">
              <a:buClr>
                <a:schemeClr val="accent6"/>
              </a:buClr>
            </a:pPr>
            <a:r>
              <a:rPr lang="en" sz="1000" b="1" dirty="0" smtClean="0">
                <a:solidFill>
                  <a:schemeClr val="accent6"/>
                </a:solidFill>
                <a:latin typeface="Nunito" panose="020B0604020202020204" charset="0"/>
                <a:ea typeface="Nunito"/>
                <a:cs typeface="Nunito"/>
                <a:sym typeface="Nunito"/>
              </a:rPr>
              <a:t>Scrum Artifacts</a:t>
            </a:r>
            <a:endParaRPr lang="en" sz="10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1000" dirty="0" smtClean="0">
                <a:solidFill>
                  <a:schemeClr val="tx1"/>
                </a:solidFill>
                <a:latin typeface="Nunito" panose="020B0604020202020204" charset="0"/>
              </a:rPr>
              <a:t>Product Backlog</a:t>
            </a:r>
          </a:p>
          <a:p>
            <a:pPr marL="171450" lvl="0" indent="-171450">
              <a:buClr>
                <a:schemeClr val="accent6"/>
              </a:buClr>
              <a:buFont typeface="Arial" panose="020B0604020202020204" pitchFamily="34" charset="0"/>
              <a:buChar char="•"/>
            </a:pPr>
            <a:r>
              <a:rPr lang="en-US" sz="1000" dirty="0" smtClean="0">
                <a:solidFill>
                  <a:schemeClr val="tx1"/>
                </a:solidFill>
                <a:latin typeface="Nunito" panose="020B0604020202020204" charset="0"/>
              </a:rPr>
              <a:t>Sprint Backlog</a:t>
            </a:r>
          </a:p>
          <a:p>
            <a:pPr marL="171450" lvl="0" indent="-171450">
              <a:buClr>
                <a:schemeClr val="accent6"/>
              </a:buClr>
              <a:buFont typeface="Arial" panose="020B0604020202020204" pitchFamily="34" charset="0"/>
              <a:buChar char="•"/>
            </a:pPr>
            <a:r>
              <a:rPr lang="en-US" sz="1000" dirty="0" smtClean="0">
                <a:solidFill>
                  <a:schemeClr val="tx1"/>
                </a:solidFill>
                <a:latin typeface="Nunito" panose="020B0604020202020204" charset="0"/>
              </a:rPr>
              <a:t>Increment</a:t>
            </a:r>
          </a:p>
          <a:p>
            <a:pPr lvl="0">
              <a:buClr>
                <a:schemeClr val="accent6"/>
              </a:buClr>
            </a:pPr>
            <a:endParaRPr lang="en-US" sz="800" dirty="0">
              <a:solidFill>
                <a:schemeClr val="tx1"/>
              </a:solidFill>
              <a:latin typeface="Nunito" panose="020B0604020202020204" charset="0"/>
            </a:endParaRPr>
          </a:p>
        </p:txBody>
      </p:sp>
      <p:sp>
        <p:nvSpPr>
          <p:cNvPr id="29" name="Google Shape;309;p24"/>
          <p:cNvSpPr/>
          <p:nvPr/>
        </p:nvSpPr>
        <p:spPr>
          <a:xfrm>
            <a:off x="5040850" y="1524000"/>
            <a:ext cx="1845825" cy="3136462"/>
          </a:xfrm>
          <a:prstGeom prst="roundRect">
            <a:avLst>
              <a:gd name="adj" fmla="val 50000"/>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lvl="0" algn="ctr">
              <a:buClr>
                <a:schemeClr val="accent6"/>
              </a:buClr>
            </a:pPr>
            <a:r>
              <a:rPr lang="en-US" sz="1100" b="1" dirty="0">
                <a:solidFill>
                  <a:schemeClr val="tx1"/>
                </a:solidFill>
                <a:latin typeface="Nunito" panose="020B0604020202020204" charset="0"/>
                <a:ea typeface="Nunito"/>
                <a:cs typeface="Nunito"/>
                <a:sym typeface="Nunito"/>
              </a:rPr>
              <a:t>Web-based Computer-Aided Instruction for Preschool</a:t>
            </a:r>
          </a:p>
          <a:p>
            <a:pPr lvl="0" algn="ctr">
              <a:buClr>
                <a:schemeClr val="accent6"/>
              </a:buClr>
            </a:pPr>
            <a:r>
              <a:rPr lang="en-US" sz="1100" b="1" dirty="0">
                <a:solidFill>
                  <a:schemeClr val="tx1"/>
                </a:solidFill>
                <a:latin typeface="Nunito" panose="020B0604020202020204" charset="0"/>
                <a:ea typeface="Nunito"/>
                <a:cs typeface="Nunito"/>
                <a:sym typeface="Nunito"/>
              </a:rPr>
              <a:t>Students</a:t>
            </a:r>
          </a:p>
          <a:p>
            <a:pPr lvl="0">
              <a:buClr>
                <a:schemeClr val="accent6"/>
              </a:buClr>
            </a:pPr>
            <a:endParaRPr lang="en-US" sz="800" dirty="0">
              <a:solidFill>
                <a:schemeClr val="tx1"/>
              </a:solidFill>
              <a:latin typeface="Nunito" panose="020B0604020202020204" charset="0"/>
            </a:endParaRPr>
          </a:p>
        </p:txBody>
      </p:sp>
      <p:sp>
        <p:nvSpPr>
          <p:cNvPr id="4" name="Right Arrow 3"/>
          <p:cNvSpPr/>
          <p:nvPr/>
        </p:nvSpPr>
        <p:spPr>
          <a:xfrm>
            <a:off x="2113722" y="2777906"/>
            <a:ext cx="97840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4352196" y="2777906"/>
            <a:ext cx="97840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3345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7" name="Google Shape;447;p35"/>
          <p:cNvSpPr txBox="1">
            <a:spLocks noGrp="1"/>
          </p:cNvSpPr>
          <p:nvPr>
            <p:ph type="body" idx="1"/>
          </p:nvPr>
        </p:nvSpPr>
        <p:spPr>
          <a:xfrm>
            <a:off x="289412" y="1290650"/>
            <a:ext cx="6167100" cy="3297900"/>
          </a:xfrm>
          <a:prstGeom prst="rect">
            <a:avLst/>
          </a:prstGeom>
        </p:spPr>
        <p:txBody>
          <a:bodyPr spcFirstLastPara="1" wrap="square" lIns="0" tIns="0" rIns="0" bIns="0" anchor="t" anchorCtr="0">
            <a:noAutofit/>
          </a:bodyPr>
          <a:lstStyle/>
          <a:p>
            <a:pPr algn="just" fontAlgn="auto"/>
            <a:r>
              <a:rPr lang="en-PH" dirty="0" smtClean="0"/>
              <a:t>		</a:t>
            </a:r>
          </a:p>
          <a:p>
            <a:pPr algn="just" fontAlgn="auto"/>
            <a:r>
              <a:rPr lang="en-PH" dirty="0"/>
              <a:t>	</a:t>
            </a:r>
            <a:r>
              <a:rPr lang="en-PH" dirty="0" smtClean="0"/>
              <a:t>	</a:t>
            </a:r>
            <a:r>
              <a:rPr lang="en-PH" dirty="0" smtClean="0">
                <a:solidFill>
                  <a:schemeClr val="tx1"/>
                </a:solidFill>
              </a:rPr>
              <a:t>The </a:t>
            </a:r>
            <a:r>
              <a:rPr lang="en-PH" dirty="0">
                <a:solidFill>
                  <a:schemeClr val="tx1"/>
                </a:solidFill>
              </a:rPr>
              <a:t>study to be conducted by the researchers pose </a:t>
            </a:r>
            <a:r>
              <a:rPr lang="en-PH" dirty="0" smtClean="0">
                <a:solidFill>
                  <a:schemeClr val="tx1"/>
                </a:solidFill>
              </a:rPr>
              <a:t>great significance </a:t>
            </a:r>
            <a:r>
              <a:rPr lang="en-PH" dirty="0">
                <a:solidFill>
                  <a:schemeClr val="tx1"/>
                </a:solidFill>
              </a:rPr>
              <a:t>to the transitions needed on improving the ways in which education is presented to the students. With the premise of introducing a platform in which a student can learn from an intuitive system designed for preschool to kinder learning.</a:t>
            </a:r>
            <a:endParaRPr lang="en-US" sz="1600" dirty="0">
              <a:solidFill>
                <a:schemeClr val="tx1"/>
              </a:solidFill>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dirty="0" smtClean="0">
                <a:solidFill>
                  <a:schemeClr val="tx1"/>
                </a:solidFill>
                <a:latin typeface="Walter Turncoat" panose="02000000000000000000" charset="0"/>
              </a:rPr>
              <a:t>Significance of the study</a:t>
            </a:r>
            <a:endParaRPr lang="en-US" sz="3000" dirty="0">
              <a:solidFill>
                <a:schemeClr val="tx1"/>
              </a:solidFill>
              <a:latin typeface="Walter Turncoat" panose="02000000000000000000" charset="0"/>
            </a:endParaRPr>
          </a:p>
        </p:txBody>
      </p:sp>
    </p:spTree>
    <p:extLst>
      <p:ext uri="{BB962C8B-B14F-4D97-AF65-F5344CB8AC3E}">
        <p14:creationId xmlns:p14="http://schemas.microsoft.com/office/powerpoint/2010/main" val="640416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562</Words>
  <Application>Microsoft Office PowerPoint</Application>
  <PresentationFormat>On-screen Show (16:9)</PresentationFormat>
  <Paragraphs>155</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Walter Turncoat</vt:lpstr>
      <vt:lpstr>Nunito</vt:lpstr>
      <vt:lpstr>Calibri</vt:lpstr>
      <vt:lpstr>Arial</vt:lpstr>
      <vt:lpstr>Times New Roman</vt:lpstr>
      <vt:lpstr>Osric template</vt:lpstr>
      <vt:lpstr>Web-Based Computer-Aided Instruction for Preschool Students</vt:lpstr>
      <vt:lpstr>Chapter 1  the problem and its background</vt:lpstr>
      <vt:lpstr>Introduction</vt:lpstr>
      <vt:lpstr>Introduction</vt:lpstr>
      <vt:lpstr>Statement of the Problem</vt:lpstr>
      <vt:lpstr>Statement of the Problem</vt:lpstr>
      <vt:lpstr>Statement of the Problem</vt:lpstr>
      <vt:lpstr>Conceptual framework of the study</vt:lpstr>
      <vt:lpstr>PowerPoint Presentation</vt:lpstr>
      <vt:lpstr>PowerPoint Presentation</vt:lpstr>
      <vt:lpstr>PowerPoint Presentation</vt:lpstr>
      <vt:lpstr>Scopes and Limitations</vt:lpstr>
      <vt:lpstr>Chapter 2  Review of Related Literature and Studies</vt:lpstr>
      <vt:lpstr>Review of Related Literature and Studies</vt:lpstr>
      <vt:lpstr>Chapter 3  Methods and Procedures</vt:lpstr>
      <vt:lpstr>Research Design</vt:lpstr>
      <vt:lpstr>PowerPoint Presentation</vt:lpstr>
      <vt:lpstr>PowerPoint Presentation</vt:lpstr>
      <vt:lpstr>PowerPoint Presentation</vt:lpstr>
      <vt:lpstr>System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Computer-Aided Instruction for Preschool Students</dc:title>
  <dc:creator>Angelo</dc:creator>
  <cp:lastModifiedBy>Angelo</cp:lastModifiedBy>
  <cp:revision>24</cp:revision>
  <dcterms:modified xsi:type="dcterms:W3CDTF">2021-06-01T16:52:10Z</dcterms:modified>
</cp:coreProperties>
</file>