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8DDE-0B70-4509-B1C9-70FA6972A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5D8C-30A3-49CB-92DF-2207FAF27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8C5F-8051-4BB2-A2BE-C3505D45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9311-DDAE-465A-A48D-0B3BC578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C914-1A11-4115-B10A-0F34A77A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76B3-013B-4BF9-95BC-74989AF4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F955-514C-47F6-9E8C-384F71E3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E6D4-CB93-411B-A2EB-4829E113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5954-0343-4D93-BF89-4929DB60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5D24-82B5-47A6-BCC7-89B0856B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290A0-7856-4EB4-B096-B787515E3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528FD-8BBD-41F9-A5B8-3D4E315D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5FE41-48AC-4EBF-B3E5-0175F6D0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0F76-980F-4E24-95EF-8AFE1A3C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A691-D6D7-45C0-94D8-68353C7A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BBAA-133B-42D6-868B-ADAECAC6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B4CF-17C4-44B6-8BB8-DBAB358F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F278-63DF-40A8-9E86-02626E7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5ACD-77C8-4881-A36A-A9EE3CD9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00B3-5788-4C02-B496-858F02DC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2AEA-ADAF-4936-8A63-6452D074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F8461-FAAC-4A82-89AA-3B9CB978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D687-9367-478A-A8C9-8B0F82A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9D28-B645-4F8E-A28E-0B629ABA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A9EB-BF31-4741-B68A-1DB08AF2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4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EAF4-1DA2-450B-B6E9-55717F0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45B8-E1AC-44C4-91C8-474F1590B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5145-ACDC-400A-8A29-D19912E7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A396-8658-4052-A868-C7A5C880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C32C-6BC1-4CF1-A21B-F2671E3C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2F5BF-7FC1-49D7-95C2-869CF5BC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8238-CB71-4BAA-B810-B04F203C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E4EF-DEF7-4E87-8308-ED9267E4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21D42-7CFC-4A2B-B05B-9DFB8A8F9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781FA-0DC5-40BD-8F69-01020E4AE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0FF16-1F82-4568-B65A-B641F5E3E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D4B8F-5B06-48E9-A43E-2CC24B7C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7814F-0B0E-4E5D-8CF8-7A7CC1E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C365C-68EC-4B4E-B6F4-7595329E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6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F336-FC32-4926-90B8-D9B51282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8858C-5640-4197-A63B-8386827E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5BFE-433F-494B-8A61-1D6C3CCE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ADE8D-87F6-416A-B087-CAD3393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5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39D17-E19D-422D-884A-A9BDDA5B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7A138-F7A4-48B8-9E1A-918A592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F6A9-2CE5-46A8-9F19-4B097152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3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80C6-1089-4F62-9FEA-EBB6E7F5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C87E-8520-4419-9449-77EF8F9E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3DCFD-499E-4D74-A197-20270662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43F01-7E92-41C9-B75F-B318A790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7C10-4E6D-4568-BD9A-45B8B784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8027-F7AB-40BF-8556-162D4E5F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B71E-73AF-49D5-A567-9F6EDF14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CD5C0-B1C4-46BA-8346-1748B2F8A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0D580-0592-42CA-9751-41DAAC68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7B80B-7408-42F0-811C-DA6A03FE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95385-8CF9-4237-8C15-3569ED26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860B9-A212-4C8F-BDAF-FD4C3E11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6AF0-F3D0-40C3-99B9-4B3AC07C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51B32-BB20-416B-B345-CF5A14C3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155BD-2618-42D8-BDE6-1FEE27642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6FC3-5266-4098-A684-C6F805D25C7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8F12-BE24-42D4-95BF-2C6FB078A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26CE5-E018-4E14-B471-E4BA35948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3EB8-E9C6-4FB6-9856-B477A2F1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5D951-074A-4BB7-B554-7A6FB9470F87}"/>
              </a:ext>
            </a:extLst>
          </p:cNvPr>
          <p:cNvSpPr txBox="1"/>
          <p:nvPr/>
        </p:nvSpPr>
        <p:spPr>
          <a:xfrm>
            <a:off x="1566747" y="425936"/>
            <a:ext cx="705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Tags: </a:t>
            </a:r>
            <a:r>
              <a:rPr lang="en-US" sz="2000"/>
              <a:t>[ {, P, N, P, S, P, {, P, B, }, } ]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C993E-E31C-4CCA-B8F7-37E0B9B92EE6}"/>
              </a:ext>
            </a:extLst>
          </p:cNvPr>
          <p:cNvSpPr/>
          <p:nvPr/>
        </p:nvSpPr>
        <p:spPr>
          <a:xfrm>
            <a:off x="2430966" y="981346"/>
            <a:ext cx="2656023" cy="590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Marron</dc:creator>
  <cp:lastModifiedBy>Mark Marron</cp:lastModifiedBy>
  <cp:revision>1</cp:revision>
  <dcterms:created xsi:type="dcterms:W3CDTF">2018-06-28T23:07:14Z</dcterms:created>
  <dcterms:modified xsi:type="dcterms:W3CDTF">2018-06-28T23:09:49Z</dcterms:modified>
</cp:coreProperties>
</file>