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793F-B18D-4C7E-9E8C-967EABEA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9B25E-8C82-4295-8CD7-84CDF00B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6519-4A2B-4F76-ADF9-D6566CA6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B279-6304-43F4-BBC8-3302E215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3458C-AB83-435A-A1AB-64F1153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06CD-D4D5-4149-80D0-484A2DBC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A8BD2-FE30-4E67-8B85-C51E263A2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69B-9AF1-4FCD-A23F-E55A5ACC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3C4F-FC51-4718-8FDF-E85055CD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C94B-B341-498C-BDB0-FD4780A2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6401F-8DCA-4712-BD10-DBA350D5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6E30B-1DAD-49E7-A2FD-C86B0422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30E3-0639-4620-B9BD-377775C9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A11F-F440-45A5-897C-49BA5A5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30F0-0D4B-4CF7-B784-64D09C46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9EC1-5EE0-40DB-9ADF-47EDA20A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362D-957A-4AAF-AED0-BC7B4343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7E7F-E5E1-48C5-A310-BCEFA3FC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3FEE-A1DB-453C-AF67-0406ACB0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B416-BE89-482E-AE23-1A4A879B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B019-F167-4FFF-B260-01D42DC4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8A1C-645B-4FB7-9DEB-B4CE387F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68A5-3DAC-4CA9-A451-DB062AAB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B410-44B0-495D-BF25-8D511EE9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93301-8918-4FB0-A94D-65AFBD1E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E923-A8EA-4DB4-9B8D-80C2B6D8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20CD-5A03-4FC2-9BA2-04AD1FADF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84CBB-89B3-40C3-A7D2-5F47B270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2705-B0DA-44FC-ABB1-367136D0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317C-4474-450B-9CF8-AB938A21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348E-71CC-4AA1-BDB3-F8E7E33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B488-CEEC-4A8C-9F68-B62E8AC8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1078-6AAE-4343-B2EE-3CCBFF02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69E2D-5CFF-4647-BC53-CA64E898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B44AB-C951-4181-BC74-29B05F704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6DC7F-FE10-4D3F-9C5C-9ADD9C319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3658F-A55F-4FB8-AEBA-BFD4D893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BC845-0C9F-420F-B5E0-B09C5109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048DB-A39F-4165-BE95-614C80F5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F132-E053-430C-8190-2B984D72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99967-8163-4587-9445-CE99F4AF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25A2-4444-4795-BCA6-BD73783F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B36F9-E204-44FF-B2AF-C680A2D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7135-2532-403E-8FFE-7357779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033A6-4740-475D-8B43-09B25128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433E-D243-415F-9BEE-F45E21B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C7E7-3501-42CF-9EFD-C071D7CE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DFB0-2765-4E9F-95C0-35DA41C2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8081-C8B9-44CB-A606-DFEBA73E9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E7898-EED4-449B-A36D-0B3E0B3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59A5-CA5E-466F-9E34-153AFA82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E001E-79A2-4A62-83C0-080C6BDA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B7B-4426-4C6D-BC13-BA003A4A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06ED8-F848-48B6-9DE6-0933DD479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EFB6F-6843-494C-BCB9-04EB5AF62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7C97-A5FA-46C1-AC91-2401C6CF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B490A-1A94-4B98-BEF0-85DEFED7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2C080-1E4A-4668-A2A5-4BB1122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25BC0-F4B8-478C-808F-F6E04DC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A67A-AC8B-49D9-87F0-199E8C9E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0A94-1645-466D-A8A6-38A8D712B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A642-AC89-4F3E-BA2B-F8B26D5631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6843-7D91-4924-B834-87E1652F0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8CE0-B77B-4DD0-A0D6-D9A053F50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177B1-F1D6-4DFE-A630-1EFBDB7FB76B}"/>
              </a:ext>
            </a:extLst>
          </p:cNvPr>
          <p:cNvSpPr txBox="1"/>
          <p:nvPr/>
        </p:nvSpPr>
        <p:spPr>
          <a:xfrm>
            <a:off x="3100038" y="1998259"/>
            <a:ext cx="234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In-memory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ACC10-F495-4321-937F-CA0DA334179F}"/>
              </a:ext>
            </a:extLst>
          </p:cNvPr>
          <p:cNvSpPr/>
          <p:nvPr/>
        </p:nvSpPr>
        <p:spPr>
          <a:xfrm>
            <a:off x="6310159" y="1521473"/>
            <a:ext cx="585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root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7E880-58A2-40B7-AA42-87B96D32ED61}"/>
              </a:ext>
            </a:extLst>
          </p:cNvPr>
          <p:cNvSpPr/>
          <p:nvPr/>
        </p:nvSpPr>
        <p:spPr>
          <a:xfrm>
            <a:off x="7777088" y="1608153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c1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20348-47E7-467F-BAFD-170ED0075EA5}"/>
              </a:ext>
            </a:extLst>
          </p:cNvPr>
          <p:cNvSpPr/>
          <p:nvPr/>
        </p:nvSpPr>
        <p:spPr>
          <a:xfrm>
            <a:off x="8965487" y="1608153"/>
            <a:ext cx="405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cj</a:t>
            </a:r>
            <a:endParaRPr lang="en-US" sz="2000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8B07440B-B38F-46CB-A34D-61184EE9EBD8}"/>
              </a:ext>
            </a:extLst>
          </p:cNvPr>
          <p:cNvSpPr/>
          <p:nvPr/>
        </p:nvSpPr>
        <p:spPr>
          <a:xfrm>
            <a:off x="6264892" y="2256600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0DF51-3EC7-4895-BDBA-F234363845D4}"/>
              </a:ext>
            </a:extLst>
          </p:cNvPr>
          <p:cNvSpPr/>
          <p:nvPr/>
        </p:nvSpPr>
        <p:spPr>
          <a:xfrm>
            <a:off x="6335139" y="2202275"/>
            <a:ext cx="723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Level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6C31A571-2FF4-4108-8C28-2B9659865225}"/>
              </a:ext>
            </a:extLst>
          </p:cNvPr>
          <p:cNvSpPr/>
          <p:nvPr/>
        </p:nvSpPr>
        <p:spPr>
          <a:xfrm>
            <a:off x="6796232" y="3637088"/>
            <a:ext cx="1206238" cy="785357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6DA45-D0FE-44B0-A0E3-1F5CE28C7578}"/>
              </a:ext>
            </a:extLst>
          </p:cNvPr>
          <p:cNvSpPr/>
          <p:nvPr/>
        </p:nvSpPr>
        <p:spPr>
          <a:xfrm>
            <a:off x="6842532" y="3635259"/>
            <a:ext cx="1113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Category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1717D-F22E-495D-83F9-D26334DF8F0E}"/>
              </a:ext>
            </a:extLst>
          </p:cNvPr>
          <p:cNvSpPr txBox="1"/>
          <p:nvPr/>
        </p:nvSpPr>
        <p:spPr>
          <a:xfrm>
            <a:off x="8480682" y="3829711"/>
            <a:ext cx="140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Categories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A71F3-C4A3-4FA4-9013-BC3700E82DDB}"/>
              </a:ext>
            </a:extLst>
          </p:cNvPr>
          <p:cNvSpPr txBox="1"/>
          <p:nvPr/>
        </p:nvSpPr>
        <p:spPr>
          <a:xfrm>
            <a:off x="8591084" y="5075882"/>
            <a:ext cx="118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Formats</a:t>
            </a:r>
          </a:p>
        </p:txBody>
      </p:sp>
      <p:sp>
        <p:nvSpPr>
          <p:cNvPr id="14" name="Flowchart: Or 13">
            <a:extLst>
              <a:ext uri="{FF2B5EF4-FFF2-40B4-BE49-F238E27FC236}">
                <a16:creationId xmlns:a16="http://schemas.microsoft.com/office/drawing/2014/main" id="{B875555E-0DD7-45FB-9748-802CD4743CE5}"/>
              </a:ext>
            </a:extLst>
          </p:cNvPr>
          <p:cNvSpPr/>
          <p:nvPr/>
        </p:nvSpPr>
        <p:spPr>
          <a:xfrm>
            <a:off x="7123156" y="4946059"/>
            <a:ext cx="540834" cy="568712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BF32A8F4-B4A3-4000-9164-DFB8320C7F0B}"/>
              </a:ext>
            </a:extLst>
          </p:cNvPr>
          <p:cNvSpPr/>
          <p:nvPr/>
        </p:nvSpPr>
        <p:spPr>
          <a:xfrm>
            <a:off x="3839342" y="3160817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01012C-F40F-455F-A199-BE8184E0CA9D}"/>
              </a:ext>
            </a:extLst>
          </p:cNvPr>
          <p:cNvSpPr/>
          <p:nvPr/>
        </p:nvSpPr>
        <p:spPr>
          <a:xfrm>
            <a:off x="3915165" y="3135301"/>
            <a:ext cx="7237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Emit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1224D-49CF-4A8D-911A-EB5EC42CC52B}"/>
              </a:ext>
            </a:extLst>
          </p:cNvPr>
          <p:cNvSpPr txBox="1"/>
          <p:nvPr/>
        </p:nvSpPr>
        <p:spPr>
          <a:xfrm>
            <a:off x="3691720" y="4367996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Emit</a:t>
            </a:r>
          </a:p>
          <a:p>
            <a:pPr algn="ctr"/>
            <a:r>
              <a:rPr lang="en-US" sz="2000" dirty="0"/>
              <a:t>Processor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F0755-CB56-4A32-A7DE-9D524A6D9ECC}"/>
              </a:ext>
            </a:extLst>
          </p:cNvPr>
          <p:cNvSpPr txBox="1"/>
          <p:nvPr/>
        </p:nvSpPr>
        <p:spPr>
          <a:xfrm>
            <a:off x="764833" y="4386065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Async</a:t>
            </a:r>
            <a:endParaRPr lang="en-US" sz="2000" dirty="0"/>
          </a:p>
          <a:p>
            <a:pPr algn="ctr"/>
            <a:r>
              <a:rPr lang="en-US" sz="2000" dirty="0"/>
              <a:t>Formatter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827DE-7113-4580-95B7-550513A2AA51}"/>
              </a:ext>
            </a:extLst>
          </p:cNvPr>
          <p:cNvSpPr txBox="1"/>
          <p:nvPr/>
        </p:nvSpPr>
        <p:spPr>
          <a:xfrm>
            <a:off x="1017107" y="6038385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Async</a:t>
            </a:r>
            <a:endParaRPr lang="en-US" sz="2000" dirty="0"/>
          </a:p>
          <a:p>
            <a:pPr algn="ctr"/>
            <a:r>
              <a:rPr lang="en-US" sz="2000"/>
              <a:t>Transport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C8067-BF84-444F-8ABF-C3930F9A804D}"/>
              </a:ext>
            </a:extLst>
          </p:cNvPr>
          <p:cNvSpPr txBox="1"/>
          <p:nvPr/>
        </p:nvSpPr>
        <p:spPr>
          <a:xfrm>
            <a:off x="3691720" y="6111523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Callback</a:t>
            </a:r>
          </a:p>
          <a:p>
            <a:pPr algn="ctr"/>
            <a:r>
              <a:rPr lang="en-US" sz="2000" dirty="0"/>
              <a:t>Transport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83D43-CF54-4BE3-81A2-25BDFFCA4CE1}"/>
              </a:ext>
            </a:extLst>
          </p:cNvPr>
          <p:cNvSpPr txBox="1"/>
          <p:nvPr/>
        </p:nvSpPr>
        <p:spPr>
          <a:xfrm>
            <a:off x="6205226" y="715053"/>
            <a:ext cx="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1CF1B-C94E-4991-9308-6A471E768288}"/>
              </a:ext>
            </a:extLst>
          </p:cNvPr>
          <p:cNvSpPr txBox="1"/>
          <p:nvPr/>
        </p:nvSpPr>
        <p:spPr>
          <a:xfrm>
            <a:off x="7497822" y="715888"/>
            <a:ext cx="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Call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4B0C5-190C-403D-A5D5-BEFE55B72E23}"/>
              </a:ext>
            </a:extLst>
          </p:cNvPr>
          <p:cNvSpPr txBox="1"/>
          <p:nvPr/>
        </p:nvSpPr>
        <p:spPr>
          <a:xfrm>
            <a:off x="8689396" y="719939"/>
            <a:ext cx="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Call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688C6-566E-4EE2-A910-0A5A589CC8A2}"/>
              </a:ext>
            </a:extLst>
          </p:cNvPr>
          <p:cNvSpPr txBox="1"/>
          <p:nvPr/>
        </p:nvSpPr>
        <p:spPr>
          <a:xfrm>
            <a:off x="5344551" y="560586"/>
            <a:ext cx="98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Logger </a:t>
            </a:r>
          </a:p>
          <a:p>
            <a:r>
              <a:rPr lang="en-US" sz="2000" dirty="0"/>
              <a:t>Config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EC4CB6-A947-485C-B1FB-52914950DC75}"/>
              </a:ext>
            </a:extLst>
          </p:cNvPr>
          <p:cNvSpPr/>
          <p:nvPr/>
        </p:nvSpPr>
        <p:spPr>
          <a:xfrm>
            <a:off x="2514601" y="1421779"/>
            <a:ext cx="7850458" cy="4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8BDEC5-434B-4E84-A6D5-E4D399FD163D}"/>
              </a:ext>
            </a:extLst>
          </p:cNvPr>
          <p:cNvSpPr/>
          <p:nvPr/>
        </p:nvSpPr>
        <p:spPr>
          <a:xfrm>
            <a:off x="2910468" y="1906898"/>
            <a:ext cx="2656023" cy="590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AFFC8-14E4-43B4-91DB-59768B4FD693}"/>
              </a:ext>
            </a:extLst>
          </p:cNvPr>
          <p:cNvSpPr/>
          <p:nvPr/>
        </p:nvSpPr>
        <p:spPr>
          <a:xfrm>
            <a:off x="3717701" y="4404134"/>
            <a:ext cx="1193258" cy="671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C30F65-4E3F-410D-9332-DE686F2CA8DE}"/>
              </a:ext>
            </a:extLst>
          </p:cNvPr>
          <p:cNvSpPr/>
          <p:nvPr/>
        </p:nvSpPr>
        <p:spPr>
          <a:xfrm>
            <a:off x="8488957" y="3797094"/>
            <a:ext cx="1409145" cy="465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F5EBD0-DDDD-4E73-9A34-41630E66CF48}"/>
              </a:ext>
            </a:extLst>
          </p:cNvPr>
          <p:cNvSpPr/>
          <p:nvPr/>
        </p:nvSpPr>
        <p:spPr>
          <a:xfrm>
            <a:off x="8535041" y="5043265"/>
            <a:ext cx="1308480" cy="465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12558186-D827-430B-83DC-88551D9A10EF}"/>
              </a:ext>
            </a:extLst>
          </p:cNvPr>
          <p:cNvSpPr/>
          <p:nvPr/>
        </p:nvSpPr>
        <p:spPr>
          <a:xfrm>
            <a:off x="7557488" y="2256600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5B6518-0C7D-4B52-B364-0E006AF8A0C0}"/>
              </a:ext>
            </a:extLst>
          </p:cNvPr>
          <p:cNvSpPr/>
          <p:nvPr/>
        </p:nvSpPr>
        <p:spPr>
          <a:xfrm>
            <a:off x="7623146" y="2202275"/>
            <a:ext cx="723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Level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32" name="Flowchart: Manual Operation 31">
            <a:extLst>
              <a:ext uri="{FF2B5EF4-FFF2-40B4-BE49-F238E27FC236}">
                <a16:creationId xmlns:a16="http://schemas.microsoft.com/office/drawing/2014/main" id="{72B8FC14-DD83-47E9-A233-33EE96A2EB05}"/>
              </a:ext>
            </a:extLst>
          </p:cNvPr>
          <p:cNvSpPr/>
          <p:nvPr/>
        </p:nvSpPr>
        <p:spPr>
          <a:xfrm>
            <a:off x="8757172" y="2256600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DF8C38-1CE9-4122-A950-924415C143FF}"/>
              </a:ext>
            </a:extLst>
          </p:cNvPr>
          <p:cNvSpPr/>
          <p:nvPr/>
        </p:nvSpPr>
        <p:spPr>
          <a:xfrm>
            <a:off x="8819309" y="2204541"/>
            <a:ext cx="723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Level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A0F9441-8BB0-442F-95A9-4673FE2A1010}"/>
              </a:ext>
            </a:extLst>
          </p:cNvPr>
          <p:cNvSpPr/>
          <p:nvPr/>
        </p:nvSpPr>
        <p:spPr>
          <a:xfrm rot="5400000">
            <a:off x="8045628" y="3844602"/>
            <a:ext cx="232153" cy="3703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257CE3F-749D-4B98-B81F-6CDFE69593B0}"/>
              </a:ext>
            </a:extLst>
          </p:cNvPr>
          <p:cNvSpPr/>
          <p:nvPr/>
        </p:nvSpPr>
        <p:spPr>
          <a:xfrm rot="5400000">
            <a:off x="7980587" y="4945196"/>
            <a:ext cx="237856" cy="630331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F7F2B3-62A5-4275-9F93-FC4DA3AD1C8A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6603092" y="1115163"/>
            <a:ext cx="93909" cy="406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EF80C6-7EB7-4DD8-8D8F-8522748831AC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7989597" y="1115998"/>
            <a:ext cx="12873" cy="492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45603-EA68-4B1F-AF20-849CFC4486F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flipH="1">
            <a:off x="9168427" y="1120049"/>
            <a:ext cx="12744" cy="488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83B863-0B86-4F57-864E-FC35B80B341D}"/>
              </a:ext>
            </a:extLst>
          </p:cNvPr>
          <p:cNvCxnSpPr>
            <a:cxnSpLocks/>
            <a:stCxn id="24" idx="2"/>
            <a:endCxn id="5" idx="1"/>
          </p:cNvCxnSpPr>
          <p:nvPr/>
        </p:nvCxnSpPr>
        <p:spPr>
          <a:xfrm>
            <a:off x="5836326" y="1268472"/>
            <a:ext cx="473833" cy="45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6457CC-FAE9-4F49-86F5-5A4F40F1D53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603092" y="1921583"/>
            <a:ext cx="93909" cy="280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5AA3DA-6B23-4E20-B890-24CE24C7671C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7985008" y="2008263"/>
            <a:ext cx="17462" cy="194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8BE079-B386-4811-8EC2-17CA496264A2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9168427" y="2008263"/>
            <a:ext cx="12744" cy="196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647304-E340-48A4-9B75-F9B9564D436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97002" y="2942400"/>
            <a:ext cx="702349" cy="69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6337FB1-88E0-436E-8052-755484854E99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flipH="1">
            <a:off x="7399351" y="2942400"/>
            <a:ext cx="590247" cy="69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D841A6-B222-40EB-ACED-00E9DD61CC1F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 flipH="1">
            <a:off x="7399351" y="2942400"/>
            <a:ext cx="1789931" cy="69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F4A66F-F027-4556-9A0A-4FAE881E20E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7393573" y="4422445"/>
            <a:ext cx="5778" cy="523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089A84-1CCD-43EE-BF76-0CF790BC0B96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4238480" y="2497653"/>
            <a:ext cx="38547" cy="637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E5389C-B5DC-4756-AB18-2CB73C38035A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271452" y="3846617"/>
            <a:ext cx="42878" cy="557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69C38C-639A-4BCA-8D05-F4F4A0CC96B6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>
            <a:off x="4314330" y="5075882"/>
            <a:ext cx="0" cy="1035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289D83-DCF6-46FF-AEEE-269A101F3D4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387443" y="5093951"/>
            <a:ext cx="252274" cy="944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22A7DAD-B4D6-47BA-BF99-2816D9CB0902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>
            <a:off x="1387444" y="4386066"/>
            <a:ext cx="2304277" cy="159621"/>
          </a:xfrm>
          <a:prstGeom prst="curvedConnector4">
            <a:avLst>
              <a:gd name="adj1" fmla="val 40772"/>
              <a:gd name="adj2" fmla="val 329762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A9A47527-98E2-4C10-BC88-23AC245CFEC9}"/>
              </a:ext>
            </a:extLst>
          </p:cNvPr>
          <p:cNvCxnSpPr>
            <a:cxnSpLocks/>
            <a:stCxn id="14" idx="2"/>
            <a:endCxn id="26" idx="3"/>
          </p:cNvCxnSpPr>
          <p:nvPr/>
        </p:nvCxnSpPr>
        <p:spPr>
          <a:xfrm rot="10800000">
            <a:off x="5566492" y="2202277"/>
            <a:ext cx="1556665" cy="30281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1E41BE3B-A830-449B-9C58-68205B6C35F3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2465636" y="3867865"/>
            <a:ext cx="147892" cy="2304279"/>
          </a:xfrm>
          <a:prstGeom prst="curvedConnector4">
            <a:avLst>
              <a:gd name="adj1" fmla="val -207951"/>
              <a:gd name="adj2" fmla="val 60655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93DFEA7-6568-43E6-B531-E71998E842FE}"/>
              </a:ext>
            </a:extLst>
          </p:cNvPr>
          <p:cNvSpPr txBox="1"/>
          <p:nvPr/>
        </p:nvSpPr>
        <p:spPr>
          <a:xfrm>
            <a:off x="8374966" y="1560393"/>
            <a:ext cx="33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2C6C698-645D-40CA-AF3F-0B07ABA8118E}"/>
              </a:ext>
            </a:extLst>
          </p:cNvPr>
          <p:cNvSpPr/>
          <p:nvPr/>
        </p:nvSpPr>
        <p:spPr>
          <a:xfrm>
            <a:off x="6302946" y="5507017"/>
            <a:ext cx="2270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Message processing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722367-AEC6-4252-82DF-CCBF7026F605}"/>
              </a:ext>
            </a:extLst>
          </p:cNvPr>
          <p:cNvSpPr/>
          <p:nvPr/>
        </p:nvSpPr>
        <p:spPr>
          <a:xfrm rot="5400000">
            <a:off x="4801209" y="3304205"/>
            <a:ext cx="232153" cy="3703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7B3A7D-12E3-4C90-B5E2-ED503E477A9F}"/>
              </a:ext>
            </a:extLst>
          </p:cNvPr>
          <p:cNvSpPr/>
          <p:nvPr/>
        </p:nvSpPr>
        <p:spPr>
          <a:xfrm>
            <a:off x="5062414" y="3112827"/>
            <a:ext cx="669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Age</a:t>
            </a:r>
          </a:p>
          <a:p>
            <a:pPr algn="ctr"/>
            <a:r>
              <a:rPr lang="en-US" sz="2000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94758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Marron</dc:creator>
  <cp:lastModifiedBy>Mark Marron</cp:lastModifiedBy>
  <cp:revision>55</cp:revision>
  <dcterms:created xsi:type="dcterms:W3CDTF">2018-06-28T21:09:39Z</dcterms:created>
  <dcterms:modified xsi:type="dcterms:W3CDTF">2018-08-15T22:51:24Z</dcterms:modified>
</cp:coreProperties>
</file>