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3" r:id="rId4"/>
    <p:sldId id="269" r:id="rId5"/>
    <p:sldId id="264" r:id="rId6"/>
    <p:sldId id="270" r:id="rId7"/>
    <p:sldId id="262" r:id="rId8"/>
    <p:sldId id="271" r:id="rId9"/>
    <p:sldId id="259" r:id="rId10"/>
    <p:sldId id="265" r:id="rId11"/>
    <p:sldId id="272" r:id="rId12"/>
    <p:sldId id="258" r:id="rId13"/>
    <p:sldId id="261" r:id="rId14"/>
    <p:sldId id="273" r:id="rId15"/>
    <p:sldId id="260" r:id="rId16"/>
    <p:sldId id="275" r:id="rId17"/>
    <p:sldId id="274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77800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90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12845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Once someone checks in, location based technologies including short-range Bluetooth pinging detect which other attendees they have probably met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256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97839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After the event, its time to go through the contact card deck!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7900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m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0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steven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9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74510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The contact deck is sorted intelligently based off of proximity data so you can easily find your connections at even the largest events!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5716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d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4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74510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Once you match with one of your connections, get instant notification that you now have swapped your contact info!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2024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tificati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0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act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7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r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3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97839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Don’t worry about getting people’s contact info, just match and share!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4609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vba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6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36174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Make a profile with your professional contact information, sharing only what you want to share!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1696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vice-2015-10-23-17044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1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97839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Register your networking event or conference with only a few taps!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1546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even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5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8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36174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Your attendees can then easily find and join ongoing events from a list of nearby events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7900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ecki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11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</TotalTime>
  <Words>139</Words>
  <Application>Microsoft Macintosh PowerPoint</Application>
  <PresentationFormat>On-screen Show (4:3)</PresentationFormat>
  <Paragraphs>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Mendoza</dc:creator>
  <cp:lastModifiedBy>Mark Mendoza</cp:lastModifiedBy>
  <cp:revision>3</cp:revision>
  <dcterms:created xsi:type="dcterms:W3CDTF">2015-10-23T23:59:29Z</dcterms:created>
  <dcterms:modified xsi:type="dcterms:W3CDTF">2015-10-24T00:35:43Z</dcterms:modified>
</cp:coreProperties>
</file>