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8AA"/>
    <a:srgbClr val="A0913C"/>
    <a:srgbClr val="64C832"/>
    <a:srgbClr val="7FD7A7"/>
    <a:srgbClr val="FF7F7F"/>
    <a:srgbClr val="7FD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7" autoAdjust="0"/>
    <p:restoredTop sz="95816"/>
  </p:normalViewPr>
  <p:slideViewPr>
    <p:cSldViewPr snapToGrid="0">
      <p:cViewPr>
        <p:scale>
          <a:sx n="100" d="100"/>
          <a:sy n="100" d="100"/>
        </p:scale>
        <p:origin x="1344" y="-11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single non-overlapping kernel </a:t>
            </a:r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DCBC7BBD-9BFF-1888-BE44-7BE1B90A2903}"/>
              </a:ext>
            </a:extLst>
          </p:cNvPr>
          <p:cNvSpPr/>
          <p:nvPr/>
        </p:nvSpPr>
        <p:spPr>
          <a:xfrm rot="10800000">
            <a:off x="6145022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ium 6">
            <a:extLst>
              <a:ext uri="{FF2B5EF4-FFF2-40B4-BE49-F238E27FC236}">
                <a16:creationId xmlns:a16="http://schemas.microsoft.com/office/drawing/2014/main" id="{D6217EDD-2D5D-124A-97B8-F748B730E1FF}"/>
              </a:ext>
            </a:extLst>
          </p:cNvPr>
          <p:cNvSpPr/>
          <p:nvPr/>
        </p:nvSpPr>
        <p:spPr>
          <a:xfrm rot="10800000">
            <a:off x="6872114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3C8D1E3-6C46-957C-CA6B-1A1D263539D7}"/>
              </a:ext>
            </a:extLst>
          </p:cNvPr>
          <p:cNvSpPr/>
          <p:nvPr/>
        </p:nvSpPr>
        <p:spPr>
          <a:xfrm rot="10800000">
            <a:off x="7599576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ium 8">
            <a:extLst>
              <a:ext uri="{FF2B5EF4-FFF2-40B4-BE49-F238E27FC236}">
                <a16:creationId xmlns:a16="http://schemas.microsoft.com/office/drawing/2014/main" id="{8B6AB507-D8F0-A61F-7C21-62211AB980F7}"/>
              </a:ext>
            </a:extLst>
          </p:cNvPr>
          <p:cNvSpPr/>
          <p:nvPr/>
        </p:nvSpPr>
        <p:spPr>
          <a:xfrm rot="10800000">
            <a:off x="8320765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957E177D-6262-E5DC-74A3-522CA0C066F3}"/>
              </a:ext>
            </a:extLst>
          </p:cNvPr>
          <p:cNvSpPr/>
          <p:nvPr/>
        </p:nvSpPr>
        <p:spPr>
          <a:xfrm rot="10800000">
            <a:off x="9037780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24A2A84-4453-C2D9-A742-17789673DF30}"/>
              </a:ext>
            </a:extLst>
          </p:cNvPr>
          <p:cNvSpPr/>
          <p:nvPr/>
        </p:nvSpPr>
        <p:spPr>
          <a:xfrm rot="10800000">
            <a:off x="9750996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BC00C6AB-B97A-3BFD-B21A-26ADBF2D71AE}"/>
              </a:ext>
            </a:extLst>
          </p:cNvPr>
          <p:cNvSpPr/>
          <p:nvPr/>
        </p:nvSpPr>
        <p:spPr>
          <a:xfrm rot="10800000">
            <a:off x="10478451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95779440-71AE-00A4-4645-0FBA3E8CCB77}"/>
              </a:ext>
            </a:extLst>
          </p:cNvPr>
          <p:cNvSpPr/>
          <p:nvPr/>
        </p:nvSpPr>
        <p:spPr>
          <a:xfrm rot="10800000">
            <a:off x="11205969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1">
            <a:extLst>
              <a:ext uri="{FF2B5EF4-FFF2-40B4-BE49-F238E27FC236}">
                <a16:creationId xmlns:a16="http://schemas.microsoft.com/office/drawing/2014/main" id="{26231C2C-F313-74DF-9273-88FED107AF00}"/>
              </a:ext>
            </a:extLst>
          </p:cNvPr>
          <p:cNvSpPr/>
          <p:nvPr/>
        </p:nvSpPr>
        <p:spPr>
          <a:xfrm>
            <a:off x="3698202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7" name="Rectangle: Rounded Corners 11">
            <a:extLst>
              <a:ext uri="{FF2B5EF4-FFF2-40B4-BE49-F238E27FC236}">
                <a16:creationId xmlns:a16="http://schemas.microsoft.com/office/drawing/2014/main" id="{A0E4657A-667D-F757-F0A6-E18CE313E439}"/>
              </a:ext>
            </a:extLst>
          </p:cNvPr>
          <p:cNvSpPr/>
          <p:nvPr/>
        </p:nvSpPr>
        <p:spPr>
          <a:xfrm>
            <a:off x="6241086" y="5674360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9" name="Rectangle: Rounded Corners 11">
            <a:extLst>
              <a:ext uri="{FF2B5EF4-FFF2-40B4-BE49-F238E27FC236}">
                <a16:creationId xmlns:a16="http://schemas.microsoft.com/office/drawing/2014/main" id="{F0952671-76C7-9245-C269-66591C15A106}"/>
              </a:ext>
            </a:extLst>
          </p:cNvPr>
          <p:cNvSpPr/>
          <p:nvPr/>
        </p:nvSpPr>
        <p:spPr>
          <a:xfrm>
            <a:off x="8404093" y="8430166"/>
            <a:ext cx="140602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r>
              <a:rPr lang="en-US" sz="2400" dirty="0">
                <a:solidFill>
                  <a:srgbClr val="0C0C25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Freeform 70">
            <a:extLst>
              <a:ext uri="{FF2B5EF4-FFF2-40B4-BE49-F238E27FC236}">
                <a16:creationId xmlns:a16="http://schemas.microsoft.com/office/drawing/2014/main" id="{EA367FE5-CCE5-CE6D-3FE2-5D7D32ED250B}"/>
              </a:ext>
            </a:extLst>
          </p:cNvPr>
          <p:cNvSpPr/>
          <p:nvPr/>
        </p:nvSpPr>
        <p:spPr>
          <a:xfrm>
            <a:off x="8404093" y="7153747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1D7BEA-B6A5-37A4-BDC1-58FFFEB50A4F}"/>
              </a:ext>
            </a:extLst>
          </p:cNvPr>
          <p:cNvSpPr/>
          <p:nvPr/>
        </p:nvSpPr>
        <p:spPr>
          <a:xfrm>
            <a:off x="8415682" y="5874404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3B96B-E486-2064-F20E-58AF58E76BFF}"/>
              </a:ext>
            </a:extLst>
          </p:cNvPr>
          <p:cNvSpPr txBox="1"/>
          <p:nvPr/>
        </p:nvSpPr>
        <p:spPr>
          <a:xfrm>
            <a:off x="8461854" y="7282072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8D79C4-68DD-29C0-2453-863AE3547757}"/>
              </a:ext>
            </a:extLst>
          </p:cNvPr>
          <p:cNvSpPr txBox="1"/>
          <p:nvPr/>
        </p:nvSpPr>
        <p:spPr>
          <a:xfrm>
            <a:off x="8658284" y="6003503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</p:txBody>
      </p:sp>
      <p:sp>
        <p:nvSpPr>
          <p:cNvPr id="56" name="Rectangle: Rounded Corners 11">
            <a:extLst>
              <a:ext uri="{FF2B5EF4-FFF2-40B4-BE49-F238E27FC236}">
                <a16:creationId xmlns:a16="http://schemas.microsoft.com/office/drawing/2014/main" id="{8D250D3E-C59E-6812-4E2B-D4D311FB81F5}"/>
              </a:ext>
            </a:extLst>
          </p:cNvPr>
          <p:cNvSpPr/>
          <p:nvPr/>
        </p:nvSpPr>
        <p:spPr>
          <a:xfrm>
            <a:off x="5681413" y="5874404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77637-A62F-0812-EF2C-A62B9EDED999}"/>
              </a:ext>
            </a:extLst>
          </p:cNvPr>
          <p:cNvSpPr txBox="1"/>
          <p:nvPr/>
        </p:nvSpPr>
        <p:spPr>
          <a:xfrm>
            <a:off x="5750351" y="6021308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AF4C5-B304-E26E-B233-DF6BAF3A5913}"/>
              </a:ext>
            </a:extLst>
          </p:cNvPr>
          <p:cNvSpPr txBox="1"/>
          <p:nvPr/>
        </p:nvSpPr>
        <p:spPr>
          <a:xfrm>
            <a:off x="6674628" y="5893762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21AC883-24D3-7A16-3764-30B8DCDBD523}"/>
              </a:ext>
            </a:extLst>
          </p:cNvPr>
          <p:cNvCxnSpPr/>
          <p:nvPr/>
        </p:nvCxnSpPr>
        <p:spPr>
          <a:xfrm>
            <a:off x="7858760" y="6233160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11">
            <a:extLst>
              <a:ext uri="{FF2B5EF4-FFF2-40B4-BE49-F238E27FC236}">
                <a16:creationId xmlns:a16="http://schemas.microsoft.com/office/drawing/2014/main" id="{E6268A56-C0DA-6E59-D782-85D5FD03E6BC}"/>
              </a:ext>
            </a:extLst>
          </p:cNvPr>
          <p:cNvSpPr/>
          <p:nvPr/>
        </p:nvSpPr>
        <p:spPr>
          <a:xfrm>
            <a:off x="6246166" y="6954888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2" name="Rectangle: Rounded Corners 11">
            <a:extLst>
              <a:ext uri="{FF2B5EF4-FFF2-40B4-BE49-F238E27FC236}">
                <a16:creationId xmlns:a16="http://schemas.microsoft.com/office/drawing/2014/main" id="{52B266CE-FCA8-80F8-DA31-E11D025CEA67}"/>
              </a:ext>
            </a:extLst>
          </p:cNvPr>
          <p:cNvSpPr/>
          <p:nvPr/>
        </p:nvSpPr>
        <p:spPr>
          <a:xfrm>
            <a:off x="5686493" y="7154932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B2EABD-27BE-4281-534C-2D32CD836447}"/>
              </a:ext>
            </a:extLst>
          </p:cNvPr>
          <p:cNvSpPr txBox="1"/>
          <p:nvPr/>
        </p:nvSpPr>
        <p:spPr>
          <a:xfrm>
            <a:off x="5755431" y="7301836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98640B4-551B-1FC1-95AB-E717CA32D8DB}"/>
              </a:ext>
            </a:extLst>
          </p:cNvPr>
          <p:cNvSpPr txBox="1"/>
          <p:nvPr/>
        </p:nvSpPr>
        <p:spPr>
          <a:xfrm>
            <a:off x="6679708" y="7174290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F3097D2-7EB1-F643-7AF0-8A4B20127FC8}"/>
              </a:ext>
            </a:extLst>
          </p:cNvPr>
          <p:cNvCxnSpPr/>
          <p:nvPr/>
        </p:nvCxnSpPr>
        <p:spPr>
          <a:xfrm>
            <a:off x="7863840" y="751368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A55D2BCF-1EF0-1CF6-5E88-D815DC16CEF5}"/>
              </a:ext>
            </a:extLst>
          </p:cNvPr>
          <p:cNvSpPr/>
          <p:nvPr/>
        </p:nvSpPr>
        <p:spPr>
          <a:xfrm>
            <a:off x="6310024" y="8235416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7" name="Rectangle: Rounded Corners 11">
            <a:extLst>
              <a:ext uri="{FF2B5EF4-FFF2-40B4-BE49-F238E27FC236}">
                <a16:creationId xmlns:a16="http://schemas.microsoft.com/office/drawing/2014/main" id="{A66A749B-C7D8-769F-3A03-1427294BE26C}"/>
              </a:ext>
            </a:extLst>
          </p:cNvPr>
          <p:cNvSpPr/>
          <p:nvPr/>
        </p:nvSpPr>
        <p:spPr>
          <a:xfrm>
            <a:off x="5750351" y="8435460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9D0D23-98E7-D707-17B3-F36EAD937A4D}"/>
              </a:ext>
            </a:extLst>
          </p:cNvPr>
          <p:cNvSpPr txBox="1"/>
          <p:nvPr/>
        </p:nvSpPr>
        <p:spPr>
          <a:xfrm>
            <a:off x="5819289" y="8582364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6D8563-6B0D-A0E5-EA37-38B588622089}"/>
              </a:ext>
            </a:extLst>
          </p:cNvPr>
          <p:cNvSpPr txBox="1"/>
          <p:nvPr/>
        </p:nvSpPr>
        <p:spPr>
          <a:xfrm>
            <a:off x="6743566" y="8454818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62CCF0A-205C-8906-3818-F62BE73B1D61}"/>
              </a:ext>
            </a:extLst>
          </p:cNvPr>
          <p:cNvCxnSpPr/>
          <p:nvPr/>
        </p:nvCxnSpPr>
        <p:spPr>
          <a:xfrm>
            <a:off x="7927698" y="8794216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874C788-3B25-EC59-EAA5-983B128ABA05}"/>
              </a:ext>
            </a:extLst>
          </p:cNvPr>
          <p:cNvSpPr txBox="1"/>
          <p:nvPr/>
        </p:nvSpPr>
        <p:spPr>
          <a:xfrm>
            <a:off x="6064480" y="6175196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B84AD6-A57A-3644-4686-269A656A4D87}"/>
              </a:ext>
            </a:extLst>
          </p:cNvPr>
          <p:cNvSpPr txBox="1"/>
          <p:nvPr/>
        </p:nvSpPr>
        <p:spPr>
          <a:xfrm>
            <a:off x="6055069" y="7455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7A20C15-FE7A-09B0-FC11-F6FD257DF122}"/>
              </a:ext>
            </a:extLst>
          </p:cNvPr>
          <p:cNvSpPr txBox="1"/>
          <p:nvPr/>
        </p:nvSpPr>
        <p:spPr>
          <a:xfrm>
            <a:off x="6108711" y="8736252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94177BE-6D8B-B2FC-ED70-D706C7CCDFD3}"/>
              </a:ext>
            </a:extLst>
          </p:cNvPr>
          <p:cNvSpPr txBox="1"/>
          <p:nvPr/>
        </p:nvSpPr>
        <p:spPr>
          <a:xfrm>
            <a:off x="9420861" y="6249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99A37E-6610-A9A7-09E5-0EA40C3888B2}"/>
              </a:ext>
            </a:extLst>
          </p:cNvPr>
          <p:cNvSpPr txBox="1"/>
          <p:nvPr/>
        </p:nvSpPr>
        <p:spPr>
          <a:xfrm>
            <a:off x="9031606" y="7499821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042B6CA-4A3D-439A-7020-D9BBBE21E8DC}"/>
              </a:ext>
            </a:extLst>
          </p:cNvPr>
          <p:cNvSpPr txBox="1"/>
          <p:nvPr/>
        </p:nvSpPr>
        <p:spPr>
          <a:xfrm>
            <a:off x="9117087" y="8790098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03A55E-DC5A-0CDB-E326-1B1B5DA0CA4E}"/>
              </a:ext>
            </a:extLst>
          </p:cNvPr>
          <p:cNvSpPr txBox="1"/>
          <p:nvPr/>
        </p:nvSpPr>
        <p:spPr>
          <a:xfrm>
            <a:off x="3780865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2CA261-54DB-9B36-F2AC-7CD50F548537}"/>
              </a:ext>
            </a:extLst>
          </p:cNvPr>
          <p:cNvSpPr txBox="1"/>
          <p:nvPr/>
        </p:nvSpPr>
        <p:spPr>
          <a:xfrm>
            <a:off x="4389119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301447-F2D2-9FF7-CE28-C200A4BAA8DA}"/>
              </a:ext>
            </a:extLst>
          </p:cNvPr>
          <p:cNvCxnSpPr>
            <a:cxnSpLocks/>
          </p:cNvCxnSpPr>
          <p:nvPr/>
        </p:nvCxnSpPr>
        <p:spPr>
          <a:xfrm>
            <a:off x="4851400" y="7513713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124971D-6D1C-9493-D1F5-35D4D2B1141C}"/>
              </a:ext>
            </a:extLst>
          </p:cNvPr>
          <p:cNvCxnSpPr/>
          <p:nvPr/>
        </p:nvCxnSpPr>
        <p:spPr>
          <a:xfrm>
            <a:off x="5125720" y="6231444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37CF21-0FAB-5ED0-C9C7-3697E9DF40AA}"/>
              </a:ext>
            </a:extLst>
          </p:cNvPr>
          <p:cNvCxnSpPr/>
          <p:nvPr/>
        </p:nvCxnSpPr>
        <p:spPr>
          <a:xfrm>
            <a:off x="5125720" y="8790098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EC3A6F7-4993-18C7-5B08-5C4D5662FAB6}"/>
              </a:ext>
            </a:extLst>
          </p:cNvPr>
          <p:cNvCxnSpPr/>
          <p:nvPr/>
        </p:nvCxnSpPr>
        <p:spPr>
          <a:xfrm>
            <a:off x="5125720" y="6231444"/>
            <a:ext cx="0" cy="255865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2FEE8DCB-3579-FB63-6FB9-1EFA6704D359}"/>
              </a:ext>
            </a:extLst>
          </p:cNvPr>
          <p:cNvSpPr/>
          <p:nvPr/>
        </p:nvSpPr>
        <p:spPr>
          <a:xfrm>
            <a:off x="1699220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C4C23E-B7A8-C8B6-5F60-54D6F34A3B3E}"/>
              </a:ext>
            </a:extLst>
          </p:cNvPr>
          <p:cNvSpPr txBox="1"/>
          <p:nvPr/>
        </p:nvSpPr>
        <p:spPr>
          <a:xfrm>
            <a:off x="1781883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F00DB76-ADE8-0FCE-A5C9-5DE7D7A5500D}"/>
              </a:ext>
            </a:extLst>
          </p:cNvPr>
          <p:cNvSpPr txBox="1"/>
          <p:nvPr/>
        </p:nvSpPr>
        <p:spPr>
          <a:xfrm>
            <a:off x="2390137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45301E-E511-26C9-D054-9ACF9E9DA44C}"/>
              </a:ext>
            </a:extLst>
          </p:cNvPr>
          <p:cNvCxnSpPr>
            <a:cxnSpLocks/>
          </p:cNvCxnSpPr>
          <p:nvPr/>
        </p:nvCxnSpPr>
        <p:spPr>
          <a:xfrm>
            <a:off x="2834640" y="7513688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F7C75540-509A-E8DE-A789-CD165BC1DDD0}"/>
              </a:ext>
            </a:extLst>
          </p:cNvPr>
          <p:cNvSpPr txBox="1"/>
          <p:nvPr/>
        </p:nvSpPr>
        <p:spPr>
          <a:xfrm>
            <a:off x="5819289" y="4720049"/>
            <a:ext cx="3683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input vector is dotted with each learned matrix</a:t>
            </a:r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 to create k, q, and v vectors.</a:t>
            </a: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70A35286-6855-EBD2-5683-236EE446725F}"/>
              </a:ext>
            </a:extLst>
          </p:cNvPr>
          <p:cNvSpPr/>
          <p:nvPr/>
        </p:nvSpPr>
        <p:spPr>
          <a:xfrm rot="5400000">
            <a:off x="3226638" y="7606993"/>
            <a:ext cx="404924" cy="339323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DC3D4AA-126F-2916-A7E2-4CF156C1C306}"/>
              </a:ext>
            </a:extLst>
          </p:cNvPr>
          <p:cNvSpPr txBox="1"/>
          <p:nvPr/>
        </p:nvSpPr>
        <p:spPr>
          <a:xfrm>
            <a:off x="1431898" y="9511396"/>
            <a:ext cx="399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process is repeated for each element of the input series until there are N k, q, and v vectors</a:t>
            </a: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8AC8DB38-A7FD-C868-3A2F-00B270B7D429}"/>
              </a:ext>
            </a:extLst>
          </p:cNvPr>
          <p:cNvSpPr/>
          <p:nvPr/>
        </p:nvSpPr>
        <p:spPr>
          <a:xfrm rot="16200000">
            <a:off x="7430840" y="3054093"/>
            <a:ext cx="404924" cy="48424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2946734" y="22423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1A9B9CC-E612-C502-4967-D8EFE9DE43DA}"/>
              </a:ext>
            </a:extLst>
          </p:cNvPr>
          <p:cNvSpPr/>
          <p:nvPr/>
        </p:nvSpPr>
        <p:spPr>
          <a:xfrm>
            <a:off x="4412322" y="224231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477155-4367-6724-3DA2-30D0AF6DC972}"/>
              </a:ext>
            </a:extLst>
          </p:cNvPr>
          <p:cNvSpPr/>
          <p:nvPr/>
        </p:nvSpPr>
        <p:spPr>
          <a:xfrm>
            <a:off x="1400733" y="224231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879C-FE70-3BD9-A952-9F4F96F8044E}"/>
              </a:ext>
            </a:extLst>
          </p:cNvPr>
          <p:cNvSpPr txBox="1"/>
          <p:nvPr/>
        </p:nvSpPr>
        <p:spPr>
          <a:xfrm>
            <a:off x="4470083" y="35255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FCE7-7B5F-6288-FF8C-95E70557F648}"/>
              </a:ext>
            </a:extLst>
          </p:cNvPr>
          <p:cNvSpPr txBox="1"/>
          <p:nvPr/>
        </p:nvSpPr>
        <p:spPr>
          <a:xfrm>
            <a:off x="1643335" y="353330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EE6E-30BF-D43D-1E81-FA2651C53B03}"/>
              </a:ext>
            </a:extLst>
          </p:cNvPr>
          <p:cNvSpPr txBox="1"/>
          <p:nvPr/>
        </p:nvSpPr>
        <p:spPr>
          <a:xfrm>
            <a:off x="2393535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3701739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2946734" y="1066432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64023-45FA-BBEA-728D-FD616A6B25CC}"/>
              </a:ext>
            </a:extLst>
          </p:cNvPr>
          <p:cNvSpPr txBox="1"/>
          <p:nvPr/>
        </p:nvSpPr>
        <p:spPr>
          <a:xfrm>
            <a:off x="1585481" y="1195085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C611D-33FF-42A2-A37D-49275A2F1D63}"/>
              </a:ext>
            </a:extLst>
          </p:cNvPr>
          <p:cNvSpPr txBox="1"/>
          <p:nvPr/>
        </p:nvSpPr>
        <p:spPr>
          <a:xfrm>
            <a:off x="2393535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3747976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DE06F-9C0A-58CE-F1AA-035DBF338DFB}"/>
              </a:ext>
            </a:extLst>
          </p:cNvPr>
          <p:cNvSpPr txBox="1"/>
          <p:nvPr/>
        </p:nvSpPr>
        <p:spPr>
          <a:xfrm>
            <a:off x="5226892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583962-B7A6-8043-3083-AE4AE840AD0F}"/>
              </a:ext>
            </a:extLst>
          </p:cNvPr>
          <p:cNvSpPr/>
          <p:nvPr/>
        </p:nvSpPr>
        <p:spPr>
          <a:xfrm>
            <a:off x="4412321" y="1067442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31F3EA-81B9-D995-1990-722408E7BBA1}"/>
              </a:ext>
            </a:extLst>
          </p:cNvPr>
          <p:cNvSpPr txBox="1"/>
          <p:nvPr/>
        </p:nvSpPr>
        <p:spPr>
          <a:xfrm>
            <a:off x="5231880" y="137016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579B6-D5A9-FA23-B788-3A475EF85B20}"/>
              </a:ext>
            </a:extLst>
          </p:cNvPr>
          <p:cNvSpPr txBox="1"/>
          <p:nvPr/>
        </p:nvSpPr>
        <p:spPr>
          <a:xfrm>
            <a:off x="4624320" y="1210007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987EB75-15E7-F318-2192-7AF028D93C18}"/>
              </a:ext>
            </a:extLst>
          </p:cNvPr>
          <p:cNvSpPr/>
          <p:nvPr/>
        </p:nvSpPr>
        <p:spPr>
          <a:xfrm>
            <a:off x="1531352" y="1918284"/>
            <a:ext cx="1353329" cy="719864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06FB182-07AF-588B-3239-E57C5E5369B2}"/>
              </a:ext>
            </a:extLst>
          </p:cNvPr>
          <p:cNvSpPr/>
          <p:nvPr/>
        </p:nvSpPr>
        <p:spPr>
          <a:xfrm>
            <a:off x="1498848" y="1066431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2948263" y="1918284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78F598-5FD4-D97B-5C8B-54CBD3FF7E7A}"/>
              </a:ext>
            </a:extLst>
          </p:cNvPr>
          <p:cNvSpPr/>
          <p:nvPr/>
        </p:nvSpPr>
        <p:spPr>
          <a:xfrm>
            <a:off x="4412322" y="1924593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3538426" y="220285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4FC8E3-697D-707E-BF83-25AA6095C442}"/>
              </a:ext>
            </a:extLst>
          </p:cNvPr>
          <p:cNvSpPr txBox="1"/>
          <p:nvPr/>
        </p:nvSpPr>
        <p:spPr>
          <a:xfrm>
            <a:off x="5292264" y="2202855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71D558-3F13-8422-EA65-513DD4225DC5}"/>
              </a:ext>
            </a:extLst>
          </p:cNvPr>
          <p:cNvSpPr txBox="1"/>
          <p:nvPr/>
        </p:nvSpPr>
        <p:spPr>
          <a:xfrm>
            <a:off x="4837201" y="2047383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6F1246-08FC-4031-3563-349AAC092200}"/>
              </a:ext>
            </a:extLst>
          </p:cNvPr>
          <p:cNvSpPr txBox="1"/>
          <p:nvPr/>
        </p:nvSpPr>
        <p:spPr>
          <a:xfrm>
            <a:off x="2343646" y="21775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736F3F-9139-2C91-C690-039AEC732F9A}"/>
              </a:ext>
            </a:extLst>
          </p:cNvPr>
          <p:cNvSpPr txBox="1"/>
          <p:nvPr/>
        </p:nvSpPr>
        <p:spPr>
          <a:xfrm>
            <a:off x="2133511" y="2037732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43" name="Rectangle: Rounded Corners 11">
            <a:extLst>
              <a:ext uri="{FF2B5EF4-FFF2-40B4-BE49-F238E27FC236}">
                <a16:creationId xmlns:a16="http://schemas.microsoft.com/office/drawing/2014/main" id="{D13BAFFA-2683-C238-E434-9576D5076A03}"/>
              </a:ext>
            </a:extLst>
          </p:cNvPr>
          <p:cNvSpPr/>
          <p:nvPr/>
        </p:nvSpPr>
        <p:spPr>
          <a:xfrm>
            <a:off x="2941692" y="2770136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B4E127-C898-8135-0E9B-17829CB76A9D}"/>
              </a:ext>
            </a:extLst>
          </p:cNvPr>
          <p:cNvSpPr txBox="1"/>
          <p:nvPr/>
        </p:nvSpPr>
        <p:spPr>
          <a:xfrm>
            <a:off x="3633811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81FA89-67A1-D12B-B715-F39FA654256A}"/>
              </a:ext>
            </a:extLst>
          </p:cNvPr>
          <p:cNvSpPr/>
          <p:nvPr/>
        </p:nvSpPr>
        <p:spPr>
          <a:xfrm>
            <a:off x="4412320" y="2769384"/>
            <a:ext cx="1664895" cy="719864"/>
          </a:xfrm>
          <a:custGeom>
            <a:avLst/>
            <a:gdLst>
              <a:gd name="connsiteX0" fmla="*/ 119980 w 1664895"/>
              <a:gd name="connsiteY0" fmla="*/ 0 h 719864"/>
              <a:gd name="connsiteX1" fmla="*/ 1286043 w 1664895"/>
              <a:gd name="connsiteY1" fmla="*/ 0 h 719864"/>
              <a:gd name="connsiteX2" fmla="*/ 1396594 w 1664895"/>
              <a:gd name="connsiteY2" fmla="*/ 73278 h 719864"/>
              <a:gd name="connsiteX3" fmla="*/ 1402203 w 1664895"/>
              <a:gd name="connsiteY3" fmla="*/ 101059 h 719864"/>
              <a:gd name="connsiteX4" fmla="*/ 1664895 w 1664895"/>
              <a:gd name="connsiteY4" fmla="*/ 101059 h 719864"/>
              <a:gd name="connsiteX5" fmla="*/ 1664895 w 1664895"/>
              <a:gd name="connsiteY5" fmla="*/ 618804 h 719864"/>
              <a:gd name="connsiteX6" fmla="*/ 1402203 w 1664895"/>
              <a:gd name="connsiteY6" fmla="*/ 618804 h 719864"/>
              <a:gd name="connsiteX7" fmla="*/ 1396594 w 1664895"/>
              <a:gd name="connsiteY7" fmla="*/ 646586 h 719864"/>
              <a:gd name="connsiteX8" fmla="*/ 1286043 w 1664895"/>
              <a:gd name="connsiteY8" fmla="*/ 719864 h 719864"/>
              <a:gd name="connsiteX9" fmla="*/ 119980 w 1664895"/>
              <a:gd name="connsiteY9" fmla="*/ 719864 h 719864"/>
              <a:gd name="connsiteX10" fmla="*/ 0 w 1664895"/>
              <a:gd name="connsiteY10" fmla="*/ 599884 h 719864"/>
              <a:gd name="connsiteX11" fmla="*/ 0 w 1664895"/>
              <a:gd name="connsiteY11" fmla="*/ 119980 h 719864"/>
              <a:gd name="connsiteX12" fmla="*/ 119980 w 1664895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895" h="719864">
                <a:moveTo>
                  <a:pt x="119980" y="0"/>
                </a:moveTo>
                <a:lnTo>
                  <a:pt x="1286043" y="0"/>
                </a:lnTo>
                <a:cubicBezTo>
                  <a:pt x="1335740" y="0"/>
                  <a:pt x="1378380" y="30216"/>
                  <a:pt x="1396594" y="73278"/>
                </a:cubicBezTo>
                <a:lnTo>
                  <a:pt x="1402203" y="101059"/>
                </a:lnTo>
                <a:lnTo>
                  <a:pt x="1664895" y="101059"/>
                </a:lnTo>
                <a:lnTo>
                  <a:pt x="1664895" y="618804"/>
                </a:lnTo>
                <a:lnTo>
                  <a:pt x="1402203" y="618804"/>
                </a:lnTo>
                <a:lnTo>
                  <a:pt x="1396594" y="646586"/>
                </a:lnTo>
                <a:cubicBezTo>
                  <a:pt x="1378380" y="689648"/>
                  <a:pt x="1335740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876BDE-2993-A839-429E-8888159A686B}"/>
              </a:ext>
            </a:extLst>
          </p:cNvPr>
          <p:cNvSpPr txBox="1"/>
          <p:nvPr/>
        </p:nvSpPr>
        <p:spPr>
          <a:xfrm>
            <a:off x="5136896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5E46AC1D-AE66-1B0D-0512-0C9A01EC44D8}"/>
              </a:ext>
            </a:extLst>
          </p:cNvPr>
          <p:cNvSpPr/>
          <p:nvPr/>
        </p:nvSpPr>
        <p:spPr>
          <a:xfrm>
            <a:off x="1481448" y="277505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2" name="Rectangle: Rounded Corners 11">
            <a:extLst>
              <a:ext uri="{FF2B5EF4-FFF2-40B4-BE49-F238E27FC236}">
                <a16:creationId xmlns:a16="http://schemas.microsoft.com/office/drawing/2014/main" id="{D9B4DD23-4DD5-2D3F-4293-AB5C71784558}"/>
              </a:ext>
            </a:extLst>
          </p:cNvPr>
          <p:cNvSpPr/>
          <p:nvPr/>
        </p:nvSpPr>
        <p:spPr>
          <a:xfrm>
            <a:off x="2941692" y="362292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0A7AF28-DFEC-9CD5-AB95-9DEE9D2B8E48}"/>
              </a:ext>
            </a:extLst>
          </p:cNvPr>
          <p:cNvSpPr txBox="1"/>
          <p:nvPr/>
        </p:nvSpPr>
        <p:spPr>
          <a:xfrm>
            <a:off x="3496651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E8FFCB-6AD1-60D2-756F-72B423D30B47}"/>
              </a:ext>
            </a:extLst>
          </p:cNvPr>
          <p:cNvSpPr txBox="1"/>
          <p:nvPr/>
        </p:nvSpPr>
        <p:spPr>
          <a:xfrm>
            <a:off x="4650804" y="2882895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31489-5927-59C2-84D3-2DB9143CE4BE}"/>
              </a:ext>
            </a:extLst>
          </p:cNvPr>
          <p:cNvSpPr txBox="1"/>
          <p:nvPr/>
        </p:nvSpPr>
        <p:spPr>
          <a:xfrm>
            <a:off x="2272044" y="311163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60FA3EA-407C-98B0-A348-9BBACE33846B}"/>
              </a:ext>
            </a:extLst>
          </p:cNvPr>
          <p:cNvSpPr txBox="1"/>
          <p:nvPr/>
        </p:nvSpPr>
        <p:spPr>
          <a:xfrm>
            <a:off x="1785254" y="289824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C3B14D-106D-814E-A57E-5FD349945F9D}"/>
              </a:ext>
            </a:extLst>
          </p:cNvPr>
          <p:cNvSpPr/>
          <p:nvPr/>
        </p:nvSpPr>
        <p:spPr>
          <a:xfrm>
            <a:off x="4412320" y="3622924"/>
            <a:ext cx="1652006" cy="719864"/>
          </a:xfrm>
          <a:custGeom>
            <a:avLst/>
            <a:gdLst>
              <a:gd name="connsiteX0" fmla="*/ 119980 w 1652006"/>
              <a:gd name="connsiteY0" fmla="*/ 0 h 719864"/>
              <a:gd name="connsiteX1" fmla="*/ 1286043 w 1652006"/>
              <a:gd name="connsiteY1" fmla="*/ 0 h 719864"/>
              <a:gd name="connsiteX2" fmla="*/ 1406023 w 1652006"/>
              <a:gd name="connsiteY2" fmla="*/ 119980 h 719864"/>
              <a:gd name="connsiteX3" fmla="*/ 1406023 w 1652006"/>
              <a:gd name="connsiteY3" fmla="*/ 235838 h 719864"/>
              <a:gd name="connsiteX4" fmla="*/ 1652006 w 1652006"/>
              <a:gd name="connsiteY4" fmla="*/ 235838 h 719864"/>
              <a:gd name="connsiteX5" fmla="*/ 1652006 w 1652006"/>
              <a:gd name="connsiteY5" fmla="*/ 484026 h 719864"/>
              <a:gd name="connsiteX6" fmla="*/ 1406023 w 1652006"/>
              <a:gd name="connsiteY6" fmla="*/ 484026 h 719864"/>
              <a:gd name="connsiteX7" fmla="*/ 1406023 w 1652006"/>
              <a:gd name="connsiteY7" fmla="*/ 599884 h 719864"/>
              <a:gd name="connsiteX8" fmla="*/ 1286043 w 1652006"/>
              <a:gd name="connsiteY8" fmla="*/ 719864 h 719864"/>
              <a:gd name="connsiteX9" fmla="*/ 119980 w 1652006"/>
              <a:gd name="connsiteY9" fmla="*/ 719864 h 719864"/>
              <a:gd name="connsiteX10" fmla="*/ 0 w 1652006"/>
              <a:gd name="connsiteY10" fmla="*/ 599884 h 719864"/>
              <a:gd name="connsiteX11" fmla="*/ 0 w 1652006"/>
              <a:gd name="connsiteY11" fmla="*/ 119980 h 719864"/>
              <a:gd name="connsiteX12" fmla="*/ 119980 w 1652006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2006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35838"/>
                </a:lnTo>
                <a:lnTo>
                  <a:pt x="1652006" y="235838"/>
                </a:lnTo>
                <a:lnTo>
                  <a:pt x="1652006" y="484026"/>
                </a:lnTo>
                <a:lnTo>
                  <a:pt x="1406023" y="484026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56D757D-384E-CC6B-6F90-FE7A67FA91C7}"/>
              </a:ext>
            </a:extLst>
          </p:cNvPr>
          <p:cNvSpPr/>
          <p:nvPr/>
        </p:nvSpPr>
        <p:spPr>
          <a:xfrm>
            <a:off x="1471064" y="3626905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9429 w 1406023"/>
              <a:gd name="connsiteY6" fmla="*/ 646586 h 719864"/>
              <a:gd name="connsiteX7" fmla="*/ 69 w 1406023"/>
              <a:gd name="connsiteY7" fmla="*/ 600226 h 719864"/>
              <a:gd name="connsiteX8" fmla="*/ 69 w 1406023"/>
              <a:gd name="connsiteY8" fmla="*/ 488941 h 719864"/>
              <a:gd name="connsiteX9" fmla="*/ 246052 w 1406023"/>
              <a:gd name="connsiteY9" fmla="*/ 488941 h 719864"/>
              <a:gd name="connsiteX10" fmla="*/ 246052 w 1406023"/>
              <a:gd name="connsiteY10" fmla="*/ 240753 h 719864"/>
              <a:gd name="connsiteX11" fmla="*/ 69 w 1406023"/>
              <a:gd name="connsiteY11" fmla="*/ 240753 h 719864"/>
              <a:gd name="connsiteX12" fmla="*/ 69 w 1406023"/>
              <a:gd name="connsiteY12" fmla="*/ 124895 h 719864"/>
              <a:gd name="connsiteX13" fmla="*/ 0 w 1406023"/>
              <a:gd name="connsiteY13" fmla="*/ 124553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70283" y="719864"/>
                  <a:pt x="27643" y="689648"/>
                  <a:pt x="9429" y="646586"/>
                </a:cubicBezTo>
                <a:lnTo>
                  <a:pt x="69" y="600226"/>
                </a:lnTo>
                <a:lnTo>
                  <a:pt x="69" y="488941"/>
                </a:lnTo>
                <a:lnTo>
                  <a:pt x="246052" y="488941"/>
                </a:lnTo>
                <a:lnTo>
                  <a:pt x="246052" y="240753"/>
                </a:lnTo>
                <a:lnTo>
                  <a:pt x="69" y="240753"/>
                </a:lnTo>
                <a:lnTo>
                  <a:pt x="69" y="124895"/>
                </a:lnTo>
                <a:lnTo>
                  <a:pt x="0" y="124553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370A41-8B6A-8ABF-1C34-54E1D033880A}"/>
              </a:ext>
            </a:extLst>
          </p:cNvPr>
          <p:cNvSpPr txBox="1"/>
          <p:nvPr/>
        </p:nvSpPr>
        <p:spPr>
          <a:xfrm>
            <a:off x="2051407" y="391135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F6630CF-609E-E7AF-8806-61BFBECB9A61}"/>
              </a:ext>
            </a:extLst>
          </p:cNvPr>
          <p:cNvSpPr txBox="1"/>
          <p:nvPr/>
        </p:nvSpPr>
        <p:spPr>
          <a:xfrm>
            <a:off x="4650804" y="3752023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5E1FC5-763E-584D-522D-8639E7F176BF}"/>
              </a:ext>
            </a:extLst>
          </p:cNvPr>
          <p:cNvSpPr txBox="1"/>
          <p:nvPr/>
        </p:nvSpPr>
        <p:spPr>
          <a:xfrm>
            <a:off x="5000652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71" name="Rectangle: Rounded Corners 11">
            <a:extLst>
              <a:ext uri="{FF2B5EF4-FFF2-40B4-BE49-F238E27FC236}">
                <a16:creationId xmlns:a16="http://schemas.microsoft.com/office/drawing/2014/main" id="{EBF81740-5236-C200-C8F4-D7E11592C747}"/>
              </a:ext>
            </a:extLst>
          </p:cNvPr>
          <p:cNvSpPr/>
          <p:nvPr/>
        </p:nvSpPr>
        <p:spPr>
          <a:xfrm>
            <a:off x="2941691" y="4482630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1F1EE7B-7D5F-ADC2-27BE-C04AA01C55C2}"/>
              </a:ext>
            </a:extLst>
          </p:cNvPr>
          <p:cNvSpPr/>
          <p:nvPr/>
        </p:nvSpPr>
        <p:spPr>
          <a:xfrm>
            <a:off x="4414219" y="4471886"/>
            <a:ext cx="1953272" cy="719864"/>
          </a:xfrm>
          <a:custGeom>
            <a:avLst/>
            <a:gdLst>
              <a:gd name="connsiteX0" fmla="*/ 119980 w 1953272"/>
              <a:gd name="connsiteY0" fmla="*/ 0 h 719864"/>
              <a:gd name="connsiteX1" fmla="*/ 1286043 w 1953272"/>
              <a:gd name="connsiteY1" fmla="*/ 0 h 719864"/>
              <a:gd name="connsiteX2" fmla="*/ 1406023 w 1953272"/>
              <a:gd name="connsiteY2" fmla="*/ 119980 h 719864"/>
              <a:gd name="connsiteX3" fmla="*/ 1406023 w 1953272"/>
              <a:gd name="connsiteY3" fmla="*/ 203702 h 719864"/>
              <a:gd name="connsiteX4" fmla="*/ 1542835 w 1953272"/>
              <a:gd name="connsiteY4" fmla="*/ 203702 h 719864"/>
              <a:gd name="connsiteX5" fmla="*/ 1542835 w 1953272"/>
              <a:gd name="connsiteY5" fmla="*/ 66890 h 719864"/>
              <a:gd name="connsiteX6" fmla="*/ 1816460 w 1953272"/>
              <a:gd name="connsiteY6" fmla="*/ 66890 h 719864"/>
              <a:gd name="connsiteX7" fmla="*/ 1816460 w 1953272"/>
              <a:gd name="connsiteY7" fmla="*/ 203702 h 719864"/>
              <a:gd name="connsiteX8" fmla="*/ 1953272 w 1953272"/>
              <a:gd name="connsiteY8" fmla="*/ 203702 h 719864"/>
              <a:gd name="connsiteX9" fmla="*/ 1953272 w 1953272"/>
              <a:gd name="connsiteY9" fmla="*/ 477327 h 719864"/>
              <a:gd name="connsiteX10" fmla="*/ 1816460 w 1953272"/>
              <a:gd name="connsiteY10" fmla="*/ 477327 h 719864"/>
              <a:gd name="connsiteX11" fmla="*/ 1816460 w 1953272"/>
              <a:gd name="connsiteY11" fmla="*/ 614139 h 719864"/>
              <a:gd name="connsiteX12" fmla="*/ 1542835 w 1953272"/>
              <a:gd name="connsiteY12" fmla="*/ 614139 h 719864"/>
              <a:gd name="connsiteX13" fmla="*/ 1542835 w 1953272"/>
              <a:gd name="connsiteY13" fmla="*/ 477327 h 719864"/>
              <a:gd name="connsiteX14" fmla="*/ 1406023 w 1953272"/>
              <a:gd name="connsiteY14" fmla="*/ 477327 h 719864"/>
              <a:gd name="connsiteX15" fmla="*/ 1406023 w 1953272"/>
              <a:gd name="connsiteY15" fmla="*/ 599884 h 719864"/>
              <a:gd name="connsiteX16" fmla="*/ 1286043 w 1953272"/>
              <a:gd name="connsiteY16" fmla="*/ 719864 h 719864"/>
              <a:gd name="connsiteX17" fmla="*/ 119980 w 1953272"/>
              <a:gd name="connsiteY17" fmla="*/ 719864 h 719864"/>
              <a:gd name="connsiteX18" fmla="*/ 0 w 1953272"/>
              <a:gd name="connsiteY18" fmla="*/ 599884 h 719864"/>
              <a:gd name="connsiteX19" fmla="*/ 0 w 1953272"/>
              <a:gd name="connsiteY19" fmla="*/ 119980 h 719864"/>
              <a:gd name="connsiteX20" fmla="*/ 119980 w 1953272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3272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06023" y="477327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C1BF3BC-FCD2-C810-DBFC-CDCEF032DA07}"/>
              </a:ext>
            </a:extLst>
          </p:cNvPr>
          <p:cNvSpPr/>
          <p:nvPr/>
        </p:nvSpPr>
        <p:spPr>
          <a:xfrm>
            <a:off x="1471064" y="4482630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77327 h 719864"/>
              <a:gd name="connsiteX8" fmla="*/ 129004 w 1406023"/>
              <a:gd name="connsiteY8" fmla="*/ 477327 h 719864"/>
              <a:gd name="connsiteX9" fmla="*/ 129004 w 1406023"/>
              <a:gd name="connsiteY9" fmla="*/ 614139 h 719864"/>
              <a:gd name="connsiteX10" fmla="*/ 402629 w 1406023"/>
              <a:gd name="connsiteY10" fmla="*/ 614139 h 719864"/>
              <a:gd name="connsiteX11" fmla="*/ 402629 w 1406023"/>
              <a:gd name="connsiteY11" fmla="*/ 477327 h 719864"/>
              <a:gd name="connsiteX12" fmla="*/ 539441 w 1406023"/>
              <a:gd name="connsiteY12" fmla="*/ 477327 h 719864"/>
              <a:gd name="connsiteX13" fmla="*/ 539441 w 1406023"/>
              <a:gd name="connsiteY13" fmla="*/ 203702 h 719864"/>
              <a:gd name="connsiteX14" fmla="*/ 402629 w 1406023"/>
              <a:gd name="connsiteY14" fmla="*/ 203702 h 719864"/>
              <a:gd name="connsiteX15" fmla="*/ 402629 w 1406023"/>
              <a:gd name="connsiteY15" fmla="*/ 66890 h 719864"/>
              <a:gd name="connsiteX16" fmla="*/ 129004 w 1406023"/>
              <a:gd name="connsiteY16" fmla="*/ 66890 h 719864"/>
              <a:gd name="connsiteX17" fmla="*/ 129004 w 1406023"/>
              <a:gd name="connsiteY17" fmla="*/ 203702 h 719864"/>
              <a:gd name="connsiteX18" fmla="*/ 0 w 1406023"/>
              <a:gd name="connsiteY18" fmla="*/ 203702 h 719864"/>
              <a:gd name="connsiteX19" fmla="*/ 0 w 1406023"/>
              <a:gd name="connsiteY19" fmla="*/ 119980 h 719864"/>
              <a:gd name="connsiteX20" fmla="*/ 119980 w 1406023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77327"/>
                </a:lnTo>
                <a:lnTo>
                  <a:pt x="129004" y="477327"/>
                </a:lnTo>
                <a:lnTo>
                  <a:pt x="129004" y="614139"/>
                </a:lnTo>
                <a:lnTo>
                  <a:pt x="402629" y="614139"/>
                </a:lnTo>
                <a:lnTo>
                  <a:pt x="402629" y="477327"/>
                </a:lnTo>
                <a:lnTo>
                  <a:pt x="539441" y="477327"/>
                </a:lnTo>
                <a:lnTo>
                  <a:pt x="539441" y="203702"/>
                </a:lnTo>
                <a:lnTo>
                  <a:pt x="402629" y="203702"/>
                </a:lnTo>
                <a:lnTo>
                  <a:pt x="402629" y="66890"/>
                </a:lnTo>
                <a:lnTo>
                  <a:pt x="129004" y="66890"/>
                </a:lnTo>
                <a:lnTo>
                  <a:pt x="129004" y="203702"/>
                </a:lnTo>
                <a:lnTo>
                  <a:pt x="0" y="203702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F7E38B-DE3B-7A42-B752-0F4793A16ADF}"/>
              </a:ext>
            </a:extLst>
          </p:cNvPr>
          <p:cNvSpPr txBox="1"/>
          <p:nvPr/>
        </p:nvSpPr>
        <p:spPr>
          <a:xfrm>
            <a:off x="205140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C8AC-88EB-D9E6-CDFE-AC95282F16AB}"/>
              </a:ext>
            </a:extLst>
          </p:cNvPr>
          <p:cNvSpPr txBox="1"/>
          <p:nvPr/>
        </p:nvSpPr>
        <p:spPr>
          <a:xfrm>
            <a:off x="2642952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05A745-6839-E15A-9595-D9FB97D51888}"/>
              </a:ext>
            </a:extLst>
          </p:cNvPr>
          <p:cNvSpPr txBox="1"/>
          <p:nvPr/>
        </p:nvSpPr>
        <p:spPr>
          <a:xfrm>
            <a:off x="3872518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7789E7-DDBE-C071-1AE2-D36CD81D82FF}"/>
              </a:ext>
            </a:extLst>
          </p:cNvPr>
          <p:cNvSpPr txBox="1"/>
          <p:nvPr/>
        </p:nvSpPr>
        <p:spPr>
          <a:xfrm>
            <a:off x="472797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0AF322-FC15-95CF-6C8D-0046F12FFF18}"/>
              </a:ext>
            </a:extLst>
          </p:cNvPr>
          <p:cNvSpPr txBox="1"/>
          <p:nvPr/>
        </p:nvSpPr>
        <p:spPr>
          <a:xfrm>
            <a:off x="5069813" y="479557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3" name="Rectangle: Rounded Corners 11">
            <a:extLst>
              <a:ext uri="{FF2B5EF4-FFF2-40B4-BE49-F238E27FC236}">
                <a16:creationId xmlns:a16="http://schemas.microsoft.com/office/drawing/2014/main" id="{D6206752-E299-6090-B104-7E5F561A0702}"/>
              </a:ext>
            </a:extLst>
          </p:cNvPr>
          <p:cNvSpPr/>
          <p:nvPr/>
        </p:nvSpPr>
        <p:spPr>
          <a:xfrm>
            <a:off x="2941691" y="5335418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16A5177-872C-F94F-AA8B-8D01CECA1F1B}"/>
              </a:ext>
            </a:extLst>
          </p:cNvPr>
          <p:cNvSpPr/>
          <p:nvPr/>
        </p:nvSpPr>
        <p:spPr>
          <a:xfrm>
            <a:off x="4412318" y="5335418"/>
            <a:ext cx="1988800" cy="719864"/>
          </a:xfrm>
          <a:custGeom>
            <a:avLst/>
            <a:gdLst>
              <a:gd name="connsiteX0" fmla="*/ 119980 w 1988800"/>
              <a:gd name="connsiteY0" fmla="*/ 0 h 719864"/>
              <a:gd name="connsiteX1" fmla="*/ 1286043 w 1988800"/>
              <a:gd name="connsiteY1" fmla="*/ 0 h 719864"/>
              <a:gd name="connsiteX2" fmla="*/ 1406023 w 1988800"/>
              <a:gd name="connsiteY2" fmla="*/ 119980 h 719864"/>
              <a:gd name="connsiteX3" fmla="*/ 1406023 w 1988800"/>
              <a:gd name="connsiteY3" fmla="*/ 256135 h 719864"/>
              <a:gd name="connsiteX4" fmla="*/ 1673306 w 1988800"/>
              <a:gd name="connsiteY4" fmla="*/ 256135 h 719864"/>
              <a:gd name="connsiteX5" fmla="*/ 1673306 w 1988800"/>
              <a:gd name="connsiteY5" fmla="*/ 161736 h 719864"/>
              <a:gd name="connsiteX6" fmla="*/ 1988800 w 1988800"/>
              <a:gd name="connsiteY6" fmla="*/ 350535 h 719864"/>
              <a:gd name="connsiteX7" fmla="*/ 1673306 w 1988800"/>
              <a:gd name="connsiteY7" fmla="*/ 539334 h 719864"/>
              <a:gd name="connsiteX8" fmla="*/ 1673306 w 1988800"/>
              <a:gd name="connsiteY8" fmla="*/ 444934 h 719864"/>
              <a:gd name="connsiteX9" fmla="*/ 1406023 w 1988800"/>
              <a:gd name="connsiteY9" fmla="*/ 444934 h 719864"/>
              <a:gd name="connsiteX10" fmla="*/ 1406023 w 1988800"/>
              <a:gd name="connsiteY10" fmla="*/ 599884 h 719864"/>
              <a:gd name="connsiteX11" fmla="*/ 1286043 w 1988800"/>
              <a:gd name="connsiteY11" fmla="*/ 719864 h 719864"/>
              <a:gd name="connsiteX12" fmla="*/ 119980 w 1988800"/>
              <a:gd name="connsiteY12" fmla="*/ 719864 h 719864"/>
              <a:gd name="connsiteX13" fmla="*/ 0 w 1988800"/>
              <a:gd name="connsiteY13" fmla="*/ 599884 h 719864"/>
              <a:gd name="connsiteX14" fmla="*/ 0 w 1988800"/>
              <a:gd name="connsiteY14" fmla="*/ 119980 h 719864"/>
              <a:gd name="connsiteX15" fmla="*/ 119980 w 1988800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8800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56135"/>
                </a:lnTo>
                <a:lnTo>
                  <a:pt x="1673306" y="256135"/>
                </a:lnTo>
                <a:lnTo>
                  <a:pt x="1673306" y="161736"/>
                </a:lnTo>
                <a:lnTo>
                  <a:pt x="1988800" y="350535"/>
                </a:lnTo>
                <a:lnTo>
                  <a:pt x="1673306" y="539334"/>
                </a:lnTo>
                <a:lnTo>
                  <a:pt x="1673306" y="444934"/>
                </a:lnTo>
                <a:lnTo>
                  <a:pt x="1406023" y="444934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505DD6-AB8B-5BCF-9578-A17DEC873B09}"/>
              </a:ext>
            </a:extLst>
          </p:cNvPr>
          <p:cNvSpPr txBox="1"/>
          <p:nvPr/>
        </p:nvSpPr>
        <p:spPr>
          <a:xfrm>
            <a:off x="4759222" y="5457826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1F8C4D-6069-5ED7-3B23-DA2FE8A695CC}"/>
              </a:ext>
            </a:extLst>
          </p:cNvPr>
          <p:cNvSpPr txBox="1"/>
          <p:nvPr/>
        </p:nvSpPr>
        <p:spPr>
          <a:xfrm>
            <a:off x="5260620" y="564883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E425BE-BB3A-0DAD-7045-50CB498A9784}"/>
              </a:ext>
            </a:extLst>
          </p:cNvPr>
          <p:cNvSpPr txBox="1"/>
          <p:nvPr/>
        </p:nvSpPr>
        <p:spPr>
          <a:xfrm>
            <a:off x="3798394" y="5656111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4B2C3E-98DF-50FC-C31D-6E077AB3FAF7}"/>
              </a:ext>
            </a:extLst>
          </p:cNvPr>
          <p:cNvSpPr/>
          <p:nvPr/>
        </p:nvSpPr>
        <p:spPr>
          <a:xfrm>
            <a:off x="1471064" y="5342741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1AE424-D20C-F0A8-1A07-E830B0F90992}"/>
              </a:ext>
            </a:extLst>
          </p:cNvPr>
          <p:cNvSpPr txBox="1"/>
          <p:nvPr/>
        </p:nvSpPr>
        <p:spPr>
          <a:xfrm>
            <a:off x="2107071" y="546451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E66B53-3A38-95E6-5923-E329C52D9762}"/>
              </a:ext>
            </a:extLst>
          </p:cNvPr>
          <p:cNvSpPr txBox="1"/>
          <p:nvPr/>
        </p:nvSpPr>
        <p:spPr>
          <a:xfrm>
            <a:off x="2617588" y="5655840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2935682" y="618420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3838902" y="654413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118E4722-C1E6-572A-8421-3A13EBFDB0E2}"/>
              </a:ext>
            </a:extLst>
          </p:cNvPr>
          <p:cNvSpPr/>
          <p:nvPr/>
        </p:nvSpPr>
        <p:spPr>
          <a:xfrm>
            <a:off x="4799206" y="10773029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88642-F41B-3687-4AAC-005816751130}"/>
              </a:ext>
            </a:extLst>
          </p:cNvPr>
          <p:cNvSpPr txBox="1"/>
          <p:nvPr/>
        </p:nvSpPr>
        <p:spPr>
          <a:xfrm>
            <a:off x="4856967" y="10901354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D0AC-CCD0-68AC-ADF8-839C217BE642}"/>
              </a:ext>
            </a:extLst>
          </p:cNvPr>
          <p:cNvSpPr txBox="1"/>
          <p:nvPr/>
        </p:nvSpPr>
        <p:spPr>
          <a:xfrm>
            <a:off x="5613776" y="1108940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" name="Freeform: Shape 51">
            <a:extLst>
              <a:ext uri="{FF2B5EF4-FFF2-40B4-BE49-F238E27FC236}">
                <a16:creationId xmlns:a16="http://schemas.microsoft.com/office/drawing/2014/main" id="{B088A1BD-86DF-6F1A-F69F-3056AF484DFF}"/>
              </a:ext>
            </a:extLst>
          </p:cNvPr>
          <p:cNvSpPr/>
          <p:nvPr/>
        </p:nvSpPr>
        <p:spPr>
          <a:xfrm>
            <a:off x="4799205" y="11616240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DC3FB-37C1-6B50-8F06-1FEE9AE00D04}"/>
              </a:ext>
            </a:extLst>
          </p:cNvPr>
          <p:cNvSpPr txBox="1"/>
          <p:nvPr/>
        </p:nvSpPr>
        <p:spPr>
          <a:xfrm>
            <a:off x="5618764" y="11918963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0FB794-2095-B39D-E5CA-D37CEFF91529}"/>
              </a:ext>
            </a:extLst>
          </p:cNvPr>
          <p:cNvSpPr txBox="1"/>
          <p:nvPr/>
        </p:nvSpPr>
        <p:spPr>
          <a:xfrm>
            <a:off x="5011204" y="11758805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23" name="Freeform: Shape 128">
            <a:extLst>
              <a:ext uri="{FF2B5EF4-FFF2-40B4-BE49-F238E27FC236}">
                <a16:creationId xmlns:a16="http://schemas.microsoft.com/office/drawing/2014/main" id="{2BB21118-37E3-74AD-634F-CDB54F8F6A61}"/>
              </a:ext>
            </a:extLst>
          </p:cNvPr>
          <p:cNvSpPr/>
          <p:nvPr/>
        </p:nvSpPr>
        <p:spPr>
          <a:xfrm>
            <a:off x="4799206" y="12473391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BEAFC-429C-0EE4-BBE6-905810858328}"/>
              </a:ext>
            </a:extLst>
          </p:cNvPr>
          <p:cNvSpPr txBox="1"/>
          <p:nvPr/>
        </p:nvSpPr>
        <p:spPr>
          <a:xfrm>
            <a:off x="5679148" y="1275165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30F25-470F-1ED1-F6CA-AD8BF48A7ED3}"/>
              </a:ext>
            </a:extLst>
          </p:cNvPr>
          <p:cNvSpPr txBox="1"/>
          <p:nvPr/>
        </p:nvSpPr>
        <p:spPr>
          <a:xfrm>
            <a:off x="5224085" y="12596181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8" name="Freeform: Shape 135">
            <a:extLst>
              <a:ext uri="{FF2B5EF4-FFF2-40B4-BE49-F238E27FC236}">
                <a16:creationId xmlns:a16="http://schemas.microsoft.com/office/drawing/2014/main" id="{0B130C17-8C48-E99D-FD54-A86115CE0A45}"/>
              </a:ext>
            </a:extLst>
          </p:cNvPr>
          <p:cNvSpPr/>
          <p:nvPr/>
        </p:nvSpPr>
        <p:spPr>
          <a:xfrm>
            <a:off x="6590707" y="10753048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38E96B-E71A-8550-2EBB-1716E9B75BE9}"/>
              </a:ext>
            </a:extLst>
          </p:cNvPr>
          <p:cNvSpPr txBox="1"/>
          <p:nvPr/>
        </p:nvSpPr>
        <p:spPr>
          <a:xfrm>
            <a:off x="7445125" y="1099359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C62EF-06A7-CACE-ED6E-82916DCCCC38}"/>
              </a:ext>
            </a:extLst>
          </p:cNvPr>
          <p:cNvSpPr txBox="1"/>
          <p:nvPr/>
        </p:nvSpPr>
        <p:spPr>
          <a:xfrm>
            <a:off x="7234990" y="10853799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206D32-1F31-38C2-90AA-5DBAFB4B451C}"/>
              </a:ext>
            </a:extLst>
          </p:cNvPr>
          <p:cNvGrpSpPr/>
          <p:nvPr/>
        </p:nvGrpSpPr>
        <p:grpSpPr>
          <a:xfrm>
            <a:off x="6585918" y="11598038"/>
            <a:ext cx="1590804" cy="712424"/>
            <a:chOff x="2921832" y="9431859"/>
            <a:chExt cx="1590804" cy="719864"/>
          </a:xfrm>
        </p:grpSpPr>
        <p:sp>
          <p:nvSpPr>
            <p:cNvPr id="41" name="Freeform: Shape 135">
              <a:extLst>
                <a:ext uri="{FF2B5EF4-FFF2-40B4-BE49-F238E27FC236}">
                  <a16:creationId xmlns:a16="http://schemas.microsoft.com/office/drawing/2014/main" id="{6D0FABBB-FAF5-ECC7-3DD4-3A50D4FD1A07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89910D-5B8B-7465-AE24-8DA03E202420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7C7360-1CE5-FF54-5690-CE198E0E196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F567-1241-E357-FE42-C5209105A8B8}"/>
              </a:ext>
            </a:extLst>
          </p:cNvPr>
          <p:cNvGrpSpPr/>
          <p:nvPr/>
        </p:nvGrpSpPr>
        <p:grpSpPr>
          <a:xfrm>
            <a:off x="6619243" y="12444138"/>
            <a:ext cx="1590804" cy="719864"/>
            <a:chOff x="2921832" y="9431859"/>
            <a:chExt cx="1590804" cy="719864"/>
          </a:xfrm>
        </p:grpSpPr>
        <p:sp>
          <p:nvSpPr>
            <p:cNvPr id="46" name="Freeform: Shape 135">
              <a:extLst>
                <a:ext uri="{FF2B5EF4-FFF2-40B4-BE49-F238E27FC236}">
                  <a16:creationId xmlns:a16="http://schemas.microsoft.com/office/drawing/2014/main" id="{D8AA5464-1B63-D6A1-B498-6BDFC9CF2B4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CCA0C7-8FE8-6732-20FD-D30E8E1F10CC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F1838A-D0B0-9C77-A61B-721B2F699C9A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49" name="Freeform: Shape 200">
            <a:extLst>
              <a:ext uri="{FF2B5EF4-FFF2-40B4-BE49-F238E27FC236}">
                <a16:creationId xmlns:a16="http://schemas.microsoft.com/office/drawing/2014/main" id="{EFBFCC41-3209-BA00-BCB4-FB65F177FAD2}"/>
              </a:ext>
            </a:extLst>
          </p:cNvPr>
          <p:cNvSpPr/>
          <p:nvPr/>
        </p:nvSpPr>
        <p:spPr>
          <a:xfrm>
            <a:off x="1459046" y="6180117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EF8622AB-75EB-DA2E-E2DB-CBD1342D6BDC}"/>
              </a:ext>
            </a:extLst>
          </p:cNvPr>
          <p:cNvSpPr/>
          <p:nvPr/>
        </p:nvSpPr>
        <p:spPr>
          <a:xfrm>
            <a:off x="4406952" y="6173048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49A54AE-A1E5-3EC8-F4AF-5D9D82739124}"/>
              </a:ext>
            </a:extLst>
          </p:cNvPr>
          <p:cNvSpPr txBox="1"/>
          <p:nvPr/>
        </p:nvSpPr>
        <p:spPr>
          <a:xfrm>
            <a:off x="4730591" y="6304981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E4C734C-9E07-72BE-48F3-8B3CA62D45BD}"/>
              </a:ext>
            </a:extLst>
          </p:cNvPr>
          <p:cNvSpPr txBox="1"/>
          <p:nvPr/>
        </p:nvSpPr>
        <p:spPr>
          <a:xfrm>
            <a:off x="5054230" y="651172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55C544CB-7E97-0F0E-87AA-A2D6A4DE4E1D}"/>
              </a:ext>
            </a:extLst>
          </p:cNvPr>
          <p:cNvSpPr/>
          <p:nvPr/>
        </p:nvSpPr>
        <p:spPr>
          <a:xfrm>
            <a:off x="4804137" y="13953671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CDA2276-2B64-C5A5-C148-A1AB7ADF9A6A}"/>
              </a:ext>
            </a:extLst>
          </p:cNvPr>
          <p:cNvSpPr txBox="1"/>
          <p:nvPr/>
        </p:nvSpPr>
        <p:spPr>
          <a:xfrm>
            <a:off x="5127776" y="1408560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0CA6C5-2F2A-C456-4D91-5FC0D9DA8BE0}"/>
              </a:ext>
            </a:extLst>
          </p:cNvPr>
          <p:cNvSpPr txBox="1"/>
          <p:nvPr/>
        </p:nvSpPr>
        <p:spPr>
          <a:xfrm>
            <a:off x="5451415" y="1429235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89E3475-B94B-9FEC-814A-1E1E4F57FF23}"/>
              </a:ext>
            </a:extLst>
          </p:cNvPr>
          <p:cNvGrpSpPr/>
          <p:nvPr/>
        </p:nvGrpSpPr>
        <p:grpSpPr>
          <a:xfrm>
            <a:off x="6653684" y="13921964"/>
            <a:ext cx="1590804" cy="719864"/>
            <a:chOff x="2921832" y="9431859"/>
            <a:chExt cx="1590804" cy="719864"/>
          </a:xfrm>
        </p:grpSpPr>
        <p:sp>
          <p:nvSpPr>
            <p:cNvPr id="165" name="Freeform: Shape 135">
              <a:extLst>
                <a:ext uri="{FF2B5EF4-FFF2-40B4-BE49-F238E27FC236}">
                  <a16:creationId xmlns:a16="http://schemas.microsoft.com/office/drawing/2014/main" id="{F36E46A1-D919-4DC1-6D03-A0E080C1A5C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ED12ACF-76AF-A75B-F062-F5165775AAED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D49AD4B-3173-7B34-5524-774F6A370F5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86" name="Freeform: Shape 135">
            <a:extLst>
              <a:ext uri="{FF2B5EF4-FFF2-40B4-BE49-F238E27FC236}">
                <a16:creationId xmlns:a16="http://schemas.microsoft.com/office/drawing/2014/main" id="{D68DCE4A-C18E-0ADC-0E9A-B81595CEE9A1}"/>
              </a:ext>
            </a:extLst>
          </p:cNvPr>
          <p:cNvSpPr/>
          <p:nvPr/>
        </p:nvSpPr>
        <p:spPr>
          <a:xfrm>
            <a:off x="6616071" y="9258120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449D74-3341-119F-713B-994B3E0D8BE4}"/>
              </a:ext>
            </a:extLst>
          </p:cNvPr>
          <p:cNvSpPr txBox="1"/>
          <p:nvPr/>
        </p:nvSpPr>
        <p:spPr>
          <a:xfrm>
            <a:off x="7470489" y="949866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C6C9648-0C6E-6A03-55F4-26882D93FEF2}"/>
              </a:ext>
            </a:extLst>
          </p:cNvPr>
          <p:cNvSpPr txBox="1"/>
          <p:nvPr/>
        </p:nvSpPr>
        <p:spPr>
          <a:xfrm>
            <a:off x="7259855" y="9410798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91" name="Freeform: Shape 3">
            <a:extLst>
              <a:ext uri="{FF2B5EF4-FFF2-40B4-BE49-F238E27FC236}">
                <a16:creationId xmlns:a16="http://schemas.microsoft.com/office/drawing/2014/main" id="{16BDFB4E-7272-D317-219F-17C7FF1A3EDA}"/>
              </a:ext>
            </a:extLst>
          </p:cNvPr>
          <p:cNvSpPr/>
          <p:nvPr/>
        </p:nvSpPr>
        <p:spPr>
          <a:xfrm>
            <a:off x="10645289" y="9258137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E00EBD-26E0-8BD6-09BF-7492261ACA24}"/>
              </a:ext>
            </a:extLst>
          </p:cNvPr>
          <p:cNvSpPr txBox="1"/>
          <p:nvPr/>
        </p:nvSpPr>
        <p:spPr>
          <a:xfrm>
            <a:off x="10887891" y="938723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401269-5F87-C5DF-732C-82845C636681}"/>
              </a:ext>
            </a:extLst>
          </p:cNvPr>
          <p:cNvSpPr txBox="1"/>
          <p:nvPr/>
        </p:nvSpPr>
        <p:spPr>
          <a:xfrm>
            <a:off x="11638091" y="957451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42722C-6481-4258-FDE3-EC83018DA062}"/>
              </a:ext>
            </a:extLst>
          </p:cNvPr>
          <p:cNvSpPr txBox="1"/>
          <p:nvPr/>
        </p:nvSpPr>
        <p:spPr>
          <a:xfrm>
            <a:off x="8699817" y="938127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207" name="Freeform: Shape 60">
            <a:extLst>
              <a:ext uri="{FF2B5EF4-FFF2-40B4-BE49-F238E27FC236}">
                <a16:creationId xmlns:a16="http://schemas.microsoft.com/office/drawing/2014/main" id="{3D8B2C89-B41E-AC52-4502-A86794C17E0A}"/>
              </a:ext>
            </a:extLst>
          </p:cNvPr>
          <p:cNvSpPr/>
          <p:nvPr/>
        </p:nvSpPr>
        <p:spPr>
          <a:xfrm>
            <a:off x="8613184" y="9252622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AEDC3B3-9355-3479-A6DC-A682D2D43AE8}"/>
              </a:ext>
            </a:extLst>
          </p:cNvPr>
          <p:cNvSpPr txBox="1"/>
          <p:nvPr/>
        </p:nvSpPr>
        <p:spPr>
          <a:xfrm>
            <a:off x="9744124" y="9552919"/>
            <a:ext cx="29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CBED0B4-1834-7AC3-D1BF-6C47C4A3E796}"/>
              </a:ext>
            </a:extLst>
          </p:cNvPr>
          <p:cNvCxnSpPr>
            <a:cxnSpLocks/>
          </p:cNvCxnSpPr>
          <p:nvPr/>
        </p:nvCxnSpPr>
        <p:spPr>
          <a:xfrm>
            <a:off x="7379424" y="1015045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62E1DAC-492D-CEB2-973F-397DA2B3C968}"/>
              </a:ext>
            </a:extLst>
          </p:cNvPr>
          <p:cNvCxnSpPr>
            <a:cxnSpLocks/>
          </p:cNvCxnSpPr>
          <p:nvPr/>
        </p:nvCxnSpPr>
        <p:spPr>
          <a:xfrm>
            <a:off x="5598457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7307881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: Shape 150">
            <a:extLst>
              <a:ext uri="{FF2B5EF4-FFF2-40B4-BE49-F238E27FC236}">
                <a16:creationId xmlns:a16="http://schemas.microsoft.com/office/drawing/2014/main" id="{379F0B5B-5FD3-637E-D06A-80C6DC237E34}"/>
              </a:ext>
            </a:extLst>
          </p:cNvPr>
          <p:cNvSpPr/>
          <p:nvPr/>
        </p:nvSpPr>
        <p:spPr>
          <a:xfrm>
            <a:off x="4812315" y="928760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DD6CA3-E2F0-90EE-6607-F8D3148B0B0C}"/>
              </a:ext>
            </a:extLst>
          </p:cNvPr>
          <p:cNvSpPr txBox="1"/>
          <p:nvPr/>
        </p:nvSpPr>
        <p:spPr>
          <a:xfrm>
            <a:off x="5116121" y="941079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09CC58-0530-B1CA-557E-6566E8F0B6AC}"/>
              </a:ext>
            </a:extLst>
          </p:cNvPr>
          <p:cNvSpPr txBox="1"/>
          <p:nvPr/>
        </p:nvSpPr>
        <p:spPr>
          <a:xfrm>
            <a:off x="5597335" y="959797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2C2A739-9FDB-921D-D8C8-E1335B9A76DB}"/>
              </a:ext>
            </a:extLst>
          </p:cNvPr>
          <p:cNvCxnSpPr>
            <a:cxnSpLocks/>
          </p:cNvCxnSpPr>
          <p:nvPr/>
        </p:nvCxnSpPr>
        <p:spPr>
          <a:xfrm>
            <a:off x="81846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EA72DBE-29F9-4AC6-2BA2-01D56E587CB7}"/>
              </a:ext>
            </a:extLst>
          </p:cNvPr>
          <p:cNvCxnSpPr>
            <a:cxnSpLocks/>
          </p:cNvCxnSpPr>
          <p:nvPr/>
        </p:nvCxnSpPr>
        <p:spPr>
          <a:xfrm>
            <a:off x="10175893" y="961806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7F7A306-1506-5D68-D1BA-F8E10621BC8F}"/>
              </a:ext>
            </a:extLst>
          </p:cNvPr>
          <p:cNvCxnSpPr>
            <a:cxnSpLocks/>
          </p:cNvCxnSpPr>
          <p:nvPr/>
        </p:nvCxnSpPr>
        <p:spPr>
          <a:xfrm>
            <a:off x="64075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8E3C938-D9B1-C13A-606D-C710B92AC69E}"/>
              </a:ext>
            </a:extLst>
          </p:cNvPr>
          <p:cNvCxnSpPr/>
          <p:nvPr/>
        </p:nvCxnSpPr>
        <p:spPr>
          <a:xfrm>
            <a:off x="8152963" y="1107174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D931A88-D4D5-974C-6C0F-F4BB790D7DFE}"/>
              </a:ext>
            </a:extLst>
          </p:cNvPr>
          <p:cNvCxnSpPr/>
          <p:nvPr/>
        </p:nvCxnSpPr>
        <p:spPr>
          <a:xfrm>
            <a:off x="8164690" y="1193142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0ECF1A1-A2B7-3243-0559-D338BC6AED45}"/>
              </a:ext>
            </a:extLst>
          </p:cNvPr>
          <p:cNvCxnSpPr/>
          <p:nvPr/>
        </p:nvCxnSpPr>
        <p:spPr>
          <a:xfrm>
            <a:off x="8164690" y="1278951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F819209-5DD6-0FAE-2CF1-FEE131838AA6}"/>
              </a:ext>
            </a:extLst>
          </p:cNvPr>
          <p:cNvCxnSpPr/>
          <p:nvPr/>
        </p:nvCxnSpPr>
        <p:spPr>
          <a:xfrm>
            <a:off x="8194795" y="1426670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4913328-E62A-F96C-8F47-02D7F817B362}"/>
              </a:ext>
            </a:extLst>
          </p:cNvPr>
          <p:cNvSpPr txBox="1"/>
          <p:nvPr/>
        </p:nvSpPr>
        <p:spPr>
          <a:xfrm>
            <a:off x="11606215" y="12556700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2E1A447-E8A1-838C-D37B-B0B4097D954E}"/>
              </a:ext>
            </a:extLst>
          </p:cNvPr>
          <p:cNvSpPr txBox="1"/>
          <p:nvPr/>
        </p:nvSpPr>
        <p:spPr>
          <a:xfrm>
            <a:off x="9890842" y="11690302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999EDF-5D20-F3F4-0AC8-D9F6083F9F32}"/>
              </a:ext>
            </a:extLst>
          </p:cNvPr>
          <p:cNvSpPr txBox="1"/>
          <p:nvPr/>
        </p:nvSpPr>
        <p:spPr>
          <a:xfrm>
            <a:off x="9751197" y="1085379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BFDBFEB-E51E-BFE4-1B7E-C1FEC47F2535}"/>
              </a:ext>
            </a:extLst>
          </p:cNvPr>
          <p:cNvSpPr txBox="1"/>
          <p:nvPr/>
        </p:nvSpPr>
        <p:spPr>
          <a:xfrm>
            <a:off x="9046124" y="1408013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C4D97F3-2696-B959-9569-78F3B6256BCC}"/>
              </a:ext>
            </a:extLst>
          </p:cNvPr>
          <p:cNvSpPr txBox="1"/>
          <p:nvPr/>
        </p:nvSpPr>
        <p:spPr>
          <a:xfrm>
            <a:off x="5907710" y="8416595"/>
            <a:ext cx="52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function is calculated for every query vector. 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8FA2DF9A-1CF3-C29F-5E9A-7F10E1D54BAD}"/>
              </a:ext>
            </a:extLst>
          </p:cNvPr>
          <p:cNvSpPr/>
          <p:nvPr/>
        </p:nvSpPr>
        <p:spPr>
          <a:xfrm rot="10800000">
            <a:off x="4150295" y="10773028"/>
            <a:ext cx="455420" cy="386879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F16192B-9222-0AAD-2091-0A2463BE03EA}"/>
              </a:ext>
            </a:extLst>
          </p:cNvPr>
          <p:cNvSpPr txBox="1"/>
          <p:nvPr/>
        </p:nvSpPr>
        <p:spPr>
          <a:xfrm>
            <a:off x="2023580" y="12220470"/>
            <a:ext cx="2107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Each query is compared with every other key including its corresponding key.</a:t>
            </a:r>
            <a:endParaRPr lang="en-US" sz="14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5577689C-7054-BCCC-91B8-D8B11909D628}"/>
              </a:ext>
            </a:extLst>
          </p:cNvPr>
          <p:cNvSpPr/>
          <p:nvPr/>
        </p:nvSpPr>
        <p:spPr>
          <a:xfrm rot="16200000">
            <a:off x="8232386" y="5281886"/>
            <a:ext cx="404924" cy="735124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684490-A904-54DB-C439-0A322451A452}"/>
              </a:ext>
            </a:extLst>
          </p:cNvPr>
          <p:cNvSpPr/>
          <p:nvPr/>
        </p:nvSpPr>
        <p:spPr>
          <a:xfrm>
            <a:off x="8636828" y="10838155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C71095A-06E2-2AF0-BB79-3DB3C6EA02E7}"/>
              </a:ext>
            </a:extLst>
          </p:cNvPr>
          <p:cNvSpPr/>
          <p:nvPr/>
        </p:nvSpPr>
        <p:spPr>
          <a:xfrm>
            <a:off x="8636828" y="11688130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702B373-E77E-FE9A-F975-8D3FE2972DB1}"/>
              </a:ext>
            </a:extLst>
          </p:cNvPr>
          <p:cNvSpPr/>
          <p:nvPr/>
        </p:nvSpPr>
        <p:spPr>
          <a:xfrm>
            <a:off x="8636827" y="12552150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EC5FB9B-15B4-E450-A9D6-9EA4A9656DC6}"/>
              </a:ext>
            </a:extLst>
          </p:cNvPr>
          <p:cNvSpPr/>
          <p:nvPr/>
        </p:nvSpPr>
        <p:spPr>
          <a:xfrm>
            <a:off x="8636828" y="14034562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ight Brace 241">
            <a:extLst>
              <a:ext uri="{FF2B5EF4-FFF2-40B4-BE49-F238E27FC236}">
                <a16:creationId xmlns:a16="http://schemas.microsoft.com/office/drawing/2014/main" id="{906EE5A7-1D9F-1057-C001-D35A3FD4DE17}"/>
              </a:ext>
            </a:extLst>
          </p:cNvPr>
          <p:cNvSpPr/>
          <p:nvPr/>
        </p:nvSpPr>
        <p:spPr>
          <a:xfrm rot="5400000">
            <a:off x="9894361" y="13514068"/>
            <a:ext cx="455420" cy="296828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12862208" y="11072777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Both quick, and brown, in this instance, are likely to be highly relevant to the fox.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>
            <a:off x="12308331" y="10763971"/>
            <a:ext cx="455420" cy="15464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8C4266-3D34-8EC9-4982-AFF2CE6E15CA}"/>
              </a:ext>
            </a:extLst>
          </p:cNvPr>
          <p:cNvSpPr txBox="1"/>
          <p:nvPr/>
        </p:nvSpPr>
        <p:spPr>
          <a:xfrm>
            <a:off x="8448772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scores always sum to one due to the SoftMax function applied after the dot product (some scores are omitted here).</a:t>
            </a:r>
            <a:endParaRPr lang="en-US" sz="1400" dirty="0"/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502C55F8-02C4-E19D-3A46-A55D8A1A1749}"/>
              </a:ext>
            </a:extLst>
          </p:cNvPr>
          <p:cNvSpPr/>
          <p:nvPr/>
        </p:nvSpPr>
        <p:spPr>
          <a:xfrm>
            <a:off x="12308331" y="1241770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57ECE31-6CEF-6E7F-5E9E-4B51CAEBF8AB}"/>
              </a:ext>
            </a:extLst>
          </p:cNvPr>
          <p:cNvSpPr txBox="1"/>
          <p:nvPr/>
        </p:nvSpPr>
        <p:spPr>
          <a:xfrm>
            <a:off x="12896939" y="1248061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Elements are usually highly self-aligned.</a:t>
            </a:r>
            <a:endParaRPr lang="en-US" sz="1400" dirty="0"/>
          </a:p>
        </p:txBody>
      </p:sp>
      <p:sp>
        <p:nvSpPr>
          <p:cNvPr id="248" name="Right Brace 247">
            <a:extLst>
              <a:ext uri="{FF2B5EF4-FFF2-40B4-BE49-F238E27FC236}">
                <a16:creationId xmlns:a16="http://schemas.microsoft.com/office/drawing/2014/main" id="{17291FBC-DAA8-3222-F71A-009034D88C7D}"/>
              </a:ext>
            </a:extLst>
          </p:cNvPr>
          <p:cNvSpPr/>
          <p:nvPr/>
        </p:nvSpPr>
        <p:spPr>
          <a:xfrm>
            <a:off x="12328561" y="1392196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1B5F57C-E5DF-6EAB-C740-12CA27E1B6F3}"/>
              </a:ext>
            </a:extLst>
          </p:cNvPr>
          <p:cNvSpPr txBox="1"/>
          <p:nvPr/>
        </p:nvSpPr>
        <p:spPr>
          <a:xfrm>
            <a:off x="12896939" y="13697120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dog, though it is the thing that the fox is jumping over, probably has less relevance to the fox.</a:t>
            </a:r>
            <a:endParaRPr lang="en-US" sz="1400" dirty="0"/>
          </a:p>
        </p:txBody>
      </p:sp>
      <p:sp>
        <p:nvSpPr>
          <p:cNvPr id="251" name="Right Brace 250">
            <a:extLst>
              <a:ext uri="{FF2B5EF4-FFF2-40B4-BE49-F238E27FC236}">
                <a16:creationId xmlns:a16="http://schemas.microsoft.com/office/drawing/2014/main" id="{C748FA27-40FD-5F36-4428-5977D3F2AD0F}"/>
              </a:ext>
            </a:extLst>
          </p:cNvPr>
          <p:cNvSpPr/>
          <p:nvPr/>
        </p:nvSpPr>
        <p:spPr>
          <a:xfrm rot="5400000">
            <a:off x="6194396" y="13408833"/>
            <a:ext cx="455420" cy="316981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5DBF648-1486-34CB-4C49-E03AA099D947}"/>
              </a:ext>
            </a:extLst>
          </p:cNvPr>
          <p:cNvSpPr txBox="1"/>
          <p:nvPr/>
        </p:nvSpPr>
        <p:spPr>
          <a:xfrm>
            <a:off x="4968136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query and key vectors are dotted together, then the SoftMax function is applied across the results to normalise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62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8476600" y="3545349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9231605" y="386172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8476600" y="458330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9419240" y="4904497"/>
            <a:ext cx="50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8476599" y="5589928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9066762" y="587449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8476599" y="7530107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9379819" y="789003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9194788" y="6567927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6041889" y="9023566"/>
            <a:ext cx="24886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are dotted with each value vector, to scale the value according to its relevance to the element.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 rot="5400000">
            <a:off x="7058487" y="6155872"/>
            <a:ext cx="455420" cy="517813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E16DD-2F79-024F-B5DA-BF34B1637364}"/>
              </a:ext>
            </a:extLst>
          </p:cNvPr>
          <p:cNvCxnSpPr>
            <a:cxnSpLocks/>
          </p:cNvCxnSpPr>
          <p:nvPr/>
        </p:nvCxnSpPr>
        <p:spPr>
          <a:xfrm>
            <a:off x="10065652" y="3933139"/>
            <a:ext cx="686315" cy="2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A64B857-7DE2-076C-6AF4-7A9B1BBF7C65}"/>
              </a:ext>
            </a:extLst>
          </p:cNvPr>
          <p:cNvCxnSpPr>
            <a:cxnSpLocks/>
          </p:cNvCxnSpPr>
          <p:nvPr/>
        </p:nvCxnSpPr>
        <p:spPr>
          <a:xfrm>
            <a:off x="10101770" y="5949860"/>
            <a:ext cx="4867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6556FB7-E945-0516-4367-2B564FB49F12}"/>
              </a:ext>
            </a:extLst>
          </p:cNvPr>
          <p:cNvGrpSpPr/>
          <p:nvPr/>
        </p:nvGrpSpPr>
        <p:grpSpPr>
          <a:xfrm>
            <a:off x="10886393" y="4737041"/>
            <a:ext cx="785810" cy="402324"/>
            <a:chOff x="7135280" y="2424348"/>
            <a:chExt cx="785810" cy="402324"/>
          </a:xfrm>
        </p:grpSpPr>
        <p:sp>
          <p:nvSpPr>
            <p:cNvPr id="176" name="Rectangle: Rounded Corners 11">
              <a:extLst>
                <a:ext uri="{FF2B5EF4-FFF2-40B4-BE49-F238E27FC236}">
                  <a16:creationId xmlns:a16="http://schemas.microsoft.com/office/drawing/2014/main" id="{75686463-0FFF-44AF-B4A7-C6388131C7E6}"/>
                </a:ext>
              </a:extLst>
            </p:cNvPr>
            <p:cNvSpPr/>
            <p:nvPr/>
          </p:nvSpPr>
          <p:spPr>
            <a:xfrm>
              <a:off x="7135280" y="2424348"/>
              <a:ext cx="785810" cy="40232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brown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145706C-836E-C2D3-96CA-124B5FD415CC}"/>
                </a:ext>
              </a:extLst>
            </p:cNvPr>
            <p:cNvSpPr txBox="1"/>
            <p:nvPr/>
          </p:nvSpPr>
          <p:spPr>
            <a:xfrm>
              <a:off x="7617271" y="2562395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1A4B02E-48D2-055E-4C9A-35A0E8E12746}"/>
              </a:ext>
            </a:extLst>
          </p:cNvPr>
          <p:cNvGrpSpPr/>
          <p:nvPr/>
        </p:nvGrpSpPr>
        <p:grpSpPr>
          <a:xfrm>
            <a:off x="10929454" y="3714791"/>
            <a:ext cx="699688" cy="368876"/>
            <a:chOff x="7221402" y="1576422"/>
            <a:chExt cx="699688" cy="368876"/>
          </a:xfrm>
        </p:grpSpPr>
        <p:sp>
          <p:nvSpPr>
            <p:cNvPr id="181" name="Rectangle: Rounded Corners 11">
              <a:extLst>
                <a:ext uri="{FF2B5EF4-FFF2-40B4-BE49-F238E27FC236}">
                  <a16:creationId xmlns:a16="http://schemas.microsoft.com/office/drawing/2014/main" id="{F877F5DC-6477-5122-B674-FE2E68C52FB4}"/>
                </a:ext>
              </a:extLst>
            </p:cNvPr>
            <p:cNvSpPr/>
            <p:nvPr/>
          </p:nvSpPr>
          <p:spPr>
            <a:xfrm>
              <a:off x="7221402" y="1576422"/>
              <a:ext cx="699688" cy="36887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quick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E18BC57-95AE-A08E-4D07-26A62DD89D4F}"/>
                </a:ext>
              </a:extLst>
            </p:cNvPr>
            <p:cNvSpPr txBox="1"/>
            <p:nvPr/>
          </p:nvSpPr>
          <p:spPr>
            <a:xfrm>
              <a:off x="7641273" y="1704814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E9844DE-478B-AB4E-3518-0D2FA4A45271}"/>
              </a:ext>
            </a:extLst>
          </p:cNvPr>
          <p:cNvCxnSpPr>
            <a:cxnSpLocks/>
          </p:cNvCxnSpPr>
          <p:nvPr/>
        </p:nvCxnSpPr>
        <p:spPr>
          <a:xfrm>
            <a:off x="10097985" y="7907180"/>
            <a:ext cx="7376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1">
            <a:extLst>
              <a:ext uri="{FF2B5EF4-FFF2-40B4-BE49-F238E27FC236}">
                <a16:creationId xmlns:a16="http://schemas.microsoft.com/office/drawing/2014/main" id="{8D00C9AA-1945-6738-C870-617A951E5A15}"/>
              </a:ext>
            </a:extLst>
          </p:cNvPr>
          <p:cNvSpPr/>
          <p:nvPr/>
        </p:nvSpPr>
        <p:spPr>
          <a:xfrm>
            <a:off x="11047996" y="7777290"/>
            <a:ext cx="464967" cy="2451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US" sz="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90D1B0-0D23-D9D4-8AA2-AE014A59740F}"/>
              </a:ext>
            </a:extLst>
          </p:cNvPr>
          <p:cNvSpPr txBox="1"/>
          <p:nvPr/>
        </p:nvSpPr>
        <p:spPr>
          <a:xfrm>
            <a:off x="11275650" y="7840319"/>
            <a:ext cx="2798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venir LT Std 35 Light" panose="020B0402020203020204" pitchFamily="34" charset="0"/>
              </a:rPr>
              <a:t>v</a:t>
            </a:r>
            <a:endParaRPr lang="en-US" sz="1600" dirty="0">
              <a:latin typeface="Avenir LT Std 35 Light" panose="020B0402020203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FE51D07-6765-7E7B-568D-F64697842F38}"/>
              </a:ext>
            </a:extLst>
          </p:cNvPr>
          <p:cNvSpPr txBox="1"/>
          <p:nvPr/>
        </p:nvSpPr>
        <p:spPr>
          <a:xfrm>
            <a:off x="11087770" y="5090251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25EF5C8-C39A-FE15-1A01-B28A87927120}"/>
              </a:ext>
            </a:extLst>
          </p:cNvPr>
          <p:cNvSpPr txBox="1"/>
          <p:nvPr/>
        </p:nvSpPr>
        <p:spPr>
          <a:xfrm>
            <a:off x="11072855" y="4095884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7189602-C957-D87B-2B0F-99F4BE410F43}"/>
              </a:ext>
            </a:extLst>
          </p:cNvPr>
          <p:cNvCxnSpPr>
            <a:cxnSpLocks/>
          </p:cNvCxnSpPr>
          <p:nvPr/>
        </p:nvCxnSpPr>
        <p:spPr>
          <a:xfrm>
            <a:off x="11267482" y="6499400"/>
            <a:ext cx="0" cy="9989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2030D365-7D5A-FE87-0D5A-4F9FDDDFFF98}"/>
              </a:ext>
            </a:extLst>
          </p:cNvPr>
          <p:cNvSpPr txBox="1"/>
          <p:nvPr/>
        </p:nvSpPr>
        <p:spPr>
          <a:xfrm>
            <a:off x="11042015" y="6158947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D697DC4-ECA0-B163-A07D-5057809A279D}"/>
              </a:ext>
            </a:extLst>
          </p:cNvPr>
          <p:cNvSpPr txBox="1"/>
          <p:nvPr/>
        </p:nvSpPr>
        <p:spPr>
          <a:xfrm>
            <a:off x="11042656" y="7212515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7E6A889-CF69-5FEB-276E-626B27E417B0}"/>
              </a:ext>
            </a:extLst>
          </p:cNvPr>
          <p:cNvGrpSpPr/>
          <p:nvPr/>
        </p:nvGrpSpPr>
        <p:grpSpPr>
          <a:xfrm>
            <a:off x="10759587" y="5649124"/>
            <a:ext cx="1081598" cy="567315"/>
            <a:chOff x="6519352" y="4507506"/>
            <a:chExt cx="1406023" cy="719864"/>
          </a:xfrm>
        </p:grpSpPr>
        <p:sp>
          <p:nvSpPr>
            <p:cNvPr id="260" name="Rectangle: Rounded Corners 11">
              <a:extLst>
                <a:ext uri="{FF2B5EF4-FFF2-40B4-BE49-F238E27FC236}">
                  <a16:creationId xmlns:a16="http://schemas.microsoft.com/office/drawing/2014/main" id="{0D73EA23-279B-5711-71EE-4C6DA66726B5}"/>
                </a:ext>
              </a:extLst>
            </p:cNvPr>
            <p:cNvSpPr/>
            <p:nvPr/>
          </p:nvSpPr>
          <p:spPr>
            <a:xfrm>
              <a:off x="6519352" y="4507506"/>
              <a:ext cx="1406023" cy="719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FFD2357-CE65-0281-A870-2256E6E8888F}"/>
                </a:ext>
              </a:extLst>
            </p:cNvPr>
            <p:cNvSpPr txBox="1"/>
            <p:nvPr/>
          </p:nvSpPr>
          <p:spPr>
            <a:xfrm>
              <a:off x="7146864" y="4819495"/>
              <a:ext cx="778510" cy="390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sp>
        <p:nvSpPr>
          <p:cNvPr id="262" name="Rectangle: Rounded Corners 11">
            <a:extLst>
              <a:ext uri="{FF2B5EF4-FFF2-40B4-BE49-F238E27FC236}">
                <a16:creationId xmlns:a16="http://schemas.microsoft.com/office/drawing/2014/main" id="{B52A1061-1690-3B2D-9157-1C2C9C05BCA1}"/>
              </a:ext>
            </a:extLst>
          </p:cNvPr>
          <p:cNvSpPr/>
          <p:nvPr/>
        </p:nvSpPr>
        <p:spPr>
          <a:xfrm>
            <a:off x="10579385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new_fox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FE41A5D-C261-4BB6-3D47-3E306CB7F712}"/>
              </a:ext>
            </a:extLst>
          </p:cNvPr>
          <p:cNvCxnSpPr>
            <a:cxnSpLocks/>
          </p:cNvCxnSpPr>
          <p:nvPr/>
        </p:nvCxnSpPr>
        <p:spPr>
          <a:xfrm>
            <a:off x="11275650" y="8200501"/>
            <a:ext cx="0" cy="18769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5B273E72-41C2-7357-D622-F21C1239747A}"/>
              </a:ext>
            </a:extLst>
          </p:cNvPr>
          <p:cNvSpPr txBox="1"/>
          <p:nvPr/>
        </p:nvSpPr>
        <p:spPr>
          <a:xfrm>
            <a:off x="5833839" y="365636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67D8152-E5F8-A1C6-FB51-BA7B4E55F3B6}"/>
              </a:ext>
            </a:extLst>
          </p:cNvPr>
          <p:cNvSpPr/>
          <p:nvPr/>
        </p:nvSpPr>
        <p:spPr>
          <a:xfrm>
            <a:off x="6600099" y="3668396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8221DB-1ACE-7FF4-D986-553523713620}"/>
              </a:ext>
            </a:extLst>
          </p:cNvPr>
          <p:cNvSpPr txBox="1"/>
          <p:nvPr/>
        </p:nvSpPr>
        <p:spPr>
          <a:xfrm>
            <a:off x="5621626" y="474577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D6AEE02-C779-F150-E617-89DB8182A8BB}"/>
              </a:ext>
            </a:extLst>
          </p:cNvPr>
          <p:cNvSpPr/>
          <p:nvPr/>
        </p:nvSpPr>
        <p:spPr>
          <a:xfrm>
            <a:off x="6424138" y="4737041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8623752-B0B2-A6F6-3E12-0A1DD1817C23}"/>
              </a:ext>
            </a:extLst>
          </p:cNvPr>
          <p:cNvSpPr txBox="1"/>
          <p:nvPr/>
        </p:nvSpPr>
        <p:spPr>
          <a:xfrm>
            <a:off x="3918617" y="573488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18F9D1-3F8E-D6D4-C726-F2F7F778B59A}"/>
              </a:ext>
            </a:extLst>
          </p:cNvPr>
          <p:cNvSpPr/>
          <p:nvPr/>
        </p:nvSpPr>
        <p:spPr>
          <a:xfrm>
            <a:off x="4707130" y="5740429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FCE8FAC-6ABD-0F9B-35A1-915B524874CE}"/>
              </a:ext>
            </a:extLst>
          </p:cNvPr>
          <p:cNvSpPr txBox="1"/>
          <p:nvPr/>
        </p:nvSpPr>
        <p:spPr>
          <a:xfrm>
            <a:off x="6521742" y="763064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74DEEE-D2EC-8D27-59DB-83359F60D6F0}"/>
              </a:ext>
            </a:extLst>
          </p:cNvPr>
          <p:cNvSpPr/>
          <p:nvPr/>
        </p:nvSpPr>
        <p:spPr>
          <a:xfrm>
            <a:off x="7318126" y="7630648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EC3D2FD-44DA-3162-74D0-FB98683CE1E4}"/>
              </a:ext>
            </a:extLst>
          </p:cNvPr>
          <p:cNvCxnSpPr>
            <a:cxnSpLocks/>
          </p:cNvCxnSpPr>
          <p:nvPr/>
        </p:nvCxnSpPr>
        <p:spPr>
          <a:xfrm>
            <a:off x="7513574" y="6538605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/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/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/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/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B4C081C-767F-292F-5B3B-733B27057101}"/>
              </a:ext>
            </a:extLst>
          </p:cNvPr>
          <p:cNvCxnSpPr>
            <a:cxnSpLocks/>
          </p:cNvCxnSpPr>
          <p:nvPr/>
        </p:nvCxnSpPr>
        <p:spPr>
          <a:xfrm>
            <a:off x="10065652" y="4965044"/>
            <a:ext cx="617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11">
            <a:extLst>
              <a:ext uri="{FF2B5EF4-FFF2-40B4-BE49-F238E27FC236}">
                <a16:creationId xmlns:a16="http://schemas.microsoft.com/office/drawing/2014/main" id="{63C02C60-A590-9E79-06E9-F2CEB073E2E7}"/>
              </a:ext>
            </a:extLst>
          </p:cNvPr>
          <p:cNvSpPr/>
          <p:nvPr/>
        </p:nvSpPr>
        <p:spPr>
          <a:xfrm>
            <a:off x="6436113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6712D6B-9852-2803-4BEF-DAB8B662F9D7}"/>
              </a:ext>
            </a:extLst>
          </p:cNvPr>
          <p:cNvSpPr/>
          <p:nvPr/>
        </p:nvSpPr>
        <p:spPr>
          <a:xfrm>
            <a:off x="7324603" y="1684201"/>
            <a:ext cx="371921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CB6D6F8-ACA8-D112-6316-98B599460FEC}"/>
              </a:ext>
            </a:extLst>
          </p:cNvPr>
          <p:cNvSpPr/>
          <p:nvPr/>
        </p:nvSpPr>
        <p:spPr>
          <a:xfrm>
            <a:off x="7263898" y="1915992"/>
            <a:ext cx="43262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C77BD65-87AC-59FC-BC4E-B9E24C7D621E}"/>
              </a:ext>
            </a:extLst>
          </p:cNvPr>
          <p:cNvSpPr/>
          <p:nvPr/>
        </p:nvSpPr>
        <p:spPr>
          <a:xfrm>
            <a:off x="6672105" y="2137002"/>
            <a:ext cx="1024419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290B65D-079D-73A0-CEC6-2B031406924E}"/>
              </a:ext>
            </a:extLst>
          </p:cNvPr>
          <p:cNvSpPr/>
          <p:nvPr/>
        </p:nvSpPr>
        <p:spPr>
          <a:xfrm>
            <a:off x="7571118" y="2649540"/>
            <a:ext cx="12540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F4032238-3BA6-233E-6779-9A37F952C708}"/>
              </a:ext>
            </a:extLst>
          </p:cNvPr>
          <p:cNvCxnSpPr>
            <a:cxnSpLocks/>
          </p:cNvCxnSpPr>
          <p:nvPr/>
        </p:nvCxnSpPr>
        <p:spPr>
          <a:xfrm>
            <a:off x="7687116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: Rounded Corners 11">
            <a:extLst>
              <a:ext uri="{FF2B5EF4-FFF2-40B4-BE49-F238E27FC236}">
                <a16:creationId xmlns:a16="http://schemas.microsoft.com/office/drawing/2014/main" id="{9873C395-F19A-2246-05F8-7A6102A4F76F}"/>
              </a:ext>
            </a:extLst>
          </p:cNvPr>
          <p:cNvSpPr/>
          <p:nvPr/>
        </p:nvSpPr>
        <p:spPr>
          <a:xfrm>
            <a:off x="8465626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B8A3845-40BD-2527-5776-4BD48528DCE9}"/>
              </a:ext>
            </a:extLst>
          </p:cNvPr>
          <p:cNvSpPr/>
          <p:nvPr/>
        </p:nvSpPr>
        <p:spPr>
          <a:xfrm>
            <a:off x="9636252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2633244-7A27-51CC-D18E-126DB0FE3998}"/>
              </a:ext>
            </a:extLst>
          </p:cNvPr>
          <p:cNvSpPr/>
          <p:nvPr/>
        </p:nvSpPr>
        <p:spPr>
          <a:xfrm>
            <a:off x="9574253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602682E-8ED1-2A54-41BA-613AFA0D5472}"/>
              </a:ext>
            </a:extLst>
          </p:cNvPr>
          <p:cNvSpPr/>
          <p:nvPr/>
        </p:nvSpPr>
        <p:spPr>
          <a:xfrm>
            <a:off x="9135872" y="2142014"/>
            <a:ext cx="59016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C835E5E-83A1-78C1-09CA-942679A9A451}"/>
              </a:ext>
            </a:extLst>
          </p:cNvPr>
          <p:cNvSpPr/>
          <p:nvPr/>
        </p:nvSpPr>
        <p:spPr>
          <a:xfrm>
            <a:off x="9222232" y="2654552"/>
            <a:ext cx="50380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3B5BBC2-1217-3A0C-1D6C-ED1C73569543}"/>
              </a:ext>
            </a:extLst>
          </p:cNvPr>
          <p:cNvCxnSpPr>
            <a:cxnSpLocks/>
          </p:cNvCxnSpPr>
          <p:nvPr/>
        </p:nvCxnSpPr>
        <p:spPr>
          <a:xfrm>
            <a:off x="9716629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: Rounded Corners 11">
            <a:extLst>
              <a:ext uri="{FF2B5EF4-FFF2-40B4-BE49-F238E27FC236}">
                <a16:creationId xmlns:a16="http://schemas.microsoft.com/office/drawing/2014/main" id="{489177F1-A00F-74D4-66E5-1C59F8FD3A57}"/>
              </a:ext>
            </a:extLst>
          </p:cNvPr>
          <p:cNvSpPr/>
          <p:nvPr/>
        </p:nvSpPr>
        <p:spPr>
          <a:xfrm>
            <a:off x="10482643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E92AC8A-C74E-02CA-A052-F8241267EFF3}"/>
              </a:ext>
            </a:extLst>
          </p:cNvPr>
          <p:cNvSpPr/>
          <p:nvPr/>
        </p:nvSpPr>
        <p:spPr>
          <a:xfrm>
            <a:off x="11653269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E109708-2BFD-396F-CFD0-F058D0A8E345}"/>
              </a:ext>
            </a:extLst>
          </p:cNvPr>
          <p:cNvSpPr/>
          <p:nvPr/>
        </p:nvSpPr>
        <p:spPr>
          <a:xfrm>
            <a:off x="11591270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22EE343-CE21-F35C-AFAF-0055E72FC8EE}"/>
              </a:ext>
            </a:extLst>
          </p:cNvPr>
          <p:cNvSpPr/>
          <p:nvPr/>
        </p:nvSpPr>
        <p:spPr>
          <a:xfrm>
            <a:off x="11409437" y="2142014"/>
            <a:ext cx="33361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B0BA0D6-0ADA-037B-FC0C-9B9F8E8B10E1}"/>
              </a:ext>
            </a:extLst>
          </p:cNvPr>
          <p:cNvSpPr/>
          <p:nvPr/>
        </p:nvSpPr>
        <p:spPr>
          <a:xfrm>
            <a:off x="11026535" y="2654552"/>
            <a:ext cx="716520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CA9E445-B59F-A92D-733F-0327CDF2928F}"/>
              </a:ext>
            </a:extLst>
          </p:cNvPr>
          <p:cNvCxnSpPr>
            <a:cxnSpLocks/>
          </p:cNvCxnSpPr>
          <p:nvPr/>
        </p:nvCxnSpPr>
        <p:spPr>
          <a:xfrm>
            <a:off x="11733646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: Rounded Corners 11">
            <a:extLst>
              <a:ext uri="{FF2B5EF4-FFF2-40B4-BE49-F238E27FC236}">
                <a16:creationId xmlns:a16="http://schemas.microsoft.com/office/drawing/2014/main" id="{F300E2B2-AFD9-0DA0-A453-5A1BD7A39A26}"/>
              </a:ext>
            </a:extLst>
          </p:cNvPr>
          <p:cNvSpPr/>
          <p:nvPr/>
        </p:nvSpPr>
        <p:spPr>
          <a:xfrm>
            <a:off x="4390992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0A092C0-C1B8-ED3D-1438-BF994F984998}"/>
              </a:ext>
            </a:extLst>
          </p:cNvPr>
          <p:cNvSpPr/>
          <p:nvPr/>
        </p:nvSpPr>
        <p:spPr>
          <a:xfrm>
            <a:off x="5486400" y="1684201"/>
            <a:ext cx="16500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90223B-3B8F-4786-9B09-9D50DFAEE903}"/>
              </a:ext>
            </a:extLst>
          </p:cNvPr>
          <p:cNvSpPr/>
          <p:nvPr/>
        </p:nvSpPr>
        <p:spPr>
          <a:xfrm>
            <a:off x="4798695" y="1915992"/>
            <a:ext cx="852708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A6CD417-A689-6CA3-68D8-D4F23D718FD0}"/>
              </a:ext>
            </a:extLst>
          </p:cNvPr>
          <p:cNvSpPr/>
          <p:nvPr/>
        </p:nvSpPr>
        <p:spPr>
          <a:xfrm>
            <a:off x="5000625" y="2137002"/>
            <a:ext cx="65077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E45914A-2F8B-8145-2362-61C8BAC84A27}"/>
              </a:ext>
            </a:extLst>
          </p:cNvPr>
          <p:cNvSpPr/>
          <p:nvPr/>
        </p:nvSpPr>
        <p:spPr>
          <a:xfrm>
            <a:off x="5560695" y="2649540"/>
            <a:ext cx="9070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F3DCC43C-1320-BA48-CC27-BFD43439CFAA}"/>
              </a:ext>
            </a:extLst>
          </p:cNvPr>
          <p:cNvCxnSpPr>
            <a:cxnSpLocks/>
          </p:cNvCxnSpPr>
          <p:nvPr/>
        </p:nvCxnSpPr>
        <p:spPr>
          <a:xfrm>
            <a:off x="5641995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E0ADDAD-C637-E50A-583C-154C44C96C37}"/>
              </a:ext>
            </a:extLst>
          </p:cNvPr>
          <p:cNvCxnSpPr>
            <a:cxnSpLocks/>
          </p:cNvCxnSpPr>
          <p:nvPr/>
        </p:nvCxnSpPr>
        <p:spPr>
          <a:xfrm>
            <a:off x="7135584" y="307909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3DECDCE-6605-FEEE-4315-419B344612CD}"/>
              </a:ext>
            </a:extLst>
          </p:cNvPr>
          <p:cNvCxnSpPr>
            <a:cxnSpLocks/>
          </p:cNvCxnSpPr>
          <p:nvPr/>
        </p:nvCxnSpPr>
        <p:spPr>
          <a:xfrm>
            <a:off x="5958917" y="2031411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7D9A801-36DF-D94C-5779-321029BB3286}"/>
              </a:ext>
            </a:extLst>
          </p:cNvPr>
          <p:cNvCxnSpPr>
            <a:cxnSpLocks/>
          </p:cNvCxnSpPr>
          <p:nvPr/>
        </p:nvCxnSpPr>
        <p:spPr>
          <a:xfrm>
            <a:off x="7991205" y="2054370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2A595194-ABBE-8A36-E904-39A55AA96F29}"/>
              </a:ext>
            </a:extLst>
          </p:cNvPr>
          <p:cNvCxnSpPr>
            <a:cxnSpLocks/>
          </p:cNvCxnSpPr>
          <p:nvPr/>
        </p:nvCxnSpPr>
        <p:spPr>
          <a:xfrm>
            <a:off x="10031854" y="2059496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15D3FB3-7B45-D1AD-2213-077B82FAFA8C}"/>
              </a:ext>
            </a:extLst>
          </p:cNvPr>
          <p:cNvSpPr txBox="1"/>
          <p:nvPr/>
        </p:nvSpPr>
        <p:spPr>
          <a:xfrm>
            <a:off x="4583520" y="1193347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DE69CB1-A650-3B31-80AF-5C1BDD26F0E1}"/>
              </a:ext>
            </a:extLst>
          </p:cNvPr>
          <p:cNvSpPr txBox="1"/>
          <p:nvPr/>
        </p:nvSpPr>
        <p:spPr>
          <a:xfrm>
            <a:off x="6845672" y="1186874"/>
            <a:ext cx="677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145310A-BBD2-301F-117C-25F27256C156}"/>
              </a:ext>
            </a:extLst>
          </p:cNvPr>
          <p:cNvSpPr txBox="1"/>
          <p:nvPr/>
        </p:nvSpPr>
        <p:spPr>
          <a:xfrm>
            <a:off x="8775364" y="1208605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endParaRPr lang="en-GB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01FF022-AD3D-0930-5DBC-19E9E3C7D902}"/>
              </a:ext>
            </a:extLst>
          </p:cNvPr>
          <p:cNvSpPr txBox="1"/>
          <p:nvPr/>
        </p:nvSpPr>
        <p:spPr>
          <a:xfrm>
            <a:off x="10931374" y="1208605"/>
            <a:ext cx="54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endParaRPr lang="en-GB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1F48B10-633E-FB53-47C9-672A29AC4432}"/>
              </a:ext>
            </a:extLst>
          </p:cNvPr>
          <p:cNvSpPr txBox="1"/>
          <p:nvPr/>
        </p:nvSpPr>
        <p:spPr>
          <a:xfrm>
            <a:off x="4855694" y="154805"/>
            <a:ext cx="665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for each element are used to distil information into new vector.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67" name="Right Brace 366">
            <a:extLst>
              <a:ext uri="{FF2B5EF4-FFF2-40B4-BE49-F238E27FC236}">
                <a16:creationId xmlns:a16="http://schemas.microsoft.com/office/drawing/2014/main" id="{1B874EC1-9926-AE70-8090-95C76052AB5D}"/>
              </a:ext>
            </a:extLst>
          </p:cNvPr>
          <p:cNvSpPr/>
          <p:nvPr/>
        </p:nvSpPr>
        <p:spPr>
          <a:xfrm rot="16200000">
            <a:off x="7913626" y="-2997912"/>
            <a:ext cx="404924" cy="74501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AC447-B194-3838-7B85-A473FA983DED}"/>
              </a:ext>
            </a:extLst>
          </p:cNvPr>
          <p:cNvSpPr txBox="1"/>
          <p:nvPr/>
        </p:nvSpPr>
        <p:spPr>
          <a:xfrm>
            <a:off x="12820212" y="5477398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Alignment-scaled value vectors are summed to generate new distilled vectors for that element.</a:t>
            </a:r>
            <a:endParaRPr lang="en-US" sz="1400" dirty="0"/>
          </a:p>
        </p:txBody>
      </p:sp>
      <p:sp>
        <p:nvSpPr>
          <p:cNvPr id="370" name="Right Brace 369">
            <a:extLst>
              <a:ext uri="{FF2B5EF4-FFF2-40B4-BE49-F238E27FC236}">
                <a16:creationId xmlns:a16="http://schemas.microsoft.com/office/drawing/2014/main" id="{5C88A481-1ED2-24BD-4681-19C34FE4F8B0}"/>
              </a:ext>
            </a:extLst>
          </p:cNvPr>
          <p:cNvSpPr/>
          <p:nvPr/>
        </p:nvSpPr>
        <p:spPr>
          <a:xfrm>
            <a:off x="12274116" y="3575593"/>
            <a:ext cx="455420" cy="47046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: Rounded Corners 11">
            <a:extLst>
              <a:ext uri="{FF2B5EF4-FFF2-40B4-BE49-F238E27FC236}">
                <a16:creationId xmlns:a16="http://schemas.microsoft.com/office/drawing/2014/main" id="{B4D3BB92-350A-EA43-3B87-B3365E8CAA55}"/>
              </a:ext>
            </a:extLst>
          </p:cNvPr>
          <p:cNvSpPr/>
          <p:nvPr/>
        </p:nvSpPr>
        <p:spPr>
          <a:xfrm>
            <a:off x="1268056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new_jump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73" name="Rectangle: Rounded Corners 11">
            <a:extLst>
              <a:ext uri="{FF2B5EF4-FFF2-40B4-BE49-F238E27FC236}">
                <a16:creationId xmlns:a16="http://schemas.microsoft.com/office/drawing/2014/main" id="{506C92C8-2B51-1188-9AA4-3B7CB81236FD}"/>
              </a:ext>
            </a:extLst>
          </p:cNvPr>
          <p:cNvSpPr/>
          <p:nvPr/>
        </p:nvSpPr>
        <p:spPr>
          <a:xfrm>
            <a:off x="847663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new_brown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2F046ED-A0EC-4B05-3DC1-31D7C6C6D6FA}"/>
              </a:ext>
            </a:extLst>
          </p:cNvPr>
          <p:cNvCxnSpPr>
            <a:cxnSpLocks/>
          </p:cNvCxnSpPr>
          <p:nvPr/>
        </p:nvCxnSpPr>
        <p:spPr>
          <a:xfrm>
            <a:off x="12183541" y="10682158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BB2663C-6BC0-BE64-52C9-39537B04912E}"/>
              </a:ext>
            </a:extLst>
          </p:cNvPr>
          <p:cNvCxnSpPr>
            <a:cxnSpLocks/>
          </p:cNvCxnSpPr>
          <p:nvPr/>
        </p:nvCxnSpPr>
        <p:spPr>
          <a:xfrm>
            <a:off x="10077185" y="10673162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ight Brace 378">
            <a:extLst>
              <a:ext uri="{FF2B5EF4-FFF2-40B4-BE49-F238E27FC236}">
                <a16:creationId xmlns:a16="http://schemas.microsoft.com/office/drawing/2014/main" id="{4F4E2DDA-7DBD-DA1B-092B-53D28FA9A122}"/>
              </a:ext>
            </a:extLst>
          </p:cNvPr>
          <p:cNvSpPr/>
          <p:nvPr/>
        </p:nvSpPr>
        <p:spPr>
          <a:xfrm rot="5400000">
            <a:off x="11064934" y="8607303"/>
            <a:ext cx="455420" cy="5587889"/>
          </a:xfrm>
          <a:prstGeom prst="rightBrace">
            <a:avLst>
              <a:gd name="adj1" fmla="val 205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A65F9B4-3B18-6C25-882F-D4F0D459A293}"/>
              </a:ext>
            </a:extLst>
          </p:cNvPr>
          <p:cNvSpPr txBox="1"/>
          <p:nvPr/>
        </p:nvSpPr>
        <p:spPr>
          <a:xfrm>
            <a:off x="9118049" y="11653783"/>
            <a:ext cx="4349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New vector generated for every sequence element.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30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1B1FA64E-4E86-E304-8221-5C338399CF20}"/>
              </a:ext>
            </a:extLst>
          </p:cNvPr>
          <p:cNvSpPr/>
          <p:nvPr/>
        </p:nvSpPr>
        <p:spPr>
          <a:xfrm>
            <a:off x="5343204" y="2664465"/>
            <a:ext cx="568369" cy="402252"/>
          </a:xfrm>
          <a:prstGeom prst="round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96DEC776-E6C4-715C-2676-970C778C7BAF}"/>
              </a:ext>
            </a:extLst>
          </p:cNvPr>
          <p:cNvSpPr/>
          <p:nvPr/>
        </p:nvSpPr>
        <p:spPr>
          <a:xfrm>
            <a:off x="5049711" y="3571240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26C6F603-766A-9157-806A-9B98531CE2E4}"/>
              </a:ext>
            </a:extLst>
          </p:cNvPr>
          <p:cNvSpPr/>
          <p:nvPr/>
        </p:nvSpPr>
        <p:spPr>
          <a:xfrm>
            <a:off x="7515705" y="7656983"/>
            <a:ext cx="819009" cy="419321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4F205C-F40C-7A07-D9CB-FF7E1151EFBC}"/>
              </a:ext>
            </a:extLst>
          </p:cNvPr>
          <p:cNvSpPr/>
          <p:nvPr/>
        </p:nvSpPr>
        <p:spPr>
          <a:xfrm>
            <a:off x="7453283" y="3702841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677D-5071-5C86-E969-692B770B7656}"/>
              </a:ext>
            </a:extLst>
          </p:cNvPr>
          <p:cNvSpPr txBox="1"/>
          <p:nvPr/>
        </p:nvSpPr>
        <p:spPr>
          <a:xfrm>
            <a:off x="7594599" y="3778041"/>
            <a:ext cx="82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906D013-075E-FB18-01D3-D44151A61B58}"/>
              </a:ext>
            </a:extLst>
          </p:cNvPr>
          <p:cNvSpPr/>
          <p:nvPr/>
        </p:nvSpPr>
        <p:spPr>
          <a:xfrm>
            <a:off x="4723701" y="3687766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9FF37-2B21-6906-92C0-400061B97DF4}"/>
              </a:ext>
            </a:extLst>
          </p:cNvPr>
          <p:cNvCxnSpPr>
            <a:cxnSpLocks/>
          </p:cNvCxnSpPr>
          <p:nvPr/>
        </p:nvCxnSpPr>
        <p:spPr>
          <a:xfrm>
            <a:off x="6131824" y="390711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34063197-74DC-6719-796F-0F6313F2FDD8}"/>
              </a:ext>
            </a:extLst>
          </p:cNvPr>
          <p:cNvSpPr/>
          <p:nvPr/>
        </p:nvSpPr>
        <p:spPr>
          <a:xfrm>
            <a:off x="5061580" y="4533987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D2491E70-68E8-1583-D705-DB040830223A}"/>
              </a:ext>
            </a:extLst>
          </p:cNvPr>
          <p:cNvSpPr/>
          <p:nvPr/>
        </p:nvSpPr>
        <p:spPr>
          <a:xfrm>
            <a:off x="4735570" y="4650513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208ABA85-E7A0-B70F-F157-DC00814ECF33}"/>
              </a:ext>
            </a:extLst>
          </p:cNvPr>
          <p:cNvSpPr/>
          <p:nvPr/>
        </p:nvSpPr>
        <p:spPr>
          <a:xfrm>
            <a:off x="5059178" y="7549405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E13069FF-E485-FDB7-31BC-47A60D30110C}"/>
              </a:ext>
            </a:extLst>
          </p:cNvPr>
          <p:cNvSpPr/>
          <p:nvPr/>
        </p:nvSpPr>
        <p:spPr>
          <a:xfrm>
            <a:off x="4779007" y="7673751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79E83-0F27-236D-91D1-CE4C0ACA4715}"/>
              </a:ext>
            </a:extLst>
          </p:cNvPr>
          <p:cNvCxnSpPr>
            <a:cxnSpLocks/>
          </p:cNvCxnSpPr>
          <p:nvPr/>
        </p:nvCxnSpPr>
        <p:spPr>
          <a:xfrm>
            <a:off x="4400009" y="3881750"/>
            <a:ext cx="22623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44DA4-CB52-D04C-CE08-A44AAE8C3A33}"/>
              </a:ext>
            </a:extLst>
          </p:cNvPr>
          <p:cNvCxnSpPr>
            <a:cxnSpLocks/>
          </p:cNvCxnSpPr>
          <p:nvPr/>
        </p:nvCxnSpPr>
        <p:spPr>
          <a:xfrm>
            <a:off x="4408919" y="4850033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BA0E61-FF58-2D96-1CE8-6E87FFE9C96C}"/>
              </a:ext>
            </a:extLst>
          </p:cNvPr>
          <p:cNvCxnSpPr>
            <a:cxnSpLocks/>
          </p:cNvCxnSpPr>
          <p:nvPr/>
        </p:nvCxnSpPr>
        <p:spPr>
          <a:xfrm>
            <a:off x="4441446" y="7880629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C34014-FF41-C07E-9676-D54F35565AE3}"/>
              </a:ext>
            </a:extLst>
          </p:cNvPr>
          <p:cNvCxnSpPr>
            <a:cxnSpLocks/>
          </p:cNvCxnSpPr>
          <p:nvPr/>
        </p:nvCxnSpPr>
        <p:spPr>
          <a:xfrm>
            <a:off x="4400009" y="3238500"/>
            <a:ext cx="0" cy="464212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11">
            <a:extLst>
              <a:ext uri="{FF2B5EF4-FFF2-40B4-BE49-F238E27FC236}">
                <a16:creationId xmlns:a16="http://schemas.microsoft.com/office/drawing/2014/main" id="{100CF6D6-74F9-0BCF-4182-7F06E4E863BB}"/>
              </a:ext>
            </a:extLst>
          </p:cNvPr>
          <p:cNvSpPr/>
          <p:nvPr/>
        </p:nvSpPr>
        <p:spPr>
          <a:xfrm>
            <a:off x="6601138" y="2670101"/>
            <a:ext cx="568369" cy="402252"/>
          </a:xfrm>
          <a:prstGeom prst="roundRect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C256B-1C07-D872-F95C-F90E5C514AB4}"/>
              </a:ext>
            </a:extLst>
          </p:cNvPr>
          <p:cNvCxnSpPr>
            <a:cxnSpLocks/>
          </p:cNvCxnSpPr>
          <p:nvPr/>
        </p:nvCxnSpPr>
        <p:spPr>
          <a:xfrm>
            <a:off x="6037194" y="2871227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EB6602-BAA7-AB2E-D762-643F959F36AE}"/>
              </a:ext>
            </a:extLst>
          </p:cNvPr>
          <p:cNvCxnSpPr/>
          <p:nvPr/>
        </p:nvCxnSpPr>
        <p:spPr>
          <a:xfrm>
            <a:off x="8410719" y="484339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E4E852-43F8-40F7-6713-E1AE6B25D8D5}"/>
              </a:ext>
            </a:extLst>
          </p:cNvPr>
          <p:cNvCxnSpPr/>
          <p:nvPr/>
        </p:nvCxnSpPr>
        <p:spPr>
          <a:xfrm>
            <a:off x="8417345" y="5324287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94C5DD-28B3-FA64-EF0A-B4789541427D}"/>
              </a:ext>
            </a:extLst>
          </p:cNvPr>
          <p:cNvCxnSpPr/>
          <p:nvPr/>
        </p:nvCxnSpPr>
        <p:spPr>
          <a:xfrm>
            <a:off x="8417345" y="5804293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4CF349F-F06B-84EB-D1B6-74787B6BE3B5}"/>
              </a:ext>
            </a:extLst>
          </p:cNvPr>
          <p:cNvSpPr/>
          <p:nvPr/>
        </p:nvSpPr>
        <p:spPr>
          <a:xfrm>
            <a:off x="8699369" y="471272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F92FBD-E91F-4D5E-6860-BAC650B1DAD4}"/>
              </a:ext>
            </a:extLst>
          </p:cNvPr>
          <p:cNvSpPr/>
          <p:nvPr/>
        </p:nvSpPr>
        <p:spPr>
          <a:xfrm>
            <a:off x="8699368" y="5188193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96B58-F9B6-79BE-BA63-612D3918B8A6}"/>
              </a:ext>
            </a:extLst>
          </p:cNvPr>
          <p:cNvSpPr/>
          <p:nvPr/>
        </p:nvSpPr>
        <p:spPr>
          <a:xfrm>
            <a:off x="8699369" y="5671516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1">
            <a:extLst>
              <a:ext uri="{FF2B5EF4-FFF2-40B4-BE49-F238E27FC236}">
                <a16:creationId xmlns:a16="http://schemas.microsoft.com/office/drawing/2014/main" id="{19EEDA03-0882-194D-714B-84FDCA5364F2}"/>
              </a:ext>
            </a:extLst>
          </p:cNvPr>
          <p:cNvSpPr/>
          <p:nvPr/>
        </p:nvSpPr>
        <p:spPr>
          <a:xfrm>
            <a:off x="4111304" y="2664465"/>
            <a:ext cx="568369" cy="402252"/>
          </a:xfrm>
          <a:prstGeom prst="roundRect">
            <a:avLst/>
          </a:prstGeom>
          <a:solidFill>
            <a:srgbClr val="00B0F0">
              <a:alpha val="5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38" name="Rectangle: Rounded Corners 11">
            <a:extLst>
              <a:ext uri="{FF2B5EF4-FFF2-40B4-BE49-F238E27FC236}">
                <a16:creationId xmlns:a16="http://schemas.microsoft.com/office/drawing/2014/main" id="{D877BD99-15B8-8145-615E-58CBD975B57C}"/>
              </a:ext>
            </a:extLst>
          </p:cNvPr>
          <p:cNvSpPr/>
          <p:nvPr/>
        </p:nvSpPr>
        <p:spPr>
          <a:xfrm>
            <a:off x="7529716" y="8426411"/>
            <a:ext cx="813027" cy="416258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FD972D9-7A42-DF9A-CCCE-8769DFE24850}"/>
              </a:ext>
            </a:extLst>
          </p:cNvPr>
          <p:cNvSpPr/>
          <p:nvPr/>
        </p:nvSpPr>
        <p:spPr>
          <a:xfrm>
            <a:off x="9783348" y="3705904"/>
            <a:ext cx="782557" cy="416258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00C3DB-8F60-47D6-F71F-E426C4F5EC7B}"/>
              </a:ext>
            </a:extLst>
          </p:cNvPr>
          <p:cNvSpPr/>
          <p:nvPr/>
        </p:nvSpPr>
        <p:spPr>
          <a:xfrm>
            <a:off x="11494468" y="3705904"/>
            <a:ext cx="802791" cy="416258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8" name="Rectangle: Rounded Corners 11">
            <a:extLst>
              <a:ext uri="{FF2B5EF4-FFF2-40B4-BE49-F238E27FC236}">
                <a16:creationId xmlns:a16="http://schemas.microsoft.com/office/drawing/2014/main" id="{B71BCE75-36C2-A856-97EB-F9D866CF26BE}"/>
              </a:ext>
            </a:extLst>
          </p:cNvPr>
          <p:cNvSpPr/>
          <p:nvPr/>
        </p:nvSpPr>
        <p:spPr>
          <a:xfrm>
            <a:off x="7537802" y="9220887"/>
            <a:ext cx="813027" cy="416258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65F9950-7F54-C42E-116F-909130CEB22E}"/>
              </a:ext>
            </a:extLst>
          </p:cNvPr>
          <p:cNvCxnSpPr>
            <a:cxnSpLocks/>
          </p:cNvCxnSpPr>
          <p:nvPr/>
        </p:nvCxnSpPr>
        <p:spPr>
          <a:xfrm>
            <a:off x="4805294" y="2865591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716917-6445-C654-5AD4-0BA92BC23B39}"/>
              </a:ext>
            </a:extLst>
          </p:cNvPr>
          <p:cNvCxnSpPr>
            <a:cxnSpLocks/>
          </p:cNvCxnSpPr>
          <p:nvPr/>
        </p:nvCxnSpPr>
        <p:spPr>
          <a:xfrm>
            <a:off x="8520649" y="3911816"/>
            <a:ext cx="1053326" cy="9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9EF1192-9907-C4ED-627F-B68F1884BEF0}"/>
              </a:ext>
            </a:extLst>
          </p:cNvPr>
          <p:cNvSpPr/>
          <p:nvPr/>
        </p:nvSpPr>
        <p:spPr>
          <a:xfrm>
            <a:off x="6306804" y="5105224"/>
            <a:ext cx="1130569" cy="416258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FBAF2EF-6DE9-CC48-B98B-6BBE21170B84}"/>
              </a:ext>
            </a:extLst>
          </p:cNvPr>
          <p:cNvSpPr/>
          <p:nvPr/>
        </p:nvSpPr>
        <p:spPr>
          <a:xfrm>
            <a:off x="6312233" y="5597273"/>
            <a:ext cx="986310" cy="416258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3" name="Freeform 70">
            <a:extLst>
              <a:ext uri="{FF2B5EF4-FFF2-40B4-BE49-F238E27FC236}">
                <a16:creationId xmlns:a16="http://schemas.microsoft.com/office/drawing/2014/main" id="{6054B581-3DF6-CE9F-7F6E-D1204AEEF2E0}"/>
              </a:ext>
            </a:extLst>
          </p:cNvPr>
          <p:cNvSpPr/>
          <p:nvPr/>
        </p:nvSpPr>
        <p:spPr>
          <a:xfrm>
            <a:off x="6326297" y="4623920"/>
            <a:ext cx="1138888" cy="419321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8" name="Rectangle: Rounded Corners 11">
            <a:extLst>
              <a:ext uri="{FF2B5EF4-FFF2-40B4-BE49-F238E27FC236}">
                <a16:creationId xmlns:a16="http://schemas.microsoft.com/office/drawing/2014/main" id="{2DA7AF2C-A004-206D-7355-5F72726E3AC7}"/>
              </a:ext>
            </a:extLst>
          </p:cNvPr>
          <p:cNvSpPr/>
          <p:nvPr/>
        </p:nvSpPr>
        <p:spPr>
          <a:xfrm>
            <a:off x="9721752" y="6440722"/>
            <a:ext cx="980994" cy="632092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08180C-4058-EFBF-EA7B-384BAFF9BC14}"/>
              </a:ext>
            </a:extLst>
          </p:cNvPr>
          <p:cNvSpPr/>
          <p:nvPr/>
        </p:nvSpPr>
        <p:spPr>
          <a:xfrm>
            <a:off x="10341659" y="6554802"/>
            <a:ext cx="259492" cy="9465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49376B9-9157-AB9A-120D-2B657130BF99}"/>
              </a:ext>
            </a:extLst>
          </p:cNvPr>
          <p:cNvSpPr/>
          <p:nvPr/>
        </p:nvSpPr>
        <p:spPr>
          <a:xfrm>
            <a:off x="9959799" y="6716526"/>
            <a:ext cx="641354" cy="79236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9418ED3-2FCE-3D4F-E9DE-205CCCB7E64A}"/>
              </a:ext>
            </a:extLst>
          </p:cNvPr>
          <p:cNvSpPr/>
          <p:nvPr/>
        </p:nvSpPr>
        <p:spPr>
          <a:xfrm>
            <a:off x="10126980" y="6870725"/>
            <a:ext cx="474172" cy="7784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A1A493AF-7098-886A-A3F4-42653D63A506}"/>
              </a:ext>
            </a:extLst>
          </p:cNvPr>
          <p:cNvSpPr/>
          <p:nvPr/>
        </p:nvSpPr>
        <p:spPr>
          <a:xfrm>
            <a:off x="8205306" y="6425302"/>
            <a:ext cx="980994" cy="63209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1DA871B-FE0A-D228-81A8-AA9DD23C50D8}"/>
              </a:ext>
            </a:extLst>
          </p:cNvPr>
          <p:cNvSpPr/>
          <p:nvPr/>
        </p:nvSpPr>
        <p:spPr>
          <a:xfrm>
            <a:off x="8557260" y="6539382"/>
            <a:ext cx="527446" cy="7778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DE255C-6CFA-534D-8DE4-60BF9E7DC9EF}"/>
              </a:ext>
            </a:extLst>
          </p:cNvPr>
          <p:cNvSpPr/>
          <p:nvPr/>
        </p:nvSpPr>
        <p:spPr>
          <a:xfrm>
            <a:off x="8816340" y="6701105"/>
            <a:ext cx="268364" cy="7778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C0B6408-D8B3-EF55-90E2-0C746D8AFF88}"/>
              </a:ext>
            </a:extLst>
          </p:cNvPr>
          <p:cNvSpPr/>
          <p:nvPr/>
        </p:nvSpPr>
        <p:spPr>
          <a:xfrm>
            <a:off x="8936283" y="6855305"/>
            <a:ext cx="148422" cy="77783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1">
            <a:extLst>
              <a:ext uri="{FF2B5EF4-FFF2-40B4-BE49-F238E27FC236}">
                <a16:creationId xmlns:a16="http://schemas.microsoft.com/office/drawing/2014/main" id="{9F09C10D-5FFA-9A1A-B959-B6CD9D098708}"/>
              </a:ext>
            </a:extLst>
          </p:cNvPr>
          <p:cNvSpPr/>
          <p:nvPr/>
        </p:nvSpPr>
        <p:spPr>
          <a:xfrm>
            <a:off x="11432872" y="6428890"/>
            <a:ext cx="980994" cy="63209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A206556-0E39-C82F-E90A-0DF162074515}"/>
              </a:ext>
            </a:extLst>
          </p:cNvPr>
          <p:cNvSpPr/>
          <p:nvPr/>
        </p:nvSpPr>
        <p:spPr>
          <a:xfrm>
            <a:off x="12197147" y="6542970"/>
            <a:ext cx="115124" cy="94657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E34C396-E07B-9B4F-780D-4275388245FF}"/>
              </a:ext>
            </a:extLst>
          </p:cNvPr>
          <p:cNvSpPr/>
          <p:nvPr/>
        </p:nvSpPr>
        <p:spPr>
          <a:xfrm>
            <a:off x="11957858" y="6704694"/>
            <a:ext cx="354414" cy="7419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C947785-4D10-115F-536D-FEC840CD15AA}"/>
              </a:ext>
            </a:extLst>
          </p:cNvPr>
          <p:cNvSpPr/>
          <p:nvPr/>
        </p:nvSpPr>
        <p:spPr>
          <a:xfrm>
            <a:off x="11814810" y="6858893"/>
            <a:ext cx="497461" cy="74195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717DBF4-4E57-1A22-76FC-77F230F99D4B}"/>
              </a:ext>
            </a:extLst>
          </p:cNvPr>
          <p:cNvCxnSpPr>
            <a:cxnSpLocks/>
          </p:cNvCxnSpPr>
          <p:nvPr/>
        </p:nvCxnSpPr>
        <p:spPr>
          <a:xfrm>
            <a:off x="9307250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A1AF1F-8EB2-AD1C-EC25-6B9B26308F66}"/>
              </a:ext>
            </a:extLst>
          </p:cNvPr>
          <p:cNvCxnSpPr>
            <a:cxnSpLocks/>
          </p:cNvCxnSpPr>
          <p:nvPr/>
        </p:nvCxnSpPr>
        <p:spPr>
          <a:xfrm>
            <a:off x="6003530" y="4850033"/>
            <a:ext cx="2308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C2CD2A8-A43C-AB97-5139-D9B3620909BC}"/>
              </a:ext>
            </a:extLst>
          </p:cNvPr>
          <p:cNvSpPr/>
          <p:nvPr/>
        </p:nvSpPr>
        <p:spPr>
          <a:xfrm>
            <a:off x="7453283" y="4623875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1CA96B4-DC11-2F6A-65CC-239152458D18}"/>
              </a:ext>
            </a:extLst>
          </p:cNvPr>
          <p:cNvSpPr/>
          <p:nvPr/>
        </p:nvSpPr>
        <p:spPr>
          <a:xfrm>
            <a:off x="7453283" y="5103692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5FFC0009-113F-70F3-925F-7E05AD9BEB04}"/>
              </a:ext>
            </a:extLst>
          </p:cNvPr>
          <p:cNvSpPr/>
          <p:nvPr/>
        </p:nvSpPr>
        <p:spPr>
          <a:xfrm>
            <a:off x="7464724" y="5599427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C1247AB-2B50-1E42-1ED2-1BC0A1308F84}"/>
              </a:ext>
            </a:extLst>
          </p:cNvPr>
          <p:cNvCxnSpPr>
            <a:cxnSpLocks/>
          </p:cNvCxnSpPr>
          <p:nvPr/>
        </p:nvCxnSpPr>
        <p:spPr>
          <a:xfrm>
            <a:off x="8717495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0A9752-2DDA-82F6-3026-83F80773CF88}"/>
              </a:ext>
            </a:extLst>
          </p:cNvPr>
          <p:cNvCxnSpPr>
            <a:cxnSpLocks/>
          </p:cNvCxnSpPr>
          <p:nvPr/>
        </p:nvCxnSpPr>
        <p:spPr>
          <a:xfrm>
            <a:off x="7883439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65C41AB-F704-DAD2-CF4E-4E5D713943B9}"/>
              </a:ext>
            </a:extLst>
          </p:cNvPr>
          <p:cNvCxnSpPr>
            <a:cxnSpLocks/>
          </p:cNvCxnSpPr>
          <p:nvPr/>
        </p:nvCxnSpPr>
        <p:spPr>
          <a:xfrm>
            <a:off x="8673721" y="724293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8FBE4C2-76F6-7C9B-82B5-6F82D978ACDE}"/>
              </a:ext>
            </a:extLst>
          </p:cNvPr>
          <p:cNvCxnSpPr>
            <a:cxnSpLocks/>
          </p:cNvCxnSpPr>
          <p:nvPr/>
        </p:nvCxnSpPr>
        <p:spPr>
          <a:xfrm>
            <a:off x="6131824" y="787487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7B9300C-E6C7-2D1E-9A6C-40970669960B}"/>
              </a:ext>
            </a:extLst>
          </p:cNvPr>
          <p:cNvCxnSpPr>
            <a:cxnSpLocks/>
          </p:cNvCxnSpPr>
          <p:nvPr/>
        </p:nvCxnSpPr>
        <p:spPr>
          <a:xfrm>
            <a:off x="10913892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6A2E21B-CEB2-53FD-8092-F5A7F8F712A6}"/>
              </a:ext>
            </a:extLst>
          </p:cNvPr>
          <p:cNvSpPr/>
          <p:nvPr/>
        </p:nvSpPr>
        <p:spPr>
          <a:xfrm>
            <a:off x="11923370" y="4712725"/>
            <a:ext cx="373890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A29A58-65BF-D7AA-FD70-0E6E39D0ABF9}"/>
              </a:ext>
            </a:extLst>
          </p:cNvPr>
          <p:cNvSpPr/>
          <p:nvPr/>
        </p:nvSpPr>
        <p:spPr>
          <a:xfrm>
            <a:off x="11923369" y="5188193"/>
            <a:ext cx="66419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1B715A8-CB3B-2E43-569D-ECC0D4E81A1E}"/>
              </a:ext>
            </a:extLst>
          </p:cNvPr>
          <p:cNvSpPr/>
          <p:nvPr/>
        </p:nvSpPr>
        <p:spPr>
          <a:xfrm>
            <a:off x="11923369" y="5671516"/>
            <a:ext cx="131461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AA3144-0660-3450-416D-33B4B92068C6}"/>
              </a:ext>
            </a:extLst>
          </p:cNvPr>
          <p:cNvSpPr/>
          <p:nvPr/>
        </p:nvSpPr>
        <p:spPr>
          <a:xfrm>
            <a:off x="10212249" y="4720907"/>
            <a:ext cx="935811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BC5EF-72FB-54D9-330E-25D08B9034DA}"/>
              </a:ext>
            </a:extLst>
          </p:cNvPr>
          <p:cNvSpPr/>
          <p:nvPr/>
        </p:nvSpPr>
        <p:spPr>
          <a:xfrm>
            <a:off x="10212249" y="5196375"/>
            <a:ext cx="1220623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B337EC7-8561-5844-0901-865E4EBBB7D8}"/>
              </a:ext>
            </a:extLst>
          </p:cNvPr>
          <p:cNvSpPr/>
          <p:nvPr/>
        </p:nvSpPr>
        <p:spPr>
          <a:xfrm>
            <a:off x="10212250" y="5679698"/>
            <a:ext cx="880078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DF929FD-9903-6122-E396-5AA36EFF6160}"/>
              </a:ext>
            </a:extLst>
          </p:cNvPr>
          <p:cNvCxnSpPr>
            <a:cxnSpLocks/>
          </p:cNvCxnSpPr>
          <p:nvPr/>
        </p:nvCxnSpPr>
        <p:spPr>
          <a:xfrm>
            <a:off x="10811152" y="3911816"/>
            <a:ext cx="537031" cy="221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7EA6293-DD01-1934-F832-5848D07C73AC}"/>
              </a:ext>
            </a:extLst>
          </p:cNvPr>
          <p:cNvCxnSpPr>
            <a:cxnSpLocks/>
          </p:cNvCxnSpPr>
          <p:nvPr/>
        </p:nvCxnSpPr>
        <p:spPr>
          <a:xfrm>
            <a:off x="10205315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79C1137-D7F1-0966-68E1-B9A2232E5C7A}"/>
              </a:ext>
            </a:extLst>
          </p:cNvPr>
          <p:cNvCxnSpPr>
            <a:cxnSpLocks/>
          </p:cNvCxnSpPr>
          <p:nvPr/>
        </p:nvCxnSpPr>
        <p:spPr>
          <a:xfrm>
            <a:off x="11916553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/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/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/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3ADFD95C-B677-AC4F-0341-2B50C0D3B3C8}"/>
              </a:ext>
            </a:extLst>
          </p:cNvPr>
          <p:cNvSpPr/>
          <p:nvPr/>
        </p:nvSpPr>
        <p:spPr>
          <a:xfrm>
            <a:off x="10504057" y="7694455"/>
            <a:ext cx="633735" cy="32446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53" name="Rectangle: Rounded Corners 11">
            <a:extLst>
              <a:ext uri="{FF2B5EF4-FFF2-40B4-BE49-F238E27FC236}">
                <a16:creationId xmlns:a16="http://schemas.microsoft.com/office/drawing/2014/main" id="{3FAB3953-668E-19EA-8078-F7F0E1F867B0}"/>
              </a:ext>
            </a:extLst>
          </p:cNvPr>
          <p:cNvSpPr/>
          <p:nvPr/>
        </p:nvSpPr>
        <p:spPr>
          <a:xfrm>
            <a:off x="10553856" y="8459071"/>
            <a:ext cx="520688" cy="28423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47AD3F90-70E9-3D66-B2F2-EAE6FD589777}"/>
              </a:ext>
            </a:extLst>
          </p:cNvPr>
          <p:cNvSpPr/>
          <p:nvPr/>
        </p:nvSpPr>
        <p:spPr>
          <a:xfrm>
            <a:off x="10565524" y="9318626"/>
            <a:ext cx="497352" cy="258251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/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/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90CE6E0-4390-5C0E-2A28-6006CB96438E}"/>
              </a:ext>
            </a:extLst>
          </p:cNvPr>
          <p:cNvCxnSpPr>
            <a:cxnSpLocks/>
          </p:cNvCxnSpPr>
          <p:nvPr/>
        </p:nvCxnSpPr>
        <p:spPr>
          <a:xfrm>
            <a:off x="10087634" y="7865069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EC6B623-C98C-316A-B749-40889DC7A17E}"/>
              </a:ext>
            </a:extLst>
          </p:cNvPr>
          <p:cNvCxnSpPr>
            <a:cxnSpLocks/>
          </p:cNvCxnSpPr>
          <p:nvPr/>
        </p:nvCxnSpPr>
        <p:spPr>
          <a:xfrm>
            <a:off x="10076710" y="8573168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0DA0D0-F9B6-E190-C627-BCCEDC7DA966}"/>
              </a:ext>
            </a:extLst>
          </p:cNvPr>
          <p:cNvCxnSpPr>
            <a:cxnSpLocks/>
          </p:cNvCxnSpPr>
          <p:nvPr/>
        </p:nvCxnSpPr>
        <p:spPr>
          <a:xfrm>
            <a:off x="10059271" y="939991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BC7E682-3BE3-A930-6028-82DDF147716C}"/>
              </a:ext>
            </a:extLst>
          </p:cNvPr>
          <p:cNvCxnSpPr>
            <a:cxnSpLocks/>
          </p:cNvCxnSpPr>
          <p:nvPr/>
        </p:nvCxnSpPr>
        <p:spPr>
          <a:xfrm>
            <a:off x="10817932" y="9750107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A83424E-D882-2277-D453-41CC8C21DD3B}"/>
              </a:ext>
            </a:extLst>
          </p:cNvPr>
          <p:cNvCxnSpPr>
            <a:cxnSpLocks/>
          </p:cNvCxnSpPr>
          <p:nvPr/>
        </p:nvCxnSpPr>
        <p:spPr>
          <a:xfrm>
            <a:off x="1022008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08B7EF7-968A-C9F5-A501-6535A92B4B16}"/>
              </a:ext>
            </a:extLst>
          </p:cNvPr>
          <p:cNvCxnSpPr>
            <a:cxnSpLocks/>
          </p:cNvCxnSpPr>
          <p:nvPr/>
        </p:nvCxnSpPr>
        <p:spPr>
          <a:xfrm>
            <a:off x="1193120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5A310B1-DF04-6C40-714D-63E0B8A7D4FF}"/>
              </a:ext>
            </a:extLst>
          </p:cNvPr>
          <p:cNvCxnSpPr>
            <a:cxnSpLocks/>
          </p:cNvCxnSpPr>
          <p:nvPr/>
        </p:nvCxnSpPr>
        <p:spPr>
          <a:xfrm flipH="1">
            <a:off x="10205315" y="7458834"/>
            <a:ext cx="1618006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0CC4FE1-A9B6-AF66-C93C-E8761DA58F9E}"/>
              </a:ext>
            </a:extLst>
          </p:cNvPr>
          <p:cNvCxnSpPr>
            <a:cxnSpLocks/>
          </p:cNvCxnSpPr>
          <p:nvPr/>
        </p:nvCxnSpPr>
        <p:spPr>
          <a:xfrm>
            <a:off x="11823321" y="7443771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CB9E0FB-73AA-9853-4937-FBE235C3924B}"/>
              </a:ext>
            </a:extLst>
          </p:cNvPr>
          <p:cNvCxnSpPr>
            <a:cxnSpLocks/>
          </p:cNvCxnSpPr>
          <p:nvPr/>
        </p:nvCxnSpPr>
        <p:spPr>
          <a:xfrm>
            <a:off x="10212249" y="7242935"/>
            <a:ext cx="7835" cy="215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CCF3A74-30C8-92C2-59F9-F71A08A0BBF3}"/>
              </a:ext>
            </a:extLst>
          </p:cNvPr>
          <p:cNvCxnSpPr>
            <a:cxnSpLocks/>
          </p:cNvCxnSpPr>
          <p:nvPr/>
        </p:nvCxnSpPr>
        <p:spPr>
          <a:xfrm flipH="1">
            <a:off x="11901461" y="7336785"/>
            <a:ext cx="103993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8BD699C-819A-4A70-585D-611DAF621571}"/>
              </a:ext>
            </a:extLst>
          </p:cNvPr>
          <p:cNvCxnSpPr>
            <a:cxnSpLocks/>
          </p:cNvCxnSpPr>
          <p:nvPr/>
        </p:nvCxnSpPr>
        <p:spPr>
          <a:xfrm>
            <a:off x="12941393" y="7336785"/>
            <a:ext cx="0" cy="36195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4EA2E12-FE45-F145-7849-E8C18456A6C1}"/>
              </a:ext>
            </a:extLst>
          </p:cNvPr>
          <p:cNvCxnSpPr>
            <a:cxnSpLocks/>
          </p:cNvCxnSpPr>
          <p:nvPr/>
        </p:nvCxnSpPr>
        <p:spPr>
          <a:xfrm>
            <a:off x="11911150" y="7242935"/>
            <a:ext cx="0" cy="938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: Rounded Corners 11">
            <a:extLst>
              <a:ext uri="{FF2B5EF4-FFF2-40B4-BE49-F238E27FC236}">
                <a16:creationId xmlns:a16="http://schemas.microsoft.com/office/drawing/2014/main" id="{30A1697A-DC7B-8E8A-F6F3-BAFFB8030ADC}"/>
              </a:ext>
            </a:extLst>
          </p:cNvPr>
          <p:cNvSpPr/>
          <p:nvPr/>
        </p:nvSpPr>
        <p:spPr>
          <a:xfrm>
            <a:off x="11640028" y="7735217"/>
            <a:ext cx="415098" cy="25204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89" name="Rectangle: Rounded Corners 11">
            <a:extLst>
              <a:ext uri="{FF2B5EF4-FFF2-40B4-BE49-F238E27FC236}">
                <a16:creationId xmlns:a16="http://schemas.microsoft.com/office/drawing/2014/main" id="{79DF9BF5-56AE-FF0A-456C-03705B728DCB}"/>
              </a:ext>
            </a:extLst>
          </p:cNvPr>
          <p:cNvSpPr/>
          <p:nvPr/>
        </p:nvSpPr>
        <p:spPr>
          <a:xfrm>
            <a:off x="11512504" y="8421182"/>
            <a:ext cx="712676" cy="373064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0" name="Rectangle: Rounded Corners 11">
            <a:extLst>
              <a:ext uri="{FF2B5EF4-FFF2-40B4-BE49-F238E27FC236}">
                <a16:creationId xmlns:a16="http://schemas.microsoft.com/office/drawing/2014/main" id="{00B63203-42B4-6E5F-D025-961697FAEAEE}"/>
              </a:ext>
            </a:extLst>
          </p:cNvPr>
          <p:cNvSpPr/>
          <p:nvPr/>
        </p:nvSpPr>
        <p:spPr>
          <a:xfrm>
            <a:off x="11575886" y="9268970"/>
            <a:ext cx="624260" cy="31961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/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/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AF55CD00-2135-FBFD-09DC-1598EA8987AB}"/>
              </a:ext>
            </a:extLst>
          </p:cNvPr>
          <p:cNvSpPr/>
          <p:nvPr/>
        </p:nvSpPr>
        <p:spPr>
          <a:xfrm>
            <a:off x="12690963" y="8445165"/>
            <a:ext cx="525016" cy="31219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9" name="Rectangle: Rounded Corners 11">
            <a:extLst>
              <a:ext uri="{FF2B5EF4-FFF2-40B4-BE49-F238E27FC236}">
                <a16:creationId xmlns:a16="http://schemas.microsoft.com/office/drawing/2014/main" id="{EEA4D9A2-E2F1-9BCA-458F-6FDDDF532332}"/>
              </a:ext>
            </a:extLst>
          </p:cNvPr>
          <p:cNvSpPr/>
          <p:nvPr/>
        </p:nvSpPr>
        <p:spPr>
          <a:xfrm>
            <a:off x="12593766" y="9235334"/>
            <a:ext cx="729017" cy="373246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300" name="Rectangle: Rounded Corners 11">
            <a:extLst>
              <a:ext uri="{FF2B5EF4-FFF2-40B4-BE49-F238E27FC236}">
                <a16:creationId xmlns:a16="http://schemas.microsoft.com/office/drawing/2014/main" id="{8115BDC9-8488-26EA-119C-AE72CD29BD8D}"/>
              </a:ext>
            </a:extLst>
          </p:cNvPr>
          <p:cNvSpPr/>
          <p:nvPr/>
        </p:nvSpPr>
        <p:spPr>
          <a:xfrm>
            <a:off x="12759713" y="7752226"/>
            <a:ext cx="359069" cy="21802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/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/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74D89A7-978A-EEBE-B1FF-F6554F5716C4}"/>
              </a:ext>
            </a:extLst>
          </p:cNvPr>
          <p:cNvCxnSpPr>
            <a:cxnSpLocks/>
          </p:cNvCxnSpPr>
          <p:nvPr/>
        </p:nvCxnSpPr>
        <p:spPr>
          <a:xfrm>
            <a:off x="1187823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2C8A1D0-5EBC-5273-C7CC-6C263D317D2E}"/>
              </a:ext>
            </a:extLst>
          </p:cNvPr>
          <p:cNvCxnSpPr>
            <a:cxnSpLocks/>
          </p:cNvCxnSpPr>
          <p:nvPr/>
        </p:nvCxnSpPr>
        <p:spPr>
          <a:xfrm>
            <a:off x="1295827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D5288EA-7B21-6689-D026-3EDAF516FF89}"/>
              </a:ext>
            </a:extLst>
          </p:cNvPr>
          <p:cNvSpPr/>
          <p:nvPr/>
        </p:nvSpPr>
        <p:spPr>
          <a:xfrm>
            <a:off x="8718436" y="774464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541F664-D970-EF6A-D800-5FF6BA699CCA}"/>
              </a:ext>
            </a:extLst>
          </p:cNvPr>
          <p:cNvSpPr/>
          <p:nvPr/>
        </p:nvSpPr>
        <p:spPr>
          <a:xfrm>
            <a:off x="8721805" y="8505414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5258BF6-C94E-2298-0B0A-3C160A01662A}"/>
              </a:ext>
            </a:extLst>
          </p:cNvPr>
          <p:cNvSpPr/>
          <p:nvPr/>
        </p:nvSpPr>
        <p:spPr>
          <a:xfrm>
            <a:off x="8717495" y="9303390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: Rounded Corners 11">
            <a:extLst>
              <a:ext uri="{FF2B5EF4-FFF2-40B4-BE49-F238E27FC236}">
                <a16:creationId xmlns:a16="http://schemas.microsoft.com/office/drawing/2014/main" id="{1BC93D00-8AE9-9822-0E23-CFF53DC1993A}"/>
              </a:ext>
            </a:extLst>
          </p:cNvPr>
          <p:cNvSpPr/>
          <p:nvPr/>
        </p:nvSpPr>
        <p:spPr>
          <a:xfrm>
            <a:off x="12546957" y="10137327"/>
            <a:ext cx="813027" cy="416258"/>
          </a:xfrm>
          <a:prstGeom prst="roundRect">
            <a:avLst/>
          </a:prstGeom>
          <a:solidFill>
            <a:srgbClr val="64C83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2" name="Rectangle: Rounded Corners 11">
            <a:extLst>
              <a:ext uri="{FF2B5EF4-FFF2-40B4-BE49-F238E27FC236}">
                <a16:creationId xmlns:a16="http://schemas.microsoft.com/office/drawing/2014/main" id="{D012B82D-17E3-4896-A052-FF0763624B72}"/>
              </a:ext>
            </a:extLst>
          </p:cNvPr>
          <p:cNvSpPr/>
          <p:nvPr/>
        </p:nvSpPr>
        <p:spPr>
          <a:xfrm>
            <a:off x="11491124" y="10137327"/>
            <a:ext cx="813027" cy="416258"/>
          </a:xfrm>
          <a:prstGeom prst="roundRect">
            <a:avLst/>
          </a:prstGeom>
          <a:solidFill>
            <a:srgbClr val="A0913C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3" name="Rectangle: Rounded Corners 11">
            <a:extLst>
              <a:ext uri="{FF2B5EF4-FFF2-40B4-BE49-F238E27FC236}">
                <a16:creationId xmlns:a16="http://schemas.microsoft.com/office/drawing/2014/main" id="{FF889737-43CA-330C-D4D4-F36951730DF3}"/>
              </a:ext>
            </a:extLst>
          </p:cNvPr>
          <p:cNvSpPr/>
          <p:nvPr/>
        </p:nvSpPr>
        <p:spPr>
          <a:xfrm>
            <a:off x="10414410" y="10137327"/>
            <a:ext cx="813027" cy="416258"/>
          </a:xfrm>
          <a:prstGeom prst="roundRect">
            <a:avLst/>
          </a:prstGeom>
          <a:solidFill>
            <a:srgbClr val="8478AA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E7E9D7C3-6722-CF98-2AF5-296B941CF077}"/>
              </a:ext>
            </a:extLst>
          </p:cNvPr>
          <p:cNvSpPr/>
          <p:nvPr/>
        </p:nvSpPr>
        <p:spPr>
          <a:xfrm>
            <a:off x="13456731" y="3783068"/>
            <a:ext cx="455420" cy="33431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E9F87BB-FFD3-78C8-7774-ACDF249A48DB}"/>
              </a:ext>
            </a:extLst>
          </p:cNvPr>
          <p:cNvSpPr txBox="1"/>
          <p:nvPr/>
        </p:nvSpPr>
        <p:spPr>
          <a:xfrm>
            <a:off x="13948524" y="5090846"/>
            <a:ext cx="2139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calculated for each sequence element.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EDB586DE-60D5-96DD-BB50-978C9F3E10F4}"/>
              </a:ext>
            </a:extLst>
          </p:cNvPr>
          <p:cNvSpPr/>
          <p:nvPr/>
        </p:nvSpPr>
        <p:spPr>
          <a:xfrm>
            <a:off x="13447278" y="7549405"/>
            <a:ext cx="455420" cy="30408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D0FC08F-C345-8264-F319-59837150DD62}"/>
              </a:ext>
            </a:extLst>
          </p:cNvPr>
          <p:cNvSpPr txBox="1"/>
          <p:nvPr/>
        </p:nvSpPr>
        <p:spPr>
          <a:xfrm>
            <a:off x="7690022" y="10301097"/>
            <a:ext cx="2129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 vectors weighted by alignment scores for each input element.</a:t>
            </a:r>
          </a:p>
        </p:txBody>
      </p:sp>
      <p:sp>
        <p:nvSpPr>
          <p:cNvPr id="318" name="Right Brace 317">
            <a:extLst>
              <a:ext uri="{FF2B5EF4-FFF2-40B4-BE49-F238E27FC236}">
                <a16:creationId xmlns:a16="http://schemas.microsoft.com/office/drawing/2014/main" id="{9D82C87E-8727-0B1A-BC16-B688FCB2A0E3}"/>
              </a:ext>
            </a:extLst>
          </p:cNvPr>
          <p:cNvSpPr/>
          <p:nvPr/>
        </p:nvSpPr>
        <p:spPr>
          <a:xfrm rot="5400000">
            <a:off x="8492815" y="8809739"/>
            <a:ext cx="455420" cy="236336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AE8A581-F107-DE34-DF44-83F26E41A803}"/>
              </a:ext>
            </a:extLst>
          </p:cNvPr>
          <p:cNvSpPr txBox="1"/>
          <p:nvPr/>
        </p:nvSpPr>
        <p:spPr>
          <a:xfrm>
            <a:off x="13940651" y="8586820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Weighted value vectors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summed for each vector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to generate new distilled vectors.</a:t>
            </a:r>
          </a:p>
        </p:txBody>
      </p:sp>
      <p:sp>
        <p:nvSpPr>
          <p:cNvPr id="320" name="Right Brace 319">
            <a:extLst>
              <a:ext uri="{FF2B5EF4-FFF2-40B4-BE49-F238E27FC236}">
                <a16:creationId xmlns:a16="http://schemas.microsoft.com/office/drawing/2014/main" id="{9671A724-5C5C-86C8-114A-1661BEBA66D9}"/>
              </a:ext>
            </a:extLst>
          </p:cNvPr>
          <p:cNvSpPr/>
          <p:nvPr/>
        </p:nvSpPr>
        <p:spPr>
          <a:xfrm rot="10800000">
            <a:off x="3632424" y="3607881"/>
            <a:ext cx="455420" cy="45736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0F1E311-C009-37A9-7683-BFED3049B077}"/>
              </a:ext>
            </a:extLst>
          </p:cNvPr>
          <p:cNvSpPr txBox="1"/>
          <p:nvPr/>
        </p:nvSpPr>
        <p:spPr>
          <a:xfrm>
            <a:off x="1408339" y="5255751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Key, query, and value vectors calculated for each input vector using weights matrices with learned weights.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52A5B46-1E15-FAFB-59E9-AB9EEC24FA40}"/>
              </a:ext>
            </a:extLst>
          </p:cNvPr>
          <p:cNvSpPr txBox="1"/>
          <p:nvPr/>
        </p:nvSpPr>
        <p:spPr>
          <a:xfrm>
            <a:off x="5171304" y="372786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718FDDC-E379-CDD5-EDE9-4CC46CA739A5}"/>
              </a:ext>
            </a:extLst>
          </p:cNvPr>
          <p:cNvSpPr txBox="1"/>
          <p:nvPr/>
        </p:nvSpPr>
        <p:spPr>
          <a:xfrm>
            <a:off x="5159499" y="4679646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B55EB88-AA2F-7456-89CB-EE1251407168}"/>
              </a:ext>
            </a:extLst>
          </p:cNvPr>
          <p:cNvSpPr txBox="1"/>
          <p:nvPr/>
        </p:nvSpPr>
        <p:spPr>
          <a:xfrm>
            <a:off x="5180396" y="771988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31319</TotalTime>
  <Words>898</Words>
  <Application>Microsoft Office PowerPoint</Application>
  <PresentationFormat>Custom</PresentationFormat>
  <Paragraphs>417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Nova Light</vt:lpstr>
      <vt:lpstr>Arial Rounded MT Bold</vt:lpstr>
      <vt:lpstr>Avenir Book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118</cp:revision>
  <dcterms:created xsi:type="dcterms:W3CDTF">2023-03-23T15:44:16Z</dcterms:created>
  <dcterms:modified xsi:type="dcterms:W3CDTF">2023-12-03T00:35:32Z</dcterms:modified>
</cp:coreProperties>
</file>