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528F28"/>
    <a:srgbClr val="A0913C"/>
    <a:srgbClr val="8478AA"/>
    <a:srgbClr val="7FD7A7"/>
    <a:srgbClr val="64C832"/>
    <a:srgbClr val="FF7F7F"/>
    <a:srgbClr val="7FD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 autoAdjust="0"/>
    <p:restoredTop sz="95816"/>
  </p:normalViewPr>
  <p:slideViewPr>
    <p:cSldViewPr snapToGrid="0">
      <p:cViewPr>
        <p:scale>
          <a:sx n="229" d="100"/>
          <a:sy n="229" d="100"/>
        </p:scale>
        <p:origin x="-10536" y="-1608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D971-A961-9A42-9A63-C604077EA4F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5446-ABAA-E94F-9736-AA9B4FB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4EE7-27F9-CA4B-A813-4F9DBE34D8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pezium 208">
            <a:extLst>
              <a:ext uri="{FF2B5EF4-FFF2-40B4-BE49-F238E27FC236}">
                <a16:creationId xmlns:a16="http://schemas.microsoft.com/office/drawing/2014/main" id="{941197B2-2F23-7FC2-69FF-2AC2FF39C3F7}"/>
              </a:ext>
            </a:extLst>
          </p:cNvPr>
          <p:cNvSpPr/>
          <p:nvPr/>
        </p:nvSpPr>
        <p:spPr>
          <a:xfrm rot="10800000">
            <a:off x="6429897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apezium 209">
            <a:extLst>
              <a:ext uri="{FF2B5EF4-FFF2-40B4-BE49-F238E27FC236}">
                <a16:creationId xmlns:a16="http://schemas.microsoft.com/office/drawing/2014/main" id="{C899FE8F-09B3-A186-CF90-BECA874A65F6}"/>
              </a:ext>
            </a:extLst>
          </p:cNvPr>
          <p:cNvSpPr/>
          <p:nvPr/>
        </p:nvSpPr>
        <p:spPr>
          <a:xfrm rot="10800000">
            <a:off x="6796383" y="140971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ium 226">
            <a:extLst>
              <a:ext uri="{FF2B5EF4-FFF2-40B4-BE49-F238E27FC236}">
                <a16:creationId xmlns:a16="http://schemas.microsoft.com/office/drawing/2014/main" id="{94F3A39D-C947-E4F0-C25B-9991F09D8B18}"/>
              </a:ext>
            </a:extLst>
          </p:cNvPr>
          <p:cNvSpPr/>
          <p:nvPr/>
        </p:nvSpPr>
        <p:spPr>
          <a:xfrm rot="10800000">
            <a:off x="7160801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ium 227">
            <a:extLst>
              <a:ext uri="{FF2B5EF4-FFF2-40B4-BE49-F238E27FC236}">
                <a16:creationId xmlns:a16="http://schemas.microsoft.com/office/drawing/2014/main" id="{1DE700F8-5ED0-C375-19C8-BF366C461DB6}"/>
              </a:ext>
            </a:extLst>
          </p:cNvPr>
          <p:cNvSpPr/>
          <p:nvPr/>
        </p:nvSpPr>
        <p:spPr>
          <a:xfrm rot="10800000">
            <a:off x="7525219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ium 228">
            <a:extLst>
              <a:ext uri="{FF2B5EF4-FFF2-40B4-BE49-F238E27FC236}">
                <a16:creationId xmlns:a16="http://schemas.microsoft.com/office/drawing/2014/main" id="{B43B484C-F86F-96E6-85F4-E9DDC65847B0}"/>
              </a:ext>
            </a:extLst>
          </p:cNvPr>
          <p:cNvSpPr/>
          <p:nvPr/>
        </p:nvSpPr>
        <p:spPr>
          <a:xfrm rot="10800000">
            <a:off x="7891705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ium 230">
            <a:extLst>
              <a:ext uri="{FF2B5EF4-FFF2-40B4-BE49-F238E27FC236}">
                <a16:creationId xmlns:a16="http://schemas.microsoft.com/office/drawing/2014/main" id="{AF848D1F-C3C2-B884-A38B-F07FD5D21D0F}"/>
              </a:ext>
            </a:extLst>
          </p:cNvPr>
          <p:cNvSpPr/>
          <p:nvPr/>
        </p:nvSpPr>
        <p:spPr>
          <a:xfrm rot="10800000">
            <a:off x="8256123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apezium 232">
            <a:extLst>
              <a:ext uri="{FF2B5EF4-FFF2-40B4-BE49-F238E27FC236}">
                <a16:creationId xmlns:a16="http://schemas.microsoft.com/office/drawing/2014/main" id="{B6CE4FD4-012A-F43F-F8D0-A9C2AEEEE297}"/>
              </a:ext>
            </a:extLst>
          </p:cNvPr>
          <p:cNvSpPr/>
          <p:nvPr/>
        </p:nvSpPr>
        <p:spPr>
          <a:xfrm rot="10800000">
            <a:off x="8617172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ium 235">
            <a:extLst>
              <a:ext uri="{FF2B5EF4-FFF2-40B4-BE49-F238E27FC236}">
                <a16:creationId xmlns:a16="http://schemas.microsoft.com/office/drawing/2014/main" id="{1D1EC760-23A1-404D-C841-251081C1F7FC}"/>
              </a:ext>
            </a:extLst>
          </p:cNvPr>
          <p:cNvSpPr/>
          <p:nvPr/>
        </p:nvSpPr>
        <p:spPr>
          <a:xfrm rot="10800000">
            <a:off x="8983658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apezium 238">
            <a:extLst>
              <a:ext uri="{FF2B5EF4-FFF2-40B4-BE49-F238E27FC236}">
                <a16:creationId xmlns:a16="http://schemas.microsoft.com/office/drawing/2014/main" id="{775F1917-4D08-0AA0-47DA-E9DFD6B46BB2}"/>
              </a:ext>
            </a:extLst>
          </p:cNvPr>
          <p:cNvSpPr/>
          <p:nvPr/>
        </p:nvSpPr>
        <p:spPr>
          <a:xfrm rot="10800000">
            <a:off x="9348076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apezium 239">
            <a:extLst>
              <a:ext uri="{FF2B5EF4-FFF2-40B4-BE49-F238E27FC236}">
                <a16:creationId xmlns:a16="http://schemas.microsoft.com/office/drawing/2014/main" id="{5F14E6AD-3B0B-40A7-1210-3E90CB70DC4C}"/>
              </a:ext>
            </a:extLst>
          </p:cNvPr>
          <p:cNvSpPr/>
          <p:nvPr/>
        </p:nvSpPr>
        <p:spPr>
          <a:xfrm rot="10800000">
            <a:off x="9715862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rapezium 248">
            <a:extLst>
              <a:ext uri="{FF2B5EF4-FFF2-40B4-BE49-F238E27FC236}">
                <a16:creationId xmlns:a16="http://schemas.microsoft.com/office/drawing/2014/main" id="{F8D041C6-F345-C5B2-019F-6839E54092ED}"/>
              </a:ext>
            </a:extLst>
          </p:cNvPr>
          <p:cNvSpPr/>
          <p:nvPr/>
        </p:nvSpPr>
        <p:spPr>
          <a:xfrm rot="10800000">
            <a:off x="10082348" y="140971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rapezium 250">
            <a:extLst>
              <a:ext uri="{FF2B5EF4-FFF2-40B4-BE49-F238E27FC236}">
                <a16:creationId xmlns:a16="http://schemas.microsoft.com/office/drawing/2014/main" id="{6F779A97-85C5-36D9-55C0-FBCDDDD18C8A}"/>
              </a:ext>
            </a:extLst>
          </p:cNvPr>
          <p:cNvSpPr/>
          <p:nvPr/>
        </p:nvSpPr>
        <p:spPr>
          <a:xfrm rot="10800000">
            <a:off x="10446766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apezium 256">
            <a:extLst>
              <a:ext uri="{FF2B5EF4-FFF2-40B4-BE49-F238E27FC236}">
                <a16:creationId xmlns:a16="http://schemas.microsoft.com/office/drawing/2014/main" id="{8CA83710-594F-DEBB-0BE0-AB5D0150728A}"/>
              </a:ext>
            </a:extLst>
          </p:cNvPr>
          <p:cNvSpPr/>
          <p:nvPr/>
        </p:nvSpPr>
        <p:spPr>
          <a:xfrm rot="10800000">
            <a:off x="10816620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rapezium 268">
            <a:extLst>
              <a:ext uri="{FF2B5EF4-FFF2-40B4-BE49-F238E27FC236}">
                <a16:creationId xmlns:a16="http://schemas.microsoft.com/office/drawing/2014/main" id="{FF088565-F690-38FA-07B8-A2F5C4609098}"/>
              </a:ext>
            </a:extLst>
          </p:cNvPr>
          <p:cNvSpPr/>
          <p:nvPr/>
        </p:nvSpPr>
        <p:spPr>
          <a:xfrm rot="10800000">
            <a:off x="11183106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8A9D1A-084B-240D-3CEE-A6C61BC7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04" y="661153"/>
            <a:ext cx="7925465" cy="99417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quick brown fox jumped over 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lazy dog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.</a:t>
            </a:r>
            <a:r>
              <a:rPr lang="en-US" sz="2700" dirty="0">
                <a:latin typeface="Avenir LT Std 35 Light" panose="020B0402020203020204" pitchFamily="34" charset="0"/>
              </a:rPr>
              <a:t>”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F3D730A-1B30-6371-256A-CA9D723E7CEA}"/>
              </a:ext>
            </a:extLst>
          </p:cNvPr>
          <p:cNvSpPr/>
          <p:nvPr/>
        </p:nvSpPr>
        <p:spPr>
          <a:xfrm>
            <a:off x="391441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84" name="Rectangle: Rounded Corners 11">
            <a:extLst>
              <a:ext uri="{FF2B5EF4-FFF2-40B4-BE49-F238E27FC236}">
                <a16:creationId xmlns:a16="http://schemas.microsoft.com/office/drawing/2014/main" id="{296BAE6E-E4D5-55A3-8C7E-95DE85160001}"/>
              </a:ext>
            </a:extLst>
          </p:cNvPr>
          <p:cNvSpPr/>
          <p:nvPr/>
        </p:nvSpPr>
        <p:spPr>
          <a:xfrm>
            <a:off x="391442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118099D-7013-EEA4-E45D-2AAAEC739655}"/>
              </a:ext>
            </a:extLst>
          </p:cNvPr>
          <p:cNvSpPr txBox="1"/>
          <p:nvPr/>
        </p:nvSpPr>
        <p:spPr>
          <a:xfrm>
            <a:off x="4039902" y="2438489"/>
            <a:ext cx="10112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quick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2457542-317D-69B2-0462-C0B4E3C081DF}"/>
              </a:ext>
            </a:extLst>
          </p:cNvPr>
          <p:cNvSpPr txBox="1"/>
          <p:nvPr/>
        </p:nvSpPr>
        <p:spPr>
          <a:xfrm>
            <a:off x="5379597" y="243848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brown</a:t>
            </a:r>
          </a:p>
        </p:txBody>
      </p:sp>
      <p:sp>
        <p:nvSpPr>
          <p:cNvPr id="213" name="Rectangle: Rounded Corners 11">
            <a:extLst>
              <a:ext uri="{FF2B5EF4-FFF2-40B4-BE49-F238E27FC236}">
                <a16:creationId xmlns:a16="http://schemas.microsoft.com/office/drawing/2014/main" id="{B4081AB1-4BF4-F692-6B16-F3E3B1D1CE4F}"/>
              </a:ext>
            </a:extLst>
          </p:cNvPr>
          <p:cNvSpPr/>
          <p:nvPr/>
        </p:nvSpPr>
        <p:spPr>
          <a:xfrm>
            <a:off x="531569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4" name="Rectangle: Rounded Corners 11">
            <a:extLst>
              <a:ext uri="{FF2B5EF4-FFF2-40B4-BE49-F238E27FC236}">
                <a16:creationId xmlns:a16="http://schemas.microsoft.com/office/drawing/2014/main" id="{CBEF9048-7252-D24B-A532-82886CB20CFF}"/>
              </a:ext>
            </a:extLst>
          </p:cNvPr>
          <p:cNvSpPr/>
          <p:nvPr/>
        </p:nvSpPr>
        <p:spPr>
          <a:xfrm>
            <a:off x="671696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B9E78F0-627C-4FE4-3519-9CA03A395826}"/>
              </a:ext>
            </a:extLst>
          </p:cNvPr>
          <p:cNvSpPr txBox="1"/>
          <p:nvPr/>
        </p:nvSpPr>
        <p:spPr>
          <a:xfrm>
            <a:off x="6774601" y="2434962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fox</a:t>
            </a:r>
          </a:p>
        </p:txBody>
      </p:sp>
      <p:sp>
        <p:nvSpPr>
          <p:cNvPr id="216" name="Rectangle: Rounded Corners 11">
            <a:extLst>
              <a:ext uri="{FF2B5EF4-FFF2-40B4-BE49-F238E27FC236}">
                <a16:creationId xmlns:a16="http://schemas.microsoft.com/office/drawing/2014/main" id="{605EC454-A2D8-9CBB-F08F-C63CA72AC63C}"/>
              </a:ext>
            </a:extLst>
          </p:cNvPr>
          <p:cNvSpPr/>
          <p:nvPr/>
        </p:nvSpPr>
        <p:spPr>
          <a:xfrm>
            <a:off x="8126826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D78DD1C-E9C2-2AE9-FC5C-52FA13ABDE10}"/>
              </a:ext>
            </a:extLst>
          </p:cNvPr>
          <p:cNvSpPr txBox="1"/>
          <p:nvPr/>
        </p:nvSpPr>
        <p:spPr>
          <a:xfrm>
            <a:off x="8184466" y="244481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jump</a:t>
            </a:r>
          </a:p>
        </p:txBody>
      </p:sp>
      <p:sp>
        <p:nvSpPr>
          <p:cNvPr id="218" name="Rectangle: Rounded Corners 11">
            <a:extLst>
              <a:ext uri="{FF2B5EF4-FFF2-40B4-BE49-F238E27FC236}">
                <a16:creationId xmlns:a16="http://schemas.microsoft.com/office/drawing/2014/main" id="{70C1E046-5325-E27B-913A-C991A5BF92DC}"/>
              </a:ext>
            </a:extLst>
          </p:cNvPr>
          <p:cNvSpPr/>
          <p:nvPr/>
        </p:nvSpPr>
        <p:spPr>
          <a:xfrm>
            <a:off x="953669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FB7506E-A642-8953-1B58-7BD99A56B1C8}"/>
              </a:ext>
            </a:extLst>
          </p:cNvPr>
          <p:cNvSpPr txBox="1"/>
          <p:nvPr/>
        </p:nvSpPr>
        <p:spPr>
          <a:xfrm>
            <a:off x="9600597" y="244562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ed</a:t>
            </a:r>
          </a:p>
        </p:txBody>
      </p:sp>
      <p:sp>
        <p:nvSpPr>
          <p:cNvPr id="220" name="Rectangle: Rounded Corners 11">
            <a:extLst>
              <a:ext uri="{FF2B5EF4-FFF2-40B4-BE49-F238E27FC236}">
                <a16:creationId xmlns:a16="http://schemas.microsoft.com/office/drawing/2014/main" id="{158AB7D6-42B4-1B1F-7909-01358037FAB9}"/>
              </a:ext>
            </a:extLst>
          </p:cNvPr>
          <p:cNvSpPr/>
          <p:nvPr/>
        </p:nvSpPr>
        <p:spPr>
          <a:xfrm>
            <a:off x="1093796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3B9886-85BA-F328-ECDA-9BE49BACFDF7}"/>
              </a:ext>
            </a:extLst>
          </p:cNvPr>
          <p:cNvSpPr txBox="1"/>
          <p:nvPr/>
        </p:nvSpPr>
        <p:spPr>
          <a:xfrm>
            <a:off x="11001867" y="2432184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over</a:t>
            </a:r>
          </a:p>
        </p:txBody>
      </p:sp>
      <p:sp>
        <p:nvSpPr>
          <p:cNvPr id="222" name="Rectangle: Rounded Corners 11">
            <a:extLst>
              <a:ext uri="{FF2B5EF4-FFF2-40B4-BE49-F238E27FC236}">
                <a16:creationId xmlns:a16="http://schemas.microsoft.com/office/drawing/2014/main" id="{397A59A3-8EA1-4AAA-1A26-16E3BAF80D1A}"/>
              </a:ext>
            </a:extLst>
          </p:cNvPr>
          <p:cNvSpPr/>
          <p:nvPr/>
        </p:nvSpPr>
        <p:spPr>
          <a:xfrm>
            <a:off x="1233923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7BCE4F2-FDC8-ABDB-8F5D-062D4D98F003}"/>
              </a:ext>
            </a:extLst>
          </p:cNvPr>
          <p:cNvSpPr txBox="1"/>
          <p:nvPr/>
        </p:nvSpPr>
        <p:spPr>
          <a:xfrm>
            <a:off x="12403137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lazy</a:t>
            </a:r>
          </a:p>
        </p:txBody>
      </p:sp>
      <p:sp>
        <p:nvSpPr>
          <p:cNvPr id="224" name="Rectangle: Rounded Corners 11">
            <a:extLst>
              <a:ext uri="{FF2B5EF4-FFF2-40B4-BE49-F238E27FC236}">
                <a16:creationId xmlns:a16="http://schemas.microsoft.com/office/drawing/2014/main" id="{BBF7F061-D674-2C58-2700-3A9A434D1CE2}"/>
              </a:ext>
            </a:extLst>
          </p:cNvPr>
          <p:cNvSpPr/>
          <p:nvPr/>
        </p:nvSpPr>
        <p:spPr>
          <a:xfrm>
            <a:off x="13739553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06E3FEF-47B1-7694-F469-46808F9D4B97}"/>
              </a:ext>
            </a:extLst>
          </p:cNvPr>
          <p:cNvSpPr txBox="1"/>
          <p:nvPr/>
        </p:nvSpPr>
        <p:spPr>
          <a:xfrm>
            <a:off x="13803459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dog</a:t>
            </a:r>
          </a:p>
        </p:txBody>
      </p:sp>
      <p:sp>
        <p:nvSpPr>
          <p:cNvPr id="226" name="Rectangle 10">
            <a:extLst>
              <a:ext uri="{FF2B5EF4-FFF2-40B4-BE49-F238E27FC236}">
                <a16:creationId xmlns:a16="http://schemas.microsoft.com/office/drawing/2014/main" id="{264FD149-8BD9-8B81-EF14-0305D27F6C5C}"/>
              </a:ext>
            </a:extLst>
          </p:cNvPr>
          <p:cNvSpPr/>
          <p:nvPr/>
        </p:nvSpPr>
        <p:spPr>
          <a:xfrm>
            <a:off x="5315689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230" name="Rectangle 10">
            <a:extLst>
              <a:ext uri="{FF2B5EF4-FFF2-40B4-BE49-F238E27FC236}">
                <a16:creationId xmlns:a16="http://schemas.microsoft.com/office/drawing/2014/main" id="{1B70156A-644E-83CD-CC21-B086D5C3F2EA}"/>
              </a:ext>
            </a:extLst>
          </p:cNvPr>
          <p:cNvSpPr/>
          <p:nvPr/>
        </p:nvSpPr>
        <p:spPr>
          <a:xfrm>
            <a:off x="8126824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232" name="Rectangle 10">
            <a:extLst>
              <a:ext uri="{FF2B5EF4-FFF2-40B4-BE49-F238E27FC236}">
                <a16:creationId xmlns:a16="http://schemas.microsoft.com/office/drawing/2014/main" id="{BA9FB440-8EAC-7C6A-772B-C9F9F8CC6003}"/>
              </a:ext>
            </a:extLst>
          </p:cNvPr>
          <p:cNvSpPr/>
          <p:nvPr/>
        </p:nvSpPr>
        <p:spPr>
          <a:xfrm>
            <a:off x="671695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234" name="Rectangle 10">
            <a:extLst>
              <a:ext uri="{FF2B5EF4-FFF2-40B4-BE49-F238E27FC236}">
                <a16:creationId xmlns:a16="http://schemas.microsoft.com/office/drawing/2014/main" id="{113C5A63-F8B7-D7DE-2C46-2EEE759315E2}"/>
              </a:ext>
            </a:extLst>
          </p:cNvPr>
          <p:cNvSpPr/>
          <p:nvPr/>
        </p:nvSpPr>
        <p:spPr>
          <a:xfrm>
            <a:off x="953668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235" name="Rectangle 10">
            <a:extLst>
              <a:ext uri="{FF2B5EF4-FFF2-40B4-BE49-F238E27FC236}">
                <a16:creationId xmlns:a16="http://schemas.microsoft.com/office/drawing/2014/main" id="{65B91DE4-2C03-8D1C-F585-3D1F969DA9B3}"/>
              </a:ext>
            </a:extLst>
          </p:cNvPr>
          <p:cNvSpPr/>
          <p:nvPr/>
        </p:nvSpPr>
        <p:spPr>
          <a:xfrm>
            <a:off x="1093795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37" name="Rectangle 10">
            <a:extLst>
              <a:ext uri="{FF2B5EF4-FFF2-40B4-BE49-F238E27FC236}">
                <a16:creationId xmlns:a16="http://schemas.microsoft.com/office/drawing/2014/main" id="{78979F5B-01A0-A09F-1399-EFC24329DF12}"/>
              </a:ext>
            </a:extLst>
          </p:cNvPr>
          <p:cNvSpPr/>
          <p:nvPr/>
        </p:nvSpPr>
        <p:spPr>
          <a:xfrm>
            <a:off x="12339226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238" name="Rectangle 10">
            <a:extLst>
              <a:ext uri="{FF2B5EF4-FFF2-40B4-BE49-F238E27FC236}">
                <a16:creationId xmlns:a16="http://schemas.microsoft.com/office/drawing/2014/main" id="{98E313AA-DF60-5608-BE23-00C9622C00D6}"/>
              </a:ext>
            </a:extLst>
          </p:cNvPr>
          <p:cNvSpPr/>
          <p:nvPr/>
        </p:nvSpPr>
        <p:spPr>
          <a:xfrm>
            <a:off x="13739551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9BA551-73D8-8388-7AD4-33E61F48FA90}"/>
              </a:ext>
            </a:extLst>
          </p:cNvPr>
          <p:cNvSpPr txBox="1"/>
          <p:nvPr/>
        </p:nvSpPr>
        <p:spPr>
          <a:xfrm>
            <a:off x="2772637" y="233029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0F45956-A088-DA28-BDAF-2A94B52F2D39}"/>
              </a:ext>
            </a:extLst>
          </p:cNvPr>
          <p:cNvSpPr txBox="1"/>
          <p:nvPr/>
        </p:nvSpPr>
        <p:spPr>
          <a:xfrm>
            <a:off x="5919434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09128F1-75B9-51A8-7D7E-3CFFE370D3E5}"/>
              </a:ext>
            </a:extLst>
          </p:cNvPr>
          <p:cNvSpPr txBox="1"/>
          <p:nvPr/>
        </p:nvSpPr>
        <p:spPr>
          <a:xfrm>
            <a:off x="7331992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B6C7B07-CBB8-9F0D-B2C1-B26E053A3509}"/>
              </a:ext>
            </a:extLst>
          </p:cNvPr>
          <p:cNvSpPr txBox="1"/>
          <p:nvPr/>
        </p:nvSpPr>
        <p:spPr>
          <a:xfrm>
            <a:off x="8733092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2764EE4-E49F-3E39-20E6-18CB84B4C048}"/>
              </a:ext>
            </a:extLst>
          </p:cNvPr>
          <p:cNvSpPr txBox="1"/>
          <p:nvPr/>
        </p:nvSpPr>
        <p:spPr>
          <a:xfrm>
            <a:off x="10119426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E9DDA0D-F724-6318-736E-7B000272CD01}"/>
              </a:ext>
            </a:extLst>
          </p:cNvPr>
          <p:cNvSpPr txBox="1"/>
          <p:nvPr/>
        </p:nvSpPr>
        <p:spPr>
          <a:xfrm>
            <a:off x="11541704" y="2324197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97E76EE-28A6-7A4B-D5B2-8B3990D29788}"/>
              </a:ext>
            </a:extLst>
          </p:cNvPr>
          <p:cNvSpPr txBox="1"/>
          <p:nvPr/>
        </p:nvSpPr>
        <p:spPr>
          <a:xfrm>
            <a:off x="12924680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29CFC1-24DC-7D57-9406-595DEE8CCE5C}"/>
              </a:ext>
            </a:extLst>
          </p:cNvPr>
          <p:cNvSpPr txBox="1"/>
          <p:nvPr/>
        </p:nvSpPr>
        <p:spPr>
          <a:xfrm>
            <a:off x="14370658" y="2313301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AC718FB-7D3E-B359-6EC3-668A47320673}"/>
              </a:ext>
            </a:extLst>
          </p:cNvPr>
          <p:cNvSpPr txBox="1"/>
          <p:nvPr/>
        </p:nvSpPr>
        <p:spPr>
          <a:xfrm>
            <a:off x="2145774" y="879826"/>
            <a:ext cx="1426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“string”</a:t>
            </a:r>
            <a:endParaRPr lang="en-GB" sz="2700" dirty="0"/>
          </a:p>
        </p:txBody>
      </p:sp>
      <p:sp>
        <p:nvSpPr>
          <p:cNvPr id="252" name="Rectangle: Rounded Corners 11">
            <a:extLst>
              <a:ext uri="{FF2B5EF4-FFF2-40B4-BE49-F238E27FC236}">
                <a16:creationId xmlns:a16="http://schemas.microsoft.com/office/drawing/2014/main" id="{E92990B9-66C6-BB9D-FEA0-13F9B763B205}"/>
              </a:ext>
            </a:extLst>
          </p:cNvPr>
          <p:cNvSpPr/>
          <p:nvPr/>
        </p:nvSpPr>
        <p:spPr>
          <a:xfrm>
            <a:off x="2164997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AD397E7-DBBA-A4B9-FF13-D29664BA9DF8}"/>
              </a:ext>
            </a:extLst>
          </p:cNvPr>
          <p:cNvSpPr txBox="1"/>
          <p:nvPr/>
        </p:nvSpPr>
        <p:spPr>
          <a:xfrm>
            <a:off x="2193102" y="2464138"/>
            <a:ext cx="1160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7"/>
                </a:solidFill>
                <a:latin typeface="Arial Nova Light" panose="020F0502020204030204" pitchFamily="34" charset="0"/>
              </a:rPr>
              <a:t>associated substring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984D29B-D165-6B08-F266-262561ECB472}"/>
              </a:ext>
            </a:extLst>
          </p:cNvPr>
          <p:cNvSpPr txBox="1"/>
          <p:nvPr/>
        </p:nvSpPr>
        <p:spPr>
          <a:xfrm>
            <a:off x="4544554" y="405028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50A916C-0134-EE22-2319-C7CFD2E79E68}"/>
              </a:ext>
            </a:extLst>
          </p:cNvPr>
          <p:cNvSpPr txBox="1"/>
          <p:nvPr/>
        </p:nvSpPr>
        <p:spPr>
          <a:xfrm>
            <a:off x="5919432" y="405288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161B471-12B6-EFB6-83E8-8EBAFA4F33C6}"/>
              </a:ext>
            </a:extLst>
          </p:cNvPr>
          <p:cNvSpPr txBox="1"/>
          <p:nvPr/>
        </p:nvSpPr>
        <p:spPr>
          <a:xfrm>
            <a:off x="7331990" y="4051250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CAD0537-0EDA-6B0C-91CE-F4B8F791E40C}"/>
              </a:ext>
            </a:extLst>
          </p:cNvPr>
          <p:cNvSpPr txBox="1"/>
          <p:nvPr/>
        </p:nvSpPr>
        <p:spPr>
          <a:xfrm>
            <a:off x="8738049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5C257C1-E3C8-B530-1F71-A20E5EAEE1FD}"/>
              </a:ext>
            </a:extLst>
          </p:cNvPr>
          <p:cNvSpPr txBox="1"/>
          <p:nvPr/>
        </p:nvSpPr>
        <p:spPr>
          <a:xfrm>
            <a:off x="10150753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28C1237-8E28-9169-191E-1CCEC772C601}"/>
              </a:ext>
            </a:extLst>
          </p:cNvPr>
          <p:cNvSpPr txBox="1"/>
          <p:nvPr/>
        </p:nvSpPr>
        <p:spPr>
          <a:xfrm>
            <a:off x="11537654" y="404515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5FB4CE4-F9EE-9485-442C-DB0C06902BF6}"/>
              </a:ext>
            </a:extLst>
          </p:cNvPr>
          <p:cNvSpPr txBox="1"/>
          <p:nvPr/>
        </p:nvSpPr>
        <p:spPr>
          <a:xfrm>
            <a:off x="12930388" y="405500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7B8ADCB-FAAF-A588-2A2B-8640009D8E1E}"/>
              </a:ext>
            </a:extLst>
          </p:cNvPr>
          <p:cNvSpPr txBox="1"/>
          <p:nvPr/>
        </p:nvSpPr>
        <p:spPr>
          <a:xfrm>
            <a:off x="14383338" y="404338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BEB8F4F-25D3-A1CD-9BF4-3EB386295D08}"/>
              </a:ext>
            </a:extLst>
          </p:cNvPr>
          <p:cNvSpPr txBox="1"/>
          <p:nvPr/>
        </p:nvSpPr>
        <p:spPr>
          <a:xfrm>
            <a:off x="4506876" y="231951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/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noFill/>
              <a:ln w="25400">
                <a:solidFill>
                  <a:srgbClr val="0C0C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:r>
                  <a:rPr lang="en-US" sz="675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C0C27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TextBox 264">
            <a:extLst>
              <a:ext uri="{FF2B5EF4-FFF2-40B4-BE49-F238E27FC236}">
                <a16:creationId xmlns:a16="http://schemas.microsoft.com/office/drawing/2014/main" id="{B3F0ADAA-A002-16AB-C0E1-91B3C9886043}"/>
              </a:ext>
            </a:extLst>
          </p:cNvPr>
          <p:cNvSpPr txBox="1"/>
          <p:nvPr/>
        </p:nvSpPr>
        <p:spPr>
          <a:xfrm>
            <a:off x="2753289" y="405193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66AE9D5-C970-9AC3-3B6E-B16A34FBB92C}"/>
              </a:ext>
            </a:extLst>
          </p:cNvPr>
          <p:cNvSpPr txBox="1"/>
          <p:nvPr/>
        </p:nvSpPr>
        <p:spPr>
          <a:xfrm>
            <a:off x="572235" y="2444816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Tokens</a:t>
            </a:r>
            <a:endParaRPr lang="en-GB" sz="27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BED9971-3A5D-2083-C789-180DA67FE3F8}"/>
              </a:ext>
            </a:extLst>
          </p:cNvPr>
          <p:cNvSpPr txBox="1"/>
          <p:nvPr/>
        </p:nvSpPr>
        <p:spPr>
          <a:xfrm>
            <a:off x="735064" y="879826"/>
            <a:ext cx="823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Text</a:t>
            </a:r>
            <a:endParaRPr lang="en-GB" sz="27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12DABC7-D011-DA93-458F-C14BC695B15C}"/>
              </a:ext>
            </a:extLst>
          </p:cNvPr>
          <p:cNvSpPr txBox="1"/>
          <p:nvPr/>
        </p:nvSpPr>
        <p:spPr>
          <a:xfrm>
            <a:off x="572233" y="4181882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Vectors</a:t>
            </a:r>
            <a:endParaRPr lang="en-GB" sz="2700" dirty="0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E5ECFD6-5C78-E266-8D24-4194A08A1606}"/>
              </a:ext>
            </a:extLst>
          </p:cNvPr>
          <p:cNvCxnSpPr>
            <a:cxnSpLocks/>
          </p:cNvCxnSpPr>
          <p:nvPr/>
        </p:nvCxnSpPr>
        <p:spPr>
          <a:xfrm>
            <a:off x="3663696" y="690462"/>
            <a:ext cx="0" cy="474107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834B770-F531-9A7F-EA2A-456DCD48351A}"/>
              </a:ext>
            </a:extLst>
          </p:cNvPr>
          <p:cNvCxnSpPr>
            <a:cxnSpLocks/>
          </p:cNvCxnSpPr>
          <p:nvPr/>
        </p:nvCxnSpPr>
        <p:spPr>
          <a:xfrm flipH="1">
            <a:off x="1925487" y="690461"/>
            <a:ext cx="48768" cy="4741075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8F2D0B1-C5E8-0A1D-62B1-026951DEA196}"/>
              </a:ext>
            </a:extLst>
          </p:cNvPr>
          <p:cNvCxnSpPr>
            <a:cxnSpLocks/>
          </p:cNvCxnSpPr>
          <p:nvPr/>
        </p:nvCxnSpPr>
        <p:spPr>
          <a:xfrm>
            <a:off x="2832408" y="1464099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D1E1ACD-4416-094F-0771-927892601F43}"/>
              </a:ext>
            </a:extLst>
          </p:cNvPr>
          <p:cNvCxnSpPr>
            <a:cxnSpLocks/>
          </p:cNvCxnSpPr>
          <p:nvPr/>
        </p:nvCxnSpPr>
        <p:spPr>
          <a:xfrm>
            <a:off x="2832408" y="323001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20E9CCE8-CBC0-6D72-B017-46471DF5E158}"/>
              </a:ext>
            </a:extLst>
          </p:cNvPr>
          <p:cNvSpPr txBox="1"/>
          <p:nvPr/>
        </p:nvSpPr>
        <p:spPr>
          <a:xfrm>
            <a:off x="7979172" y="1540423"/>
            <a:ext cx="287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tokenisation</a:t>
            </a:r>
            <a:endParaRPr lang="en-GB" dirty="0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93D3C85-4E31-3E49-EE0E-63E03CC9A516}"/>
              </a:ext>
            </a:extLst>
          </p:cNvPr>
          <p:cNvCxnSpPr>
            <a:cxnSpLocks/>
          </p:cNvCxnSpPr>
          <p:nvPr/>
        </p:nvCxnSpPr>
        <p:spPr>
          <a:xfrm>
            <a:off x="1146838" y="146596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8C377A7-6E0B-23B0-1219-470002711D9A}"/>
              </a:ext>
            </a:extLst>
          </p:cNvPr>
          <p:cNvCxnSpPr>
            <a:cxnSpLocks/>
          </p:cNvCxnSpPr>
          <p:nvPr/>
        </p:nvCxnSpPr>
        <p:spPr>
          <a:xfrm>
            <a:off x="1146838" y="3195302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A9411DF-E691-7780-2168-651C21371CA9}"/>
              </a:ext>
            </a:extLst>
          </p:cNvPr>
          <p:cNvCxnSpPr>
            <a:cxnSpLocks/>
          </p:cNvCxnSpPr>
          <p:nvPr/>
        </p:nvCxnSpPr>
        <p:spPr>
          <a:xfrm>
            <a:off x="9445742" y="153484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5BC366B2-1D81-F5B0-2AA7-3B419EEAB457}"/>
              </a:ext>
            </a:extLst>
          </p:cNvPr>
          <p:cNvSpPr txBox="1"/>
          <p:nvPr/>
        </p:nvSpPr>
        <p:spPr>
          <a:xfrm>
            <a:off x="7963176" y="3238785"/>
            <a:ext cx="1452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embedding</a:t>
            </a:r>
            <a:endParaRPr lang="en-GB" sz="1400" dirty="0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68360A3-E9DC-7C78-14D8-615934D14DA8}"/>
              </a:ext>
            </a:extLst>
          </p:cNvPr>
          <p:cNvCxnSpPr>
            <a:cxnSpLocks/>
          </p:cNvCxnSpPr>
          <p:nvPr/>
        </p:nvCxnSpPr>
        <p:spPr>
          <a:xfrm>
            <a:off x="9451435" y="329065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262898B9-0222-FF7B-1613-D003E61F82AA}"/>
              </a:ext>
            </a:extLst>
          </p:cNvPr>
          <p:cNvSpPr txBox="1"/>
          <p:nvPr/>
        </p:nvSpPr>
        <p:spPr>
          <a:xfrm>
            <a:off x="6842066" y="1849841"/>
            <a:ext cx="3848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some elements</a:t>
            </a:r>
            <a:r>
              <a:rPr lang="en-US" sz="1100" dirty="0">
                <a:latin typeface="Avenir LT Std 35 Light" panose="020B0402020203020204" pitchFamily="34" charset="0"/>
              </a:rPr>
              <a:t> are discarded: “The, .” </a:t>
            </a:r>
            <a:endParaRPr lang="en-GB" sz="1100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EC4C614-96CC-AA26-E02F-3526AF2B2E9B}"/>
              </a:ext>
            </a:extLst>
          </p:cNvPr>
          <p:cNvCxnSpPr>
            <a:cxnSpLocks/>
          </p:cNvCxnSpPr>
          <p:nvPr/>
        </p:nvCxnSpPr>
        <p:spPr>
          <a:xfrm>
            <a:off x="9451435" y="494385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190E71C3-3D58-5C4F-BD6B-EAECAD1BE84F}"/>
              </a:ext>
            </a:extLst>
          </p:cNvPr>
          <p:cNvSpPr txBox="1"/>
          <p:nvPr/>
        </p:nvSpPr>
        <p:spPr>
          <a:xfrm>
            <a:off x="6652786" y="3502098"/>
            <a:ext cx="29386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venir LT Std 35 Light" panose="020B0402020203020204" pitchFamily="34" charset="0"/>
              </a:rPr>
              <a:t>lookup table to learned weights or other vectorization methods like Word2Vec</a:t>
            </a:r>
            <a:endParaRPr lang="en-GB" sz="1100" dirty="0"/>
          </a:p>
        </p:txBody>
      </p:sp>
      <p:sp>
        <p:nvSpPr>
          <p:cNvPr id="293" name="Rectangle 10">
            <a:extLst>
              <a:ext uri="{FF2B5EF4-FFF2-40B4-BE49-F238E27FC236}">
                <a16:creationId xmlns:a16="http://schemas.microsoft.com/office/drawing/2014/main" id="{62609212-46B1-A4ED-B892-FAA6ED68D56A}"/>
              </a:ext>
            </a:extLst>
          </p:cNvPr>
          <p:cNvSpPr/>
          <p:nvPr/>
        </p:nvSpPr>
        <p:spPr>
          <a:xfrm>
            <a:off x="8241614" y="5807409"/>
            <a:ext cx="2347368" cy="1338746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2A84517-35C4-1356-8D8C-0CCA704D98A5}"/>
              </a:ext>
            </a:extLst>
          </p:cNvPr>
          <p:cNvSpPr txBox="1"/>
          <p:nvPr/>
        </p:nvSpPr>
        <p:spPr>
          <a:xfrm>
            <a:off x="8446990" y="6153616"/>
            <a:ext cx="1997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LT Std 35 Light" panose="020B0402020203020204" pitchFamily="34" charset="0"/>
              </a:rPr>
              <a:t>NLP Model</a:t>
            </a:r>
          </a:p>
          <a:p>
            <a:pPr algn="ctr"/>
            <a:r>
              <a:rPr lang="en-US" dirty="0">
                <a:latin typeface="Avenir LT Std 35 Light" panose="020B0402020203020204" pitchFamily="34" charset="0"/>
              </a:rPr>
              <a:t>(e.g., transformer</a:t>
            </a:r>
            <a:r>
              <a:rPr lang="en-US" sz="1400" dirty="0">
                <a:latin typeface="Avenir LT Std 35 Light" panose="020B0402020203020204" pitchFamily="34" charset="0"/>
              </a:rPr>
              <a:t>)</a:t>
            </a:r>
            <a:endParaRPr lang="en-GB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5A6CA-29FD-BE52-27BA-FB2F56B5A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3"/>
          <a:stretch/>
        </p:blipFill>
        <p:spPr>
          <a:xfrm>
            <a:off x="6525038" y="8117523"/>
            <a:ext cx="5756758" cy="143100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EA6946-A155-2FAB-B298-B471E3C0C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50" t="4927" r="43888" b="6868"/>
          <a:stretch/>
        </p:blipFill>
        <p:spPr>
          <a:xfrm rot="5400000">
            <a:off x="11163867" y="10494506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E92D9C7-41FC-F0DB-4EDC-C001F4991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44" t="4927" r="25194" b="6868"/>
          <a:stretch/>
        </p:blipFill>
        <p:spPr>
          <a:xfrm rot="5400000">
            <a:off x="14007846" y="10504362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546EA6-58C3-2D9F-7A0D-3DCE59DFBF59}"/>
              </a:ext>
            </a:extLst>
          </p:cNvPr>
          <p:cNvGrpSpPr/>
          <p:nvPr/>
        </p:nvGrpSpPr>
        <p:grpSpPr>
          <a:xfrm>
            <a:off x="3865511" y="10775536"/>
            <a:ext cx="1262213" cy="719864"/>
            <a:chOff x="5025188" y="10042533"/>
            <a:chExt cx="1262213" cy="7198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847E5F6-22BE-FD89-18C2-28028A09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1" t="4928" r="90577" b="6867"/>
            <a:stretch/>
          </p:blipFill>
          <p:spPr>
            <a:xfrm rot="5400000">
              <a:off x="5296363" y="9771359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74012904-5577-D7CB-F065-D63FEAC356FE}"/>
                </a:ext>
              </a:extLst>
            </p:cNvPr>
            <p:cNvSpPr/>
            <p:nvPr/>
          </p:nvSpPr>
          <p:spPr>
            <a:xfrm>
              <a:off x="502518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91E11BC-E1BF-6D3B-363E-21C8E72F092B}"/>
              </a:ext>
            </a:extLst>
          </p:cNvPr>
          <p:cNvGrpSpPr/>
          <p:nvPr/>
        </p:nvGrpSpPr>
        <p:grpSpPr>
          <a:xfrm>
            <a:off x="5265379" y="10765681"/>
            <a:ext cx="1263615" cy="719865"/>
            <a:chOff x="6425056" y="10032678"/>
            <a:chExt cx="1263615" cy="7198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5052448-ACAF-9C3C-B121-A2E4F64CD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84" t="4927" r="81154" b="6868"/>
            <a:stretch/>
          </p:blipFill>
          <p:spPr>
            <a:xfrm rot="5400000">
              <a:off x="6696231" y="9761504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9" name="Rectangle: Rounded Corners 11">
              <a:extLst>
                <a:ext uri="{FF2B5EF4-FFF2-40B4-BE49-F238E27FC236}">
                  <a16:creationId xmlns:a16="http://schemas.microsoft.com/office/drawing/2014/main" id="{9587A607-44D6-9CAB-0952-3C879AF57AD8}"/>
                </a:ext>
              </a:extLst>
            </p:cNvPr>
            <p:cNvSpPr/>
            <p:nvPr/>
          </p:nvSpPr>
          <p:spPr>
            <a:xfrm>
              <a:off x="642645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6F796E-AE07-6CDE-E44E-1C5F44A16FAC}"/>
              </a:ext>
            </a:extLst>
          </p:cNvPr>
          <p:cNvGrpSpPr/>
          <p:nvPr/>
        </p:nvGrpSpPr>
        <p:grpSpPr>
          <a:xfrm>
            <a:off x="6672349" y="10775536"/>
            <a:ext cx="1266510" cy="723777"/>
            <a:chOff x="7832026" y="10042533"/>
            <a:chExt cx="1266510" cy="7237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BE7C115-D156-0EDC-7956-F69B06B5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903" t="4927" r="71835" b="6868"/>
            <a:stretch/>
          </p:blipFill>
          <p:spPr>
            <a:xfrm rot="5400000">
              <a:off x="8103200" y="9775272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2" name="Rectangle: Rounded Corners 11">
              <a:extLst>
                <a:ext uri="{FF2B5EF4-FFF2-40B4-BE49-F238E27FC236}">
                  <a16:creationId xmlns:a16="http://schemas.microsoft.com/office/drawing/2014/main" id="{A23ECCD8-D8A8-D587-0E1B-8C471E99A12B}"/>
                </a:ext>
              </a:extLst>
            </p:cNvPr>
            <p:cNvSpPr/>
            <p:nvPr/>
          </p:nvSpPr>
          <p:spPr>
            <a:xfrm>
              <a:off x="7836323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AD1501-74B4-D0FF-12A3-3A7459C41B85}"/>
              </a:ext>
            </a:extLst>
          </p:cNvPr>
          <p:cNvGrpSpPr/>
          <p:nvPr/>
        </p:nvGrpSpPr>
        <p:grpSpPr>
          <a:xfrm>
            <a:off x="8086511" y="10765681"/>
            <a:ext cx="1262476" cy="719864"/>
            <a:chOff x="9246188" y="10032678"/>
            <a:chExt cx="1262476" cy="719864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1862CD3-E5A3-BB96-8443-52BA3DBF7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326" t="4927" r="62412" b="6868"/>
            <a:stretch/>
          </p:blipFill>
          <p:spPr>
            <a:xfrm rot="5400000">
              <a:off x="9517626" y="9761503"/>
              <a:ext cx="719863" cy="1262213"/>
            </a:xfrm>
            <a:custGeom>
              <a:avLst/>
              <a:gdLst>
                <a:gd name="connsiteX0" fmla="*/ 119980 w 719863"/>
                <a:gd name="connsiteY0" fmla="*/ 0 h 1262213"/>
                <a:gd name="connsiteX1" fmla="*/ 599884 w 719863"/>
                <a:gd name="connsiteY1" fmla="*/ 0 h 1262213"/>
                <a:gd name="connsiteX2" fmla="*/ 719863 w 719863"/>
                <a:gd name="connsiteY2" fmla="*/ 119979 h 1262213"/>
                <a:gd name="connsiteX3" fmla="*/ 719863 w 719863"/>
                <a:gd name="connsiteY3" fmla="*/ 1142233 h 1262213"/>
                <a:gd name="connsiteX4" fmla="*/ 599884 w 719863"/>
                <a:gd name="connsiteY4" fmla="*/ 1262213 h 1262213"/>
                <a:gd name="connsiteX5" fmla="*/ 119980 w 719863"/>
                <a:gd name="connsiteY5" fmla="*/ 1262213 h 1262213"/>
                <a:gd name="connsiteX6" fmla="*/ 0 w 719863"/>
                <a:gd name="connsiteY6" fmla="*/ 1142233 h 1262213"/>
                <a:gd name="connsiteX7" fmla="*/ 0 w 719863"/>
                <a:gd name="connsiteY7" fmla="*/ 119979 h 1262213"/>
                <a:gd name="connsiteX8" fmla="*/ 119980 w 719863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3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3" y="53717"/>
                    <a:pt x="719863" y="119979"/>
                  </a:cubicBezTo>
                  <a:lnTo>
                    <a:pt x="719863" y="1142233"/>
                  </a:lnTo>
                  <a:cubicBezTo>
                    <a:pt x="719863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5" name="Rectangle: Rounded Corners 11">
              <a:extLst>
                <a:ext uri="{FF2B5EF4-FFF2-40B4-BE49-F238E27FC236}">
                  <a16:creationId xmlns:a16="http://schemas.microsoft.com/office/drawing/2014/main" id="{E9E3BBCC-5892-66A1-D806-12741A75B783}"/>
                </a:ext>
              </a:extLst>
            </p:cNvPr>
            <p:cNvSpPr/>
            <p:nvPr/>
          </p:nvSpPr>
          <p:spPr>
            <a:xfrm>
              <a:off x="924618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906946-99F4-F77F-CB3C-EDC9BF73BE18}"/>
              </a:ext>
            </a:extLst>
          </p:cNvPr>
          <p:cNvGrpSpPr/>
          <p:nvPr/>
        </p:nvGrpSpPr>
        <p:grpSpPr>
          <a:xfrm>
            <a:off x="9492078" y="10765680"/>
            <a:ext cx="1266512" cy="719865"/>
            <a:chOff x="10643159" y="10042533"/>
            <a:chExt cx="1266512" cy="71986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645E07D-50CC-C283-D7ED-7677AEFCA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88" t="4927" r="53150" b="6868"/>
            <a:stretch/>
          </p:blipFill>
          <p:spPr>
            <a:xfrm rot="5400000">
              <a:off x="10914334" y="9771359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6" y="1262213"/>
                    <a:pt x="599884" y="1262213"/>
                  </a:cubicBezTo>
                  <a:lnTo>
                    <a:pt x="119980" y="1262213"/>
                  </a:lnTo>
                  <a:cubicBezTo>
                    <a:pt x="53716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8" name="Rectangle: Rounded Corners 11">
              <a:extLst>
                <a:ext uri="{FF2B5EF4-FFF2-40B4-BE49-F238E27FC236}">
                  <a16:creationId xmlns:a16="http://schemas.microsoft.com/office/drawing/2014/main" id="{46F2859E-2E6A-8D51-D5EF-1319CC5D9BEE}"/>
                </a:ext>
              </a:extLst>
            </p:cNvPr>
            <p:cNvSpPr/>
            <p:nvPr/>
          </p:nvSpPr>
          <p:spPr>
            <a:xfrm>
              <a:off x="1064745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C769626B-1203-C22F-27B1-E451075B9A80}"/>
              </a:ext>
            </a:extLst>
          </p:cNvPr>
          <p:cNvSpPr/>
          <p:nvPr/>
        </p:nvSpPr>
        <p:spPr>
          <a:xfrm>
            <a:off x="10889051" y="10765681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E7909-B212-5496-805C-6BE9560B636C}"/>
              </a:ext>
            </a:extLst>
          </p:cNvPr>
          <p:cNvGrpSpPr/>
          <p:nvPr/>
        </p:nvGrpSpPr>
        <p:grpSpPr>
          <a:xfrm>
            <a:off x="12289373" y="10765680"/>
            <a:ext cx="1262213" cy="719865"/>
            <a:chOff x="13449050" y="10032677"/>
            <a:chExt cx="1262213" cy="71986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07731FC5-C857-A240-3818-79BB8E98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282" t="4927" r="34456" b="6868"/>
            <a:stretch/>
          </p:blipFill>
          <p:spPr>
            <a:xfrm rot="5400000">
              <a:off x="13720224" y="9761503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6" y="1262212"/>
                    <a:pt x="599884" y="1262212"/>
                  </a:cubicBezTo>
                  <a:lnTo>
                    <a:pt x="119980" y="1262212"/>
                  </a:lnTo>
                  <a:cubicBezTo>
                    <a:pt x="53716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52" name="Rectangle: Rounded Corners 11">
              <a:extLst>
                <a:ext uri="{FF2B5EF4-FFF2-40B4-BE49-F238E27FC236}">
                  <a16:creationId xmlns:a16="http://schemas.microsoft.com/office/drawing/2014/main" id="{E30FA64F-8877-4075-3DDA-B879627F5F72}"/>
                </a:ext>
              </a:extLst>
            </p:cNvPr>
            <p:cNvSpPr/>
            <p:nvPr/>
          </p:nvSpPr>
          <p:spPr>
            <a:xfrm>
              <a:off x="13449050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3" name="Rectangle: Rounded Corners 11">
            <a:extLst>
              <a:ext uri="{FF2B5EF4-FFF2-40B4-BE49-F238E27FC236}">
                <a16:creationId xmlns:a16="http://schemas.microsoft.com/office/drawing/2014/main" id="{9A0303B6-B5C5-6E1B-A197-F759793ED8CE}"/>
              </a:ext>
            </a:extLst>
          </p:cNvPr>
          <p:cNvSpPr/>
          <p:nvPr/>
        </p:nvSpPr>
        <p:spPr>
          <a:xfrm>
            <a:off x="13729286" y="1077553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9F2A93-DB69-3C0C-1696-FD9F26D4B4DD}"/>
              </a:ext>
            </a:extLst>
          </p:cNvPr>
          <p:cNvCxnSpPr>
            <a:cxnSpLocks/>
          </p:cNvCxnSpPr>
          <p:nvPr/>
        </p:nvCxnSpPr>
        <p:spPr>
          <a:xfrm>
            <a:off x="9445742" y="9910721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9BB36E-9684-3819-4E12-EA91768AA0AB}"/>
              </a:ext>
            </a:extLst>
          </p:cNvPr>
          <p:cNvCxnSpPr>
            <a:cxnSpLocks/>
          </p:cNvCxnSpPr>
          <p:nvPr/>
        </p:nvCxnSpPr>
        <p:spPr>
          <a:xfrm>
            <a:off x="7244900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AE3C489-FAA4-6209-AF9E-48A019B76683}"/>
              </a:ext>
            </a:extLst>
          </p:cNvPr>
          <p:cNvCxnSpPr>
            <a:cxnSpLocks/>
          </p:cNvCxnSpPr>
          <p:nvPr/>
        </p:nvCxnSpPr>
        <p:spPr>
          <a:xfrm>
            <a:off x="7969832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EDF373-66F2-4610-65F9-FC4A40319630}"/>
              </a:ext>
            </a:extLst>
          </p:cNvPr>
          <p:cNvCxnSpPr>
            <a:cxnSpLocks/>
          </p:cNvCxnSpPr>
          <p:nvPr/>
        </p:nvCxnSpPr>
        <p:spPr>
          <a:xfrm>
            <a:off x="8684628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674F56-08A3-A654-E90F-742507CE8310}"/>
              </a:ext>
            </a:extLst>
          </p:cNvPr>
          <p:cNvCxnSpPr>
            <a:cxnSpLocks/>
          </p:cNvCxnSpPr>
          <p:nvPr/>
        </p:nvCxnSpPr>
        <p:spPr>
          <a:xfrm>
            <a:off x="9396314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C869FD-B9EB-BA64-9880-63E929370946}"/>
              </a:ext>
            </a:extLst>
          </p:cNvPr>
          <p:cNvCxnSpPr>
            <a:cxnSpLocks/>
          </p:cNvCxnSpPr>
          <p:nvPr/>
        </p:nvCxnSpPr>
        <p:spPr>
          <a:xfrm>
            <a:off x="10114586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59D533-3CCA-A82D-9B1D-935E820645A9}"/>
              </a:ext>
            </a:extLst>
          </p:cNvPr>
          <p:cNvCxnSpPr>
            <a:cxnSpLocks/>
          </p:cNvCxnSpPr>
          <p:nvPr/>
        </p:nvCxnSpPr>
        <p:spPr>
          <a:xfrm>
            <a:off x="10835558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802F5D-FEBA-B0B5-3929-A73AD0E1ED80}"/>
              </a:ext>
            </a:extLst>
          </p:cNvPr>
          <p:cNvCxnSpPr>
            <a:cxnSpLocks/>
          </p:cNvCxnSpPr>
          <p:nvPr/>
        </p:nvCxnSpPr>
        <p:spPr>
          <a:xfrm>
            <a:off x="11561930" y="779245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ABA66DB-BD80-82DE-170A-9CA3EAFF9F53}"/>
              </a:ext>
            </a:extLst>
          </p:cNvPr>
          <p:cNvSpPr txBox="1"/>
          <p:nvPr/>
        </p:nvSpPr>
        <p:spPr>
          <a:xfrm>
            <a:off x="8324300" y="9873592"/>
            <a:ext cx="11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chunking</a:t>
            </a:r>
            <a:endParaRPr lang="en-GB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3E1F80-62F6-CBBD-21F3-B569FD5BD573}"/>
              </a:ext>
            </a:extLst>
          </p:cNvPr>
          <p:cNvSpPr txBox="1"/>
          <p:nvPr/>
        </p:nvSpPr>
        <p:spPr>
          <a:xfrm>
            <a:off x="7311853" y="10161459"/>
            <a:ext cx="2224835" cy="26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cut</a:t>
            </a:r>
            <a:r>
              <a:rPr lang="en-US" sz="1100" dirty="0">
                <a:latin typeface="Avenir LT Std 35 Light" panose="020B0402020203020204" pitchFamily="34" charset="0"/>
              </a:rPr>
              <a:t> into equal length segments</a:t>
            </a:r>
            <a:endParaRPr lang="en-GB" sz="1100" dirty="0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EB356E9D-FA30-353E-620F-D98E6F2C8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3"/>
          <a:stretch/>
        </p:blipFill>
        <p:spPr>
          <a:xfrm>
            <a:off x="6470345" y="12209597"/>
            <a:ext cx="5756758" cy="1431002"/>
          </a:xfrm>
          <a:prstGeom prst="rect">
            <a:avLst/>
          </a:prstGeom>
        </p:spPr>
      </p:pic>
      <p:sp>
        <p:nvSpPr>
          <p:cNvPr id="176" name="Trapezium 175">
            <a:extLst>
              <a:ext uri="{FF2B5EF4-FFF2-40B4-BE49-F238E27FC236}">
                <a16:creationId xmlns:a16="http://schemas.microsoft.com/office/drawing/2014/main" id="{7B1D6D32-7E10-5029-2474-0D146EFFB056}"/>
              </a:ext>
            </a:extLst>
          </p:cNvPr>
          <p:cNvSpPr/>
          <p:nvPr/>
        </p:nvSpPr>
        <p:spPr>
          <a:xfrm rot="10800000">
            <a:off x="6429897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rapezium 176">
            <a:extLst>
              <a:ext uri="{FF2B5EF4-FFF2-40B4-BE49-F238E27FC236}">
                <a16:creationId xmlns:a16="http://schemas.microsoft.com/office/drawing/2014/main" id="{5F5A7564-BCA5-A660-4301-241582D0E707}"/>
              </a:ext>
            </a:extLst>
          </p:cNvPr>
          <p:cNvSpPr/>
          <p:nvPr/>
        </p:nvSpPr>
        <p:spPr>
          <a:xfrm rot="10800000">
            <a:off x="6796383" y="138446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ium 177">
            <a:extLst>
              <a:ext uri="{FF2B5EF4-FFF2-40B4-BE49-F238E27FC236}">
                <a16:creationId xmlns:a16="http://schemas.microsoft.com/office/drawing/2014/main" id="{B281B152-F2F2-6862-BDA1-4626241511B9}"/>
              </a:ext>
            </a:extLst>
          </p:cNvPr>
          <p:cNvSpPr/>
          <p:nvPr/>
        </p:nvSpPr>
        <p:spPr>
          <a:xfrm rot="10800000">
            <a:off x="7160801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rapezium 178">
            <a:extLst>
              <a:ext uri="{FF2B5EF4-FFF2-40B4-BE49-F238E27FC236}">
                <a16:creationId xmlns:a16="http://schemas.microsoft.com/office/drawing/2014/main" id="{CE8C1B53-E653-C57C-B869-7045437C66CA}"/>
              </a:ext>
            </a:extLst>
          </p:cNvPr>
          <p:cNvSpPr/>
          <p:nvPr/>
        </p:nvSpPr>
        <p:spPr>
          <a:xfrm rot="10800000">
            <a:off x="7525219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rapezium 179">
            <a:extLst>
              <a:ext uri="{FF2B5EF4-FFF2-40B4-BE49-F238E27FC236}">
                <a16:creationId xmlns:a16="http://schemas.microsoft.com/office/drawing/2014/main" id="{F9C725EB-69FD-A8ED-491D-BB5298F12241}"/>
              </a:ext>
            </a:extLst>
          </p:cNvPr>
          <p:cNvSpPr/>
          <p:nvPr/>
        </p:nvSpPr>
        <p:spPr>
          <a:xfrm rot="10800000">
            <a:off x="7891705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ium 180">
            <a:extLst>
              <a:ext uri="{FF2B5EF4-FFF2-40B4-BE49-F238E27FC236}">
                <a16:creationId xmlns:a16="http://schemas.microsoft.com/office/drawing/2014/main" id="{8AE17127-9578-63E6-D7D2-2D3F7E21B8A6}"/>
              </a:ext>
            </a:extLst>
          </p:cNvPr>
          <p:cNvSpPr/>
          <p:nvPr/>
        </p:nvSpPr>
        <p:spPr>
          <a:xfrm rot="10800000">
            <a:off x="8256123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606A130D-3C39-9655-EADE-13D2563E8BF7}"/>
              </a:ext>
            </a:extLst>
          </p:cNvPr>
          <p:cNvSpPr/>
          <p:nvPr/>
        </p:nvSpPr>
        <p:spPr>
          <a:xfrm rot="10800000">
            <a:off x="8617172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2BB3372F-5035-EF99-E906-2F232D94D972}"/>
              </a:ext>
            </a:extLst>
          </p:cNvPr>
          <p:cNvSpPr/>
          <p:nvPr/>
        </p:nvSpPr>
        <p:spPr>
          <a:xfrm rot="10800000">
            <a:off x="8983658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620DED3E-F46A-04F1-CF55-07D730E0CE29}"/>
              </a:ext>
            </a:extLst>
          </p:cNvPr>
          <p:cNvSpPr/>
          <p:nvPr/>
        </p:nvSpPr>
        <p:spPr>
          <a:xfrm rot="10800000">
            <a:off x="9348076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apezium 185">
            <a:extLst>
              <a:ext uri="{FF2B5EF4-FFF2-40B4-BE49-F238E27FC236}">
                <a16:creationId xmlns:a16="http://schemas.microsoft.com/office/drawing/2014/main" id="{FCD1E36A-EFFB-0D62-B793-97D4115CA9B6}"/>
              </a:ext>
            </a:extLst>
          </p:cNvPr>
          <p:cNvSpPr/>
          <p:nvPr/>
        </p:nvSpPr>
        <p:spPr>
          <a:xfrm rot="10800000">
            <a:off x="9715862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apezium 186">
            <a:extLst>
              <a:ext uri="{FF2B5EF4-FFF2-40B4-BE49-F238E27FC236}">
                <a16:creationId xmlns:a16="http://schemas.microsoft.com/office/drawing/2014/main" id="{A8028B11-E73A-250D-7A48-43C15AA25089}"/>
              </a:ext>
            </a:extLst>
          </p:cNvPr>
          <p:cNvSpPr/>
          <p:nvPr/>
        </p:nvSpPr>
        <p:spPr>
          <a:xfrm rot="10800000">
            <a:off x="10082348" y="138446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rapezium 187">
            <a:extLst>
              <a:ext uri="{FF2B5EF4-FFF2-40B4-BE49-F238E27FC236}">
                <a16:creationId xmlns:a16="http://schemas.microsoft.com/office/drawing/2014/main" id="{D42CBDBC-DF42-AE5C-CF2D-1B7A1AF346F8}"/>
              </a:ext>
            </a:extLst>
          </p:cNvPr>
          <p:cNvSpPr/>
          <p:nvPr/>
        </p:nvSpPr>
        <p:spPr>
          <a:xfrm rot="10800000">
            <a:off x="10446766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ium 191">
            <a:extLst>
              <a:ext uri="{FF2B5EF4-FFF2-40B4-BE49-F238E27FC236}">
                <a16:creationId xmlns:a16="http://schemas.microsoft.com/office/drawing/2014/main" id="{B20FA8D6-FAF7-6932-67C3-D0A93A4DCE63}"/>
              </a:ext>
            </a:extLst>
          </p:cNvPr>
          <p:cNvSpPr/>
          <p:nvPr/>
        </p:nvSpPr>
        <p:spPr>
          <a:xfrm rot="10800000">
            <a:off x="10816620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apezium 192">
            <a:extLst>
              <a:ext uri="{FF2B5EF4-FFF2-40B4-BE49-F238E27FC236}">
                <a16:creationId xmlns:a16="http://schemas.microsoft.com/office/drawing/2014/main" id="{E2B97E79-F790-EE7B-7B3D-9743208E3D5D}"/>
              </a:ext>
            </a:extLst>
          </p:cNvPr>
          <p:cNvSpPr/>
          <p:nvPr/>
        </p:nvSpPr>
        <p:spPr>
          <a:xfrm rot="10800000">
            <a:off x="11183106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ium 194">
            <a:extLst>
              <a:ext uri="{FF2B5EF4-FFF2-40B4-BE49-F238E27FC236}">
                <a16:creationId xmlns:a16="http://schemas.microsoft.com/office/drawing/2014/main" id="{0A5CC8AF-669A-6896-8E5C-87662123F81D}"/>
              </a:ext>
            </a:extLst>
          </p:cNvPr>
          <p:cNvSpPr/>
          <p:nvPr/>
        </p:nvSpPr>
        <p:spPr>
          <a:xfrm rot="10800000">
            <a:off x="6447458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apezium 195">
            <a:extLst>
              <a:ext uri="{FF2B5EF4-FFF2-40B4-BE49-F238E27FC236}">
                <a16:creationId xmlns:a16="http://schemas.microsoft.com/office/drawing/2014/main" id="{58C4EDCD-449A-CAB2-9487-043C3331D4EC}"/>
              </a:ext>
            </a:extLst>
          </p:cNvPr>
          <p:cNvSpPr/>
          <p:nvPr/>
        </p:nvSpPr>
        <p:spPr>
          <a:xfrm rot="10800000">
            <a:off x="6813944" y="136231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ium 196">
            <a:extLst>
              <a:ext uri="{FF2B5EF4-FFF2-40B4-BE49-F238E27FC236}">
                <a16:creationId xmlns:a16="http://schemas.microsoft.com/office/drawing/2014/main" id="{75862DA8-7DA5-7160-CFC7-21C9C1857FCB}"/>
              </a:ext>
            </a:extLst>
          </p:cNvPr>
          <p:cNvSpPr/>
          <p:nvPr/>
        </p:nvSpPr>
        <p:spPr>
          <a:xfrm rot="10800000">
            <a:off x="7178362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apezium 197">
            <a:extLst>
              <a:ext uri="{FF2B5EF4-FFF2-40B4-BE49-F238E27FC236}">
                <a16:creationId xmlns:a16="http://schemas.microsoft.com/office/drawing/2014/main" id="{AE721968-2976-A213-B9C4-AD58E0D396EB}"/>
              </a:ext>
            </a:extLst>
          </p:cNvPr>
          <p:cNvSpPr/>
          <p:nvPr/>
        </p:nvSpPr>
        <p:spPr>
          <a:xfrm rot="10800000">
            <a:off x="7542780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apezium 198">
            <a:extLst>
              <a:ext uri="{FF2B5EF4-FFF2-40B4-BE49-F238E27FC236}">
                <a16:creationId xmlns:a16="http://schemas.microsoft.com/office/drawing/2014/main" id="{5E0B1659-563C-0A25-9411-8D8816799B3A}"/>
              </a:ext>
            </a:extLst>
          </p:cNvPr>
          <p:cNvSpPr/>
          <p:nvPr/>
        </p:nvSpPr>
        <p:spPr>
          <a:xfrm rot="10800000">
            <a:off x="7909266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apezium 199">
            <a:extLst>
              <a:ext uri="{FF2B5EF4-FFF2-40B4-BE49-F238E27FC236}">
                <a16:creationId xmlns:a16="http://schemas.microsoft.com/office/drawing/2014/main" id="{84AF2D7E-DDD4-7C2A-826E-5C2B4D6DA66F}"/>
              </a:ext>
            </a:extLst>
          </p:cNvPr>
          <p:cNvSpPr/>
          <p:nvPr/>
        </p:nvSpPr>
        <p:spPr>
          <a:xfrm rot="10800000">
            <a:off x="8273684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ium 200">
            <a:extLst>
              <a:ext uri="{FF2B5EF4-FFF2-40B4-BE49-F238E27FC236}">
                <a16:creationId xmlns:a16="http://schemas.microsoft.com/office/drawing/2014/main" id="{A0DFE8EE-07FC-A624-FC8C-908DA9EF9C9E}"/>
              </a:ext>
            </a:extLst>
          </p:cNvPr>
          <p:cNvSpPr/>
          <p:nvPr/>
        </p:nvSpPr>
        <p:spPr>
          <a:xfrm rot="10800000">
            <a:off x="8634733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ium 201">
            <a:extLst>
              <a:ext uri="{FF2B5EF4-FFF2-40B4-BE49-F238E27FC236}">
                <a16:creationId xmlns:a16="http://schemas.microsoft.com/office/drawing/2014/main" id="{3FEFD6A8-78B1-AE33-85AA-78161D4FD84A}"/>
              </a:ext>
            </a:extLst>
          </p:cNvPr>
          <p:cNvSpPr/>
          <p:nvPr/>
        </p:nvSpPr>
        <p:spPr>
          <a:xfrm rot="10800000">
            <a:off x="9001219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ium 202">
            <a:extLst>
              <a:ext uri="{FF2B5EF4-FFF2-40B4-BE49-F238E27FC236}">
                <a16:creationId xmlns:a16="http://schemas.microsoft.com/office/drawing/2014/main" id="{6F0D7068-02FF-830A-C8D5-E28A267CDD27}"/>
              </a:ext>
            </a:extLst>
          </p:cNvPr>
          <p:cNvSpPr/>
          <p:nvPr/>
        </p:nvSpPr>
        <p:spPr>
          <a:xfrm rot="10800000">
            <a:off x="9365637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ium 203">
            <a:extLst>
              <a:ext uri="{FF2B5EF4-FFF2-40B4-BE49-F238E27FC236}">
                <a16:creationId xmlns:a16="http://schemas.microsoft.com/office/drawing/2014/main" id="{84AA2F16-30FB-A51B-34CF-2C8642E59B25}"/>
              </a:ext>
            </a:extLst>
          </p:cNvPr>
          <p:cNvSpPr/>
          <p:nvPr/>
        </p:nvSpPr>
        <p:spPr>
          <a:xfrm rot="10800000">
            <a:off x="9733423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apezium 204">
            <a:extLst>
              <a:ext uri="{FF2B5EF4-FFF2-40B4-BE49-F238E27FC236}">
                <a16:creationId xmlns:a16="http://schemas.microsoft.com/office/drawing/2014/main" id="{3A5A6BDF-4918-8A6A-87F6-E71E85F9594E}"/>
              </a:ext>
            </a:extLst>
          </p:cNvPr>
          <p:cNvSpPr/>
          <p:nvPr/>
        </p:nvSpPr>
        <p:spPr>
          <a:xfrm rot="10800000">
            <a:off x="10099909" y="136231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apezium 205">
            <a:extLst>
              <a:ext uri="{FF2B5EF4-FFF2-40B4-BE49-F238E27FC236}">
                <a16:creationId xmlns:a16="http://schemas.microsoft.com/office/drawing/2014/main" id="{E019EB97-8327-F295-62AF-E0E07286CF37}"/>
              </a:ext>
            </a:extLst>
          </p:cNvPr>
          <p:cNvSpPr/>
          <p:nvPr/>
        </p:nvSpPr>
        <p:spPr>
          <a:xfrm rot="10800000">
            <a:off x="10464327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apezium 206">
            <a:extLst>
              <a:ext uri="{FF2B5EF4-FFF2-40B4-BE49-F238E27FC236}">
                <a16:creationId xmlns:a16="http://schemas.microsoft.com/office/drawing/2014/main" id="{1C8A9D34-0A50-12D1-7158-DAAFE9C73FDD}"/>
              </a:ext>
            </a:extLst>
          </p:cNvPr>
          <p:cNvSpPr/>
          <p:nvPr/>
        </p:nvSpPr>
        <p:spPr>
          <a:xfrm rot="10800000">
            <a:off x="10834181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rapezium 207">
            <a:extLst>
              <a:ext uri="{FF2B5EF4-FFF2-40B4-BE49-F238E27FC236}">
                <a16:creationId xmlns:a16="http://schemas.microsoft.com/office/drawing/2014/main" id="{25CADD16-6848-084B-569F-BE2FC6DD79D1}"/>
              </a:ext>
            </a:extLst>
          </p:cNvPr>
          <p:cNvSpPr/>
          <p:nvPr/>
        </p:nvSpPr>
        <p:spPr>
          <a:xfrm rot="10800000">
            <a:off x="11200667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11">
            <a:extLst>
              <a:ext uri="{FF2B5EF4-FFF2-40B4-BE49-F238E27FC236}">
                <a16:creationId xmlns:a16="http://schemas.microsoft.com/office/drawing/2014/main" id="{7958445E-79AF-9181-29C4-70942E004C72}"/>
              </a:ext>
            </a:extLst>
          </p:cNvPr>
          <p:cNvSpPr/>
          <p:nvPr/>
        </p:nvSpPr>
        <p:spPr>
          <a:xfrm>
            <a:off x="3811870" y="159417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5" name="Rectangle: Rounded Corners 11">
            <a:extLst>
              <a:ext uri="{FF2B5EF4-FFF2-40B4-BE49-F238E27FC236}">
                <a16:creationId xmlns:a16="http://schemas.microsoft.com/office/drawing/2014/main" id="{99E6AD7D-98F4-7EB8-D9D7-8D2975710165}"/>
              </a:ext>
            </a:extLst>
          </p:cNvPr>
          <p:cNvSpPr/>
          <p:nvPr/>
        </p:nvSpPr>
        <p:spPr>
          <a:xfrm>
            <a:off x="521314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5" name="Rectangle: Rounded Corners 11">
            <a:extLst>
              <a:ext uri="{FF2B5EF4-FFF2-40B4-BE49-F238E27FC236}">
                <a16:creationId xmlns:a16="http://schemas.microsoft.com/office/drawing/2014/main" id="{9B331B34-6822-AAB5-0B6F-7DB9616A5054}"/>
              </a:ext>
            </a:extLst>
          </p:cNvPr>
          <p:cNvSpPr/>
          <p:nvPr/>
        </p:nvSpPr>
        <p:spPr>
          <a:xfrm>
            <a:off x="6623005" y="159417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EB3DE9BE-3292-F7ED-EDD1-26D86A4C749C}"/>
              </a:ext>
            </a:extLst>
          </p:cNvPr>
          <p:cNvSpPr/>
          <p:nvPr/>
        </p:nvSpPr>
        <p:spPr>
          <a:xfrm>
            <a:off x="803287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" name="Rectangle: Rounded Corners 11">
            <a:extLst>
              <a:ext uri="{FF2B5EF4-FFF2-40B4-BE49-F238E27FC236}">
                <a16:creationId xmlns:a16="http://schemas.microsoft.com/office/drawing/2014/main" id="{ADEBBBFD-1B30-8DCA-4FD2-C9A649D0BAB5}"/>
              </a:ext>
            </a:extLst>
          </p:cNvPr>
          <p:cNvSpPr/>
          <p:nvPr/>
        </p:nvSpPr>
        <p:spPr>
          <a:xfrm>
            <a:off x="9433192" y="1593354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2" name="Rectangle: Rounded Corners 11">
            <a:extLst>
              <a:ext uri="{FF2B5EF4-FFF2-40B4-BE49-F238E27FC236}">
                <a16:creationId xmlns:a16="http://schemas.microsoft.com/office/drawing/2014/main" id="{A1A8941C-1A75-1FF3-9AD5-F59522F0B5C3}"/>
              </a:ext>
            </a:extLst>
          </p:cNvPr>
          <p:cNvSpPr/>
          <p:nvPr/>
        </p:nvSpPr>
        <p:spPr>
          <a:xfrm>
            <a:off x="1083541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5" name="Rectangle: Rounded Corners 11">
            <a:extLst>
              <a:ext uri="{FF2B5EF4-FFF2-40B4-BE49-F238E27FC236}">
                <a16:creationId xmlns:a16="http://schemas.microsoft.com/office/drawing/2014/main" id="{EC08D7D2-1720-6F33-2E69-0C3576EC4062}"/>
              </a:ext>
            </a:extLst>
          </p:cNvPr>
          <p:cNvSpPr/>
          <p:nvPr/>
        </p:nvSpPr>
        <p:spPr>
          <a:xfrm>
            <a:off x="12235732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6" name="Rectangle: Rounded Corners 11">
            <a:extLst>
              <a:ext uri="{FF2B5EF4-FFF2-40B4-BE49-F238E27FC236}">
                <a16:creationId xmlns:a16="http://schemas.microsoft.com/office/drawing/2014/main" id="{42362B04-7C62-7BD7-128C-D634BC9EC617}"/>
              </a:ext>
            </a:extLst>
          </p:cNvPr>
          <p:cNvSpPr/>
          <p:nvPr/>
        </p:nvSpPr>
        <p:spPr>
          <a:xfrm>
            <a:off x="13675645" y="15941739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B63B9ED-3467-5BAB-825E-FC574D7F7E63}"/>
              </a:ext>
            </a:extLst>
          </p:cNvPr>
          <p:cNvSpPr/>
          <p:nvPr/>
        </p:nvSpPr>
        <p:spPr>
          <a:xfrm>
            <a:off x="4349929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17744-20F3-ACBD-EC28-0AE971D0188D}"/>
              </a:ext>
            </a:extLst>
          </p:cNvPr>
          <p:cNvSpPr/>
          <p:nvPr/>
        </p:nvSpPr>
        <p:spPr>
          <a:xfrm>
            <a:off x="4352027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23FAF47-FBEA-CB51-E3B3-A2783EDE2025}"/>
              </a:ext>
            </a:extLst>
          </p:cNvPr>
          <p:cNvSpPr/>
          <p:nvPr/>
        </p:nvSpPr>
        <p:spPr>
          <a:xfrm>
            <a:off x="4352026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2E4B3DF-6AA9-E75A-48FC-8A4A6733306D}"/>
              </a:ext>
            </a:extLst>
          </p:cNvPr>
          <p:cNvSpPr/>
          <p:nvPr/>
        </p:nvSpPr>
        <p:spPr>
          <a:xfrm>
            <a:off x="5758746" y="16005251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15B88F2-3435-34AB-D65C-F792DCFAECFD}"/>
              </a:ext>
            </a:extLst>
          </p:cNvPr>
          <p:cNvSpPr/>
          <p:nvPr/>
        </p:nvSpPr>
        <p:spPr>
          <a:xfrm>
            <a:off x="5760844" y="16188483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40FDE0-52F9-0975-929C-E4D43477F834}"/>
              </a:ext>
            </a:extLst>
          </p:cNvPr>
          <p:cNvSpPr/>
          <p:nvPr/>
        </p:nvSpPr>
        <p:spPr>
          <a:xfrm>
            <a:off x="5760843" y="16367709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2BEC67A-5EE0-2378-D9E6-E094146D7AFC}"/>
              </a:ext>
            </a:extLst>
          </p:cNvPr>
          <p:cNvSpPr/>
          <p:nvPr/>
        </p:nvSpPr>
        <p:spPr>
          <a:xfrm>
            <a:off x="7149764" y="16002580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A900D0B-AFE9-6C07-4572-76E84853BF5D}"/>
              </a:ext>
            </a:extLst>
          </p:cNvPr>
          <p:cNvSpPr/>
          <p:nvPr/>
        </p:nvSpPr>
        <p:spPr>
          <a:xfrm>
            <a:off x="7151862" y="16185812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DA4786D-8392-8BB7-4F12-2BB9BA4AA54A}"/>
              </a:ext>
            </a:extLst>
          </p:cNvPr>
          <p:cNvSpPr/>
          <p:nvPr/>
        </p:nvSpPr>
        <p:spPr>
          <a:xfrm>
            <a:off x="7151861" y="16365038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7ECE74C-615A-4579-6677-18D27F9D62DB}"/>
              </a:ext>
            </a:extLst>
          </p:cNvPr>
          <p:cNvSpPr/>
          <p:nvPr/>
        </p:nvSpPr>
        <p:spPr>
          <a:xfrm>
            <a:off x="8560812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A5F92A-E715-F636-CFB8-B69681DE4E60}"/>
              </a:ext>
            </a:extLst>
          </p:cNvPr>
          <p:cNvSpPr/>
          <p:nvPr/>
        </p:nvSpPr>
        <p:spPr>
          <a:xfrm>
            <a:off x="8562910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F1444B6-5846-95B7-C2CE-40E4EF68BE51}"/>
              </a:ext>
            </a:extLst>
          </p:cNvPr>
          <p:cNvSpPr/>
          <p:nvPr/>
        </p:nvSpPr>
        <p:spPr>
          <a:xfrm>
            <a:off x="8562909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AB58B9B-8770-05D8-F272-1AC67A862325}"/>
              </a:ext>
            </a:extLst>
          </p:cNvPr>
          <p:cNvSpPr/>
          <p:nvPr/>
        </p:nvSpPr>
        <p:spPr>
          <a:xfrm>
            <a:off x="9970677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04DE388-6453-1CA3-0812-DEDD17B04201}"/>
              </a:ext>
            </a:extLst>
          </p:cNvPr>
          <p:cNvSpPr/>
          <p:nvPr/>
        </p:nvSpPr>
        <p:spPr>
          <a:xfrm>
            <a:off x="9972775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5EF4F27-1ED4-B121-1146-E72AA86B449C}"/>
              </a:ext>
            </a:extLst>
          </p:cNvPr>
          <p:cNvSpPr/>
          <p:nvPr/>
        </p:nvSpPr>
        <p:spPr>
          <a:xfrm>
            <a:off x="9972774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E036811-4439-F270-A0E2-6F59D49EB0B1}"/>
              </a:ext>
            </a:extLst>
          </p:cNvPr>
          <p:cNvSpPr/>
          <p:nvPr/>
        </p:nvSpPr>
        <p:spPr>
          <a:xfrm>
            <a:off x="11369054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B50952A-680E-C3F0-49B5-3B8968BA6C2F}"/>
              </a:ext>
            </a:extLst>
          </p:cNvPr>
          <p:cNvSpPr/>
          <p:nvPr/>
        </p:nvSpPr>
        <p:spPr>
          <a:xfrm>
            <a:off x="11371152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C51702B-B5DC-3249-0334-0CCCC4B41C6E}"/>
              </a:ext>
            </a:extLst>
          </p:cNvPr>
          <p:cNvSpPr/>
          <p:nvPr/>
        </p:nvSpPr>
        <p:spPr>
          <a:xfrm>
            <a:off x="11371151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BA110-7E67-8D47-2BAC-EAEEE4CE278F}"/>
              </a:ext>
            </a:extLst>
          </p:cNvPr>
          <p:cNvSpPr/>
          <p:nvPr/>
        </p:nvSpPr>
        <p:spPr>
          <a:xfrm>
            <a:off x="12786420" y="1602589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3F324BA-1160-BFE9-A96E-E91A4C8F2F88}"/>
              </a:ext>
            </a:extLst>
          </p:cNvPr>
          <p:cNvSpPr/>
          <p:nvPr/>
        </p:nvSpPr>
        <p:spPr>
          <a:xfrm>
            <a:off x="12788518" y="1620912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D1720E-F327-8946-0A42-6A2546ADD9EE}"/>
              </a:ext>
            </a:extLst>
          </p:cNvPr>
          <p:cNvSpPr/>
          <p:nvPr/>
        </p:nvSpPr>
        <p:spPr>
          <a:xfrm>
            <a:off x="12788517" y="1638835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576C420-C672-CD8E-CF27-6C6235AA5AB1}"/>
              </a:ext>
            </a:extLst>
          </p:cNvPr>
          <p:cNvSpPr/>
          <p:nvPr/>
        </p:nvSpPr>
        <p:spPr>
          <a:xfrm>
            <a:off x="14209303" y="16023225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8EAC87-D640-2B3E-B15C-248B41089847}"/>
              </a:ext>
            </a:extLst>
          </p:cNvPr>
          <p:cNvSpPr/>
          <p:nvPr/>
        </p:nvSpPr>
        <p:spPr>
          <a:xfrm>
            <a:off x="14211401" y="16206457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79972D6-09AC-5E2A-4412-8ABC3AAA8A1B}"/>
              </a:ext>
            </a:extLst>
          </p:cNvPr>
          <p:cNvSpPr/>
          <p:nvPr/>
        </p:nvSpPr>
        <p:spPr>
          <a:xfrm>
            <a:off x="14211400" y="16385683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636482-87C9-AAE0-E8EE-77EA87B13A47}"/>
              </a:ext>
            </a:extLst>
          </p:cNvPr>
          <p:cNvSpPr txBox="1"/>
          <p:nvPr/>
        </p:nvSpPr>
        <p:spPr>
          <a:xfrm>
            <a:off x="6513996" y="15133304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convolutional embedding</a:t>
            </a:r>
            <a:endParaRPr lang="en-GB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C20A840-9908-EFA9-70FB-6D3001683DF7}"/>
              </a:ext>
            </a:extLst>
          </p:cNvPr>
          <p:cNvSpPr txBox="1"/>
          <p:nvPr/>
        </p:nvSpPr>
        <p:spPr>
          <a:xfrm>
            <a:off x="6716957" y="15421171"/>
            <a:ext cx="2708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extract feature maps with N learned filters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63C2B0E-6C55-B40E-8378-052B6632F1DE}"/>
              </a:ext>
            </a:extLst>
          </p:cNvPr>
          <p:cNvCxnSpPr>
            <a:cxnSpLocks/>
          </p:cNvCxnSpPr>
          <p:nvPr/>
        </p:nvCxnSpPr>
        <p:spPr>
          <a:xfrm>
            <a:off x="9387509" y="1506679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9A6DDE4-C44A-1434-4519-48E0FF94D46E}"/>
              </a:ext>
            </a:extLst>
          </p:cNvPr>
          <p:cNvSpPr/>
          <p:nvPr/>
        </p:nvSpPr>
        <p:spPr>
          <a:xfrm>
            <a:off x="12472444" y="13612192"/>
            <a:ext cx="404924" cy="130310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C5E5DD-9F0E-2867-7732-AD997F0C31F2}"/>
              </a:ext>
            </a:extLst>
          </p:cNvPr>
          <p:cNvSpPr txBox="1"/>
          <p:nvPr/>
        </p:nvSpPr>
        <p:spPr>
          <a:xfrm>
            <a:off x="12931203" y="14071946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N convolutional filters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9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pezium 208">
            <a:extLst>
              <a:ext uri="{FF2B5EF4-FFF2-40B4-BE49-F238E27FC236}">
                <a16:creationId xmlns:a16="http://schemas.microsoft.com/office/drawing/2014/main" id="{941197B2-2F23-7FC2-69FF-2AC2FF39C3F7}"/>
              </a:ext>
            </a:extLst>
          </p:cNvPr>
          <p:cNvSpPr/>
          <p:nvPr/>
        </p:nvSpPr>
        <p:spPr>
          <a:xfrm rot="10800000">
            <a:off x="6182247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apezium 209">
            <a:extLst>
              <a:ext uri="{FF2B5EF4-FFF2-40B4-BE49-F238E27FC236}">
                <a16:creationId xmlns:a16="http://schemas.microsoft.com/office/drawing/2014/main" id="{C899FE8F-09B3-A186-CF90-BECA874A65F6}"/>
              </a:ext>
            </a:extLst>
          </p:cNvPr>
          <p:cNvSpPr/>
          <p:nvPr/>
        </p:nvSpPr>
        <p:spPr>
          <a:xfrm rot="10800000">
            <a:off x="6548733" y="70486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ium 226">
            <a:extLst>
              <a:ext uri="{FF2B5EF4-FFF2-40B4-BE49-F238E27FC236}">
                <a16:creationId xmlns:a16="http://schemas.microsoft.com/office/drawing/2014/main" id="{94F3A39D-C947-E4F0-C25B-9991F09D8B18}"/>
              </a:ext>
            </a:extLst>
          </p:cNvPr>
          <p:cNvSpPr/>
          <p:nvPr/>
        </p:nvSpPr>
        <p:spPr>
          <a:xfrm rot="10800000">
            <a:off x="6913151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ium 227">
            <a:extLst>
              <a:ext uri="{FF2B5EF4-FFF2-40B4-BE49-F238E27FC236}">
                <a16:creationId xmlns:a16="http://schemas.microsoft.com/office/drawing/2014/main" id="{1DE700F8-5ED0-C375-19C8-BF366C461DB6}"/>
              </a:ext>
            </a:extLst>
          </p:cNvPr>
          <p:cNvSpPr/>
          <p:nvPr/>
        </p:nvSpPr>
        <p:spPr>
          <a:xfrm rot="10800000">
            <a:off x="7277569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ium 228">
            <a:extLst>
              <a:ext uri="{FF2B5EF4-FFF2-40B4-BE49-F238E27FC236}">
                <a16:creationId xmlns:a16="http://schemas.microsoft.com/office/drawing/2014/main" id="{B43B484C-F86F-96E6-85F4-E9DDC65847B0}"/>
              </a:ext>
            </a:extLst>
          </p:cNvPr>
          <p:cNvSpPr/>
          <p:nvPr/>
        </p:nvSpPr>
        <p:spPr>
          <a:xfrm rot="10800000">
            <a:off x="7644055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ium 230">
            <a:extLst>
              <a:ext uri="{FF2B5EF4-FFF2-40B4-BE49-F238E27FC236}">
                <a16:creationId xmlns:a16="http://schemas.microsoft.com/office/drawing/2014/main" id="{AF848D1F-C3C2-B884-A38B-F07FD5D21D0F}"/>
              </a:ext>
            </a:extLst>
          </p:cNvPr>
          <p:cNvSpPr/>
          <p:nvPr/>
        </p:nvSpPr>
        <p:spPr>
          <a:xfrm rot="10800000">
            <a:off x="8008473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apezium 232">
            <a:extLst>
              <a:ext uri="{FF2B5EF4-FFF2-40B4-BE49-F238E27FC236}">
                <a16:creationId xmlns:a16="http://schemas.microsoft.com/office/drawing/2014/main" id="{B6CE4FD4-012A-F43F-F8D0-A9C2AEEEE297}"/>
              </a:ext>
            </a:extLst>
          </p:cNvPr>
          <p:cNvSpPr/>
          <p:nvPr/>
        </p:nvSpPr>
        <p:spPr>
          <a:xfrm rot="10800000">
            <a:off x="8369522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ium 235">
            <a:extLst>
              <a:ext uri="{FF2B5EF4-FFF2-40B4-BE49-F238E27FC236}">
                <a16:creationId xmlns:a16="http://schemas.microsoft.com/office/drawing/2014/main" id="{1D1EC760-23A1-404D-C841-251081C1F7FC}"/>
              </a:ext>
            </a:extLst>
          </p:cNvPr>
          <p:cNvSpPr/>
          <p:nvPr/>
        </p:nvSpPr>
        <p:spPr>
          <a:xfrm rot="10800000">
            <a:off x="8736008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apezium 238">
            <a:extLst>
              <a:ext uri="{FF2B5EF4-FFF2-40B4-BE49-F238E27FC236}">
                <a16:creationId xmlns:a16="http://schemas.microsoft.com/office/drawing/2014/main" id="{775F1917-4D08-0AA0-47DA-E9DFD6B46BB2}"/>
              </a:ext>
            </a:extLst>
          </p:cNvPr>
          <p:cNvSpPr/>
          <p:nvPr/>
        </p:nvSpPr>
        <p:spPr>
          <a:xfrm rot="10800000">
            <a:off x="9100426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apezium 239">
            <a:extLst>
              <a:ext uri="{FF2B5EF4-FFF2-40B4-BE49-F238E27FC236}">
                <a16:creationId xmlns:a16="http://schemas.microsoft.com/office/drawing/2014/main" id="{5F14E6AD-3B0B-40A7-1210-3E90CB70DC4C}"/>
              </a:ext>
            </a:extLst>
          </p:cNvPr>
          <p:cNvSpPr/>
          <p:nvPr/>
        </p:nvSpPr>
        <p:spPr>
          <a:xfrm rot="10800000">
            <a:off x="9468212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rapezium 248">
            <a:extLst>
              <a:ext uri="{FF2B5EF4-FFF2-40B4-BE49-F238E27FC236}">
                <a16:creationId xmlns:a16="http://schemas.microsoft.com/office/drawing/2014/main" id="{F8D041C6-F345-C5B2-019F-6839E54092ED}"/>
              </a:ext>
            </a:extLst>
          </p:cNvPr>
          <p:cNvSpPr/>
          <p:nvPr/>
        </p:nvSpPr>
        <p:spPr>
          <a:xfrm rot="10800000">
            <a:off x="9834698" y="70486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rapezium 250">
            <a:extLst>
              <a:ext uri="{FF2B5EF4-FFF2-40B4-BE49-F238E27FC236}">
                <a16:creationId xmlns:a16="http://schemas.microsoft.com/office/drawing/2014/main" id="{6F779A97-85C5-36D9-55C0-FBCDDDD18C8A}"/>
              </a:ext>
            </a:extLst>
          </p:cNvPr>
          <p:cNvSpPr/>
          <p:nvPr/>
        </p:nvSpPr>
        <p:spPr>
          <a:xfrm rot="10800000">
            <a:off x="10199116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apezium 256">
            <a:extLst>
              <a:ext uri="{FF2B5EF4-FFF2-40B4-BE49-F238E27FC236}">
                <a16:creationId xmlns:a16="http://schemas.microsoft.com/office/drawing/2014/main" id="{8CA83710-594F-DEBB-0BE0-AB5D0150728A}"/>
              </a:ext>
            </a:extLst>
          </p:cNvPr>
          <p:cNvSpPr/>
          <p:nvPr/>
        </p:nvSpPr>
        <p:spPr>
          <a:xfrm rot="10800000">
            <a:off x="10568970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rapezium 268">
            <a:extLst>
              <a:ext uri="{FF2B5EF4-FFF2-40B4-BE49-F238E27FC236}">
                <a16:creationId xmlns:a16="http://schemas.microsoft.com/office/drawing/2014/main" id="{FF088565-F690-38FA-07B8-A2F5C4609098}"/>
              </a:ext>
            </a:extLst>
          </p:cNvPr>
          <p:cNvSpPr/>
          <p:nvPr/>
        </p:nvSpPr>
        <p:spPr>
          <a:xfrm rot="10800000">
            <a:off x="10935456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5A6CA-29FD-BE52-27BA-FB2F56B5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277388" y="1069023"/>
            <a:ext cx="5756758" cy="143100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EA6946-A155-2FAB-B298-B471E3C0C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50" t="4927" r="43888" b="6868"/>
          <a:stretch/>
        </p:blipFill>
        <p:spPr>
          <a:xfrm rot="5400000">
            <a:off x="10916217" y="3446006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E92D9C7-41FC-F0DB-4EDC-C001F4991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44" t="4927" r="25194" b="6868"/>
          <a:stretch/>
        </p:blipFill>
        <p:spPr>
          <a:xfrm rot="5400000">
            <a:off x="13760196" y="3455862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546EA6-58C3-2D9F-7A0D-3DCE59DFBF59}"/>
              </a:ext>
            </a:extLst>
          </p:cNvPr>
          <p:cNvGrpSpPr/>
          <p:nvPr/>
        </p:nvGrpSpPr>
        <p:grpSpPr>
          <a:xfrm>
            <a:off x="3617861" y="3727036"/>
            <a:ext cx="1262213" cy="719864"/>
            <a:chOff x="5025188" y="10042533"/>
            <a:chExt cx="1262213" cy="7198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847E5F6-22BE-FD89-18C2-28028A09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" t="4928" r="90577" b="6867"/>
            <a:stretch/>
          </p:blipFill>
          <p:spPr>
            <a:xfrm rot="5400000">
              <a:off x="5296363" y="9771359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74012904-5577-D7CB-F065-D63FEAC356FE}"/>
                </a:ext>
              </a:extLst>
            </p:cNvPr>
            <p:cNvSpPr/>
            <p:nvPr/>
          </p:nvSpPr>
          <p:spPr>
            <a:xfrm>
              <a:off x="502518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91E11BC-E1BF-6D3B-363E-21C8E72F092B}"/>
              </a:ext>
            </a:extLst>
          </p:cNvPr>
          <p:cNvGrpSpPr/>
          <p:nvPr/>
        </p:nvGrpSpPr>
        <p:grpSpPr>
          <a:xfrm>
            <a:off x="5017729" y="3717181"/>
            <a:ext cx="1263615" cy="719865"/>
            <a:chOff x="6425056" y="10032678"/>
            <a:chExt cx="1263615" cy="7198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5052448-ACAF-9C3C-B121-A2E4F64CD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84" t="4927" r="81154" b="6868"/>
            <a:stretch/>
          </p:blipFill>
          <p:spPr>
            <a:xfrm rot="5400000">
              <a:off x="6696231" y="9761504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9" name="Rectangle: Rounded Corners 11">
              <a:extLst>
                <a:ext uri="{FF2B5EF4-FFF2-40B4-BE49-F238E27FC236}">
                  <a16:creationId xmlns:a16="http://schemas.microsoft.com/office/drawing/2014/main" id="{9587A607-44D6-9CAB-0952-3C879AF57AD8}"/>
                </a:ext>
              </a:extLst>
            </p:cNvPr>
            <p:cNvSpPr/>
            <p:nvPr/>
          </p:nvSpPr>
          <p:spPr>
            <a:xfrm>
              <a:off x="642645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6F796E-AE07-6CDE-E44E-1C5F44A16FAC}"/>
              </a:ext>
            </a:extLst>
          </p:cNvPr>
          <p:cNvGrpSpPr/>
          <p:nvPr/>
        </p:nvGrpSpPr>
        <p:grpSpPr>
          <a:xfrm>
            <a:off x="6424699" y="3727036"/>
            <a:ext cx="1266510" cy="723777"/>
            <a:chOff x="7832026" y="10042533"/>
            <a:chExt cx="1266510" cy="7237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BE7C115-D156-0EDC-7956-F69B06B5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03" t="4927" r="71835" b="6868"/>
            <a:stretch/>
          </p:blipFill>
          <p:spPr>
            <a:xfrm rot="5400000">
              <a:off x="8103200" y="9775272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2" name="Rectangle: Rounded Corners 11">
              <a:extLst>
                <a:ext uri="{FF2B5EF4-FFF2-40B4-BE49-F238E27FC236}">
                  <a16:creationId xmlns:a16="http://schemas.microsoft.com/office/drawing/2014/main" id="{A23ECCD8-D8A8-D587-0E1B-8C471E99A12B}"/>
                </a:ext>
              </a:extLst>
            </p:cNvPr>
            <p:cNvSpPr/>
            <p:nvPr/>
          </p:nvSpPr>
          <p:spPr>
            <a:xfrm>
              <a:off x="7836323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AD1501-74B4-D0FF-12A3-3A7459C41B85}"/>
              </a:ext>
            </a:extLst>
          </p:cNvPr>
          <p:cNvGrpSpPr/>
          <p:nvPr/>
        </p:nvGrpSpPr>
        <p:grpSpPr>
          <a:xfrm>
            <a:off x="7838861" y="3717181"/>
            <a:ext cx="1262476" cy="719864"/>
            <a:chOff x="9246188" y="10032678"/>
            <a:chExt cx="1262476" cy="719864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1862CD3-E5A3-BB96-8443-52BA3DBF7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326" t="4927" r="62412" b="6868"/>
            <a:stretch/>
          </p:blipFill>
          <p:spPr>
            <a:xfrm rot="5400000">
              <a:off x="9517626" y="9761503"/>
              <a:ext cx="719863" cy="1262213"/>
            </a:xfrm>
            <a:custGeom>
              <a:avLst/>
              <a:gdLst>
                <a:gd name="connsiteX0" fmla="*/ 119980 w 719863"/>
                <a:gd name="connsiteY0" fmla="*/ 0 h 1262213"/>
                <a:gd name="connsiteX1" fmla="*/ 599884 w 719863"/>
                <a:gd name="connsiteY1" fmla="*/ 0 h 1262213"/>
                <a:gd name="connsiteX2" fmla="*/ 719863 w 719863"/>
                <a:gd name="connsiteY2" fmla="*/ 119979 h 1262213"/>
                <a:gd name="connsiteX3" fmla="*/ 719863 w 719863"/>
                <a:gd name="connsiteY3" fmla="*/ 1142233 h 1262213"/>
                <a:gd name="connsiteX4" fmla="*/ 599884 w 719863"/>
                <a:gd name="connsiteY4" fmla="*/ 1262213 h 1262213"/>
                <a:gd name="connsiteX5" fmla="*/ 119980 w 719863"/>
                <a:gd name="connsiteY5" fmla="*/ 1262213 h 1262213"/>
                <a:gd name="connsiteX6" fmla="*/ 0 w 719863"/>
                <a:gd name="connsiteY6" fmla="*/ 1142233 h 1262213"/>
                <a:gd name="connsiteX7" fmla="*/ 0 w 719863"/>
                <a:gd name="connsiteY7" fmla="*/ 119979 h 1262213"/>
                <a:gd name="connsiteX8" fmla="*/ 119980 w 719863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3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3" y="53717"/>
                    <a:pt x="719863" y="119979"/>
                  </a:cubicBezTo>
                  <a:lnTo>
                    <a:pt x="719863" y="1142233"/>
                  </a:lnTo>
                  <a:cubicBezTo>
                    <a:pt x="719863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5" name="Rectangle: Rounded Corners 11">
              <a:extLst>
                <a:ext uri="{FF2B5EF4-FFF2-40B4-BE49-F238E27FC236}">
                  <a16:creationId xmlns:a16="http://schemas.microsoft.com/office/drawing/2014/main" id="{E9E3BBCC-5892-66A1-D806-12741A75B783}"/>
                </a:ext>
              </a:extLst>
            </p:cNvPr>
            <p:cNvSpPr/>
            <p:nvPr/>
          </p:nvSpPr>
          <p:spPr>
            <a:xfrm>
              <a:off x="924618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906946-99F4-F77F-CB3C-EDC9BF73BE18}"/>
              </a:ext>
            </a:extLst>
          </p:cNvPr>
          <p:cNvGrpSpPr/>
          <p:nvPr/>
        </p:nvGrpSpPr>
        <p:grpSpPr>
          <a:xfrm>
            <a:off x="9244428" y="3717180"/>
            <a:ext cx="1266512" cy="719865"/>
            <a:chOff x="10643159" y="10042533"/>
            <a:chExt cx="1266512" cy="71986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645E07D-50CC-C283-D7ED-7677AEFCA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88" t="4927" r="53150" b="6868"/>
            <a:stretch/>
          </p:blipFill>
          <p:spPr>
            <a:xfrm rot="5400000">
              <a:off x="10914334" y="9771359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6" y="1262213"/>
                    <a:pt x="599884" y="1262213"/>
                  </a:cubicBezTo>
                  <a:lnTo>
                    <a:pt x="119980" y="1262213"/>
                  </a:lnTo>
                  <a:cubicBezTo>
                    <a:pt x="53716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8" name="Rectangle: Rounded Corners 11">
              <a:extLst>
                <a:ext uri="{FF2B5EF4-FFF2-40B4-BE49-F238E27FC236}">
                  <a16:creationId xmlns:a16="http://schemas.microsoft.com/office/drawing/2014/main" id="{46F2859E-2E6A-8D51-D5EF-1319CC5D9BEE}"/>
                </a:ext>
              </a:extLst>
            </p:cNvPr>
            <p:cNvSpPr/>
            <p:nvPr/>
          </p:nvSpPr>
          <p:spPr>
            <a:xfrm>
              <a:off x="1064745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C769626B-1203-C22F-27B1-E451075B9A80}"/>
              </a:ext>
            </a:extLst>
          </p:cNvPr>
          <p:cNvSpPr/>
          <p:nvPr/>
        </p:nvSpPr>
        <p:spPr>
          <a:xfrm>
            <a:off x="10641401" y="3717181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E7909-B212-5496-805C-6BE9560B636C}"/>
              </a:ext>
            </a:extLst>
          </p:cNvPr>
          <p:cNvGrpSpPr/>
          <p:nvPr/>
        </p:nvGrpSpPr>
        <p:grpSpPr>
          <a:xfrm>
            <a:off x="12041723" y="3717180"/>
            <a:ext cx="1262213" cy="719865"/>
            <a:chOff x="13449050" y="10032677"/>
            <a:chExt cx="1262213" cy="71986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07731FC5-C857-A240-3818-79BB8E98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282" t="4927" r="34456" b="6868"/>
            <a:stretch/>
          </p:blipFill>
          <p:spPr>
            <a:xfrm rot="5400000">
              <a:off x="13720224" y="9761503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6" y="1262212"/>
                    <a:pt x="599884" y="1262212"/>
                  </a:cubicBezTo>
                  <a:lnTo>
                    <a:pt x="119980" y="1262212"/>
                  </a:lnTo>
                  <a:cubicBezTo>
                    <a:pt x="53716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52" name="Rectangle: Rounded Corners 11">
              <a:extLst>
                <a:ext uri="{FF2B5EF4-FFF2-40B4-BE49-F238E27FC236}">
                  <a16:creationId xmlns:a16="http://schemas.microsoft.com/office/drawing/2014/main" id="{E30FA64F-8877-4075-3DDA-B879627F5F72}"/>
                </a:ext>
              </a:extLst>
            </p:cNvPr>
            <p:cNvSpPr/>
            <p:nvPr/>
          </p:nvSpPr>
          <p:spPr>
            <a:xfrm>
              <a:off x="13449050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3" name="Rectangle: Rounded Corners 11">
            <a:extLst>
              <a:ext uri="{FF2B5EF4-FFF2-40B4-BE49-F238E27FC236}">
                <a16:creationId xmlns:a16="http://schemas.microsoft.com/office/drawing/2014/main" id="{9A0303B6-B5C5-6E1B-A197-F759793ED8CE}"/>
              </a:ext>
            </a:extLst>
          </p:cNvPr>
          <p:cNvSpPr/>
          <p:nvPr/>
        </p:nvSpPr>
        <p:spPr>
          <a:xfrm>
            <a:off x="13481636" y="372703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9F2A93-DB69-3C0C-1696-FD9F26D4B4DD}"/>
              </a:ext>
            </a:extLst>
          </p:cNvPr>
          <p:cNvCxnSpPr>
            <a:cxnSpLocks/>
          </p:cNvCxnSpPr>
          <p:nvPr/>
        </p:nvCxnSpPr>
        <p:spPr>
          <a:xfrm>
            <a:off x="9198092" y="2862221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9BB36E-9684-3819-4E12-EA91768AA0AB}"/>
              </a:ext>
            </a:extLst>
          </p:cNvPr>
          <p:cNvCxnSpPr>
            <a:cxnSpLocks/>
          </p:cNvCxnSpPr>
          <p:nvPr/>
        </p:nvCxnSpPr>
        <p:spPr>
          <a:xfrm>
            <a:off x="6997250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AE3C489-FAA4-6209-AF9E-48A019B76683}"/>
              </a:ext>
            </a:extLst>
          </p:cNvPr>
          <p:cNvCxnSpPr>
            <a:cxnSpLocks/>
          </p:cNvCxnSpPr>
          <p:nvPr/>
        </p:nvCxnSpPr>
        <p:spPr>
          <a:xfrm>
            <a:off x="7722182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EDF373-66F2-4610-65F9-FC4A40319630}"/>
              </a:ext>
            </a:extLst>
          </p:cNvPr>
          <p:cNvCxnSpPr>
            <a:cxnSpLocks/>
          </p:cNvCxnSpPr>
          <p:nvPr/>
        </p:nvCxnSpPr>
        <p:spPr>
          <a:xfrm>
            <a:off x="8436978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674F56-08A3-A654-E90F-742507CE8310}"/>
              </a:ext>
            </a:extLst>
          </p:cNvPr>
          <p:cNvCxnSpPr>
            <a:cxnSpLocks/>
          </p:cNvCxnSpPr>
          <p:nvPr/>
        </p:nvCxnSpPr>
        <p:spPr>
          <a:xfrm>
            <a:off x="9148664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C869FD-B9EB-BA64-9880-63E929370946}"/>
              </a:ext>
            </a:extLst>
          </p:cNvPr>
          <p:cNvCxnSpPr>
            <a:cxnSpLocks/>
          </p:cNvCxnSpPr>
          <p:nvPr/>
        </p:nvCxnSpPr>
        <p:spPr>
          <a:xfrm>
            <a:off x="9866936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59D533-3CCA-A82D-9B1D-935E820645A9}"/>
              </a:ext>
            </a:extLst>
          </p:cNvPr>
          <p:cNvCxnSpPr>
            <a:cxnSpLocks/>
          </p:cNvCxnSpPr>
          <p:nvPr/>
        </p:nvCxnSpPr>
        <p:spPr>
          <a:xfrm>
            <a:off x="10587908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802F5D-FEBA-B0B5-3929-A73AD0E1ED80}"/>
              </a:ext>
            </a:extLst>
          </p:cNvPr>
          <p:cNvCxnSpPr>
            <a:cxnSpLocks/>
          </p:cNvCxnSpPr>
          <p:nvPr/>
        </p:nvCxnSpPr>
        <p:spPr>
          <a:xfrm>
            <a:off x="11314280" y="74395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ABA66DB-BD80-82DE-170A-9CA3EAFF9F53}"/>
              </a:ext>
            </a:extLst>
          </p:cNvPr>
          <p:cNvSpPr txBox="1"/>
          <p:nvPr/>
        </p:nvSpPr>
        <p:spPr>
          <a:xfrm>
            <a:off x="8076650" y="2825092"/>
            <a:ext cx="11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chunking</a:t>
            </a:r>
            <a:endParaRPr lang="en-GB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3E1F80-62F6-CBBD-21F3-B569FD5BD573}"/>
              </a:ext>
            </a:extLst>
          </p:cNvPr>
          <p:cNvSpPr txBox="1"/>
          <p:nvPr/>
        </p:nvSpPr>
        <p:spPr>
          <a:xfrm>
            <a:off x="7064203" y="3112959"/>
            <a:ext cx="2224835" cy="26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cut</a:t>
            </a:r>
            <a:r>
              <a:rPr lang="en-US" sz="1100" dirty="0">
                <a:latin typeface="Avenir LT Std 35 Light" panose="020B0402020203020204" pitchFamily="34" charset="0"/>
              </a:rPr>
              <a:t> into equal length segments</a:t>
            </a:r>
            <a:endParaRPr lang="en-GB" sz="1100" dirty="0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EB356E9D-FA30-353E-620F-D98E6F2C8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222695" y="5161097"/>
            <a:ext cx="5756758" cy="1431002"/>
          </a:xfrm>
          <a:prstGeom prst="rect">
            <a:avLst/>
          </a:prstGeom>
        </p:spPr>
      </p:pic>
      <p:sp>
        <p:nvSpPr>
          <p:cNvPr id="176" name="Trapezium 175">
            <a:extLst>
              <a:ext uri="{FF2B5EF4-FFF2-40B4-BE49-F238E27FC236}">
                <a16:creationId xmlns:a16="http://schemas.microsoft.com/office/drawing/2014/main" id="{7B1D6D32-7E10-5029-2474-0D146EFFB056}"/>
              </a:ext>
            </a:extLst>
          </p:cNvPr>
          <p:cNvSpPr/>
          <p:nvPr/>
        </p:nvSpPr>
        <p:spPr>
          <a:xfrm rot="10800000">
            <a:off x="6182247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rapezium 176">
            <a:extLst>
              <a:ext uri="{FF2B5EF4-FFF2-40B4-BE49-F238E27FC236}">
                <a16:creationId xmlns:a16="http://schemas.microsoft.com/office/drawing/2014/main" id="{5F5A7564-BCA5-A660-4301-241582D0E707}"/>
              </a:ext>
            </a:extLst>
          </p:cNvPr>
          <p:cNvSpPr/>
          <p:nvPr/>
        </p:nvSpPr>
        <p:spPr>
          <a:xfrm rot="10800000">
            <a:off x="6548733" y="67961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ium 177">
            <a:extLst>
              <a:ext uri="{FF2B5EF4-FFF2-40B4-BE49-F238E27FC236}">
                <a16:creationId xmlns:a16="http://schemas.microsoft.com/office/drawing/2014/main" id="{B281B152-F2F2-6862-BDA1-4626241511B9}"/>
              </a:ext>
            </a:extLst>
          </p:cNvPr>
          <p:cNvSpPr/>
          <p:nvPr/>
        </p:nvSpPr>
        <p:spPr>
          <a:xfrm rot="10800000">
            <a:off x="6913151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rapezium 178">
            <a:extLst>
              <a:ext uri="{FF2B5EF4-FFF2-40B4-BE49-F238E27FC236}">
                <a16:creationId xmlns:a16="http://schemas.microsoft.com/office/drawing/2014/main" id="{CE8C1B53-E653-C57C-B869-7045437C66CA}"/>
              </a:ext>
            </a:extLst>
          </p:cNvPr>
          <p:cNvSpPr/>
          <p:nvPr/>
        </p:nvSpPr>
        <p:spPr>
          <a:xfrm rot="10800000">
            <a:off x="7277569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rapezium 179">
            <a:extLst>
              <a:ext uri="{FF2B5EF4-FFF2-40B4-BE49-F238E27FC236}">
                <a16:creationId xmlns:a16="http://schemas.microsoft.com/office/drawing/2014/main" id="{F9C725EB-69FD-A8ED-491D-BB5298F12241}"/>
              </a:ext>
            </a:extLst>
          </p:cNvPr>
          <p:cNvSpPr/>
          <p:nvPr/>
        </p:nvSpPr>
        <p:spPr>
          <a:xfrm rot="10800000">
            <a:off x="7644055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ium 180">
            <a:extLst>
              <a:ext uri="{FF2B5EF4-FFF2-40B4-BE49-F238E27FC236}">
                <a16:creationId xmlns:a16="http://schemas.microsoft.com/office/drawing/2014/main" id="{8AE17127-9578-63E6-D7D2-2D3F7E21B8A6}"/>
              </a:ext>
            </a:extLst>
          </p:cNvPr>
          <p:cNvSpPr/>
          <p:nvPr/>
        </p:nvSpPr>
        <p:spPr>
          <a:xfrm rot="10800000">
            <a:off x="8008473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606A130D-3C39-9655-EADE-13D2563E8BF7}"/>
              </a:ext>
            </a:extLst>
          </p:cNvPr>
          <p:cNvSpPr/>
          <p:nvPr/>
        </p:nvSpPr>
        <p:spPr>
          <a:xfrm rot="10800000">
            <a:off x="8369522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2BB3372F-5035-EF99-E906-2F232D94D972}"/>
              </a:ext>
            </a:extLst>
          </p:cNvPr>
          <p:cNvSpPr/>
          <p:nvPr/>
        </p:nvSpPr>
        <p:spPr>
          <a:xfrm rot="10800000">
            <a:off x="8736008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620DED3E-F46A-04F1-CF55-07D730E0CE29}"/>
              </a:ext>
            </a:extLst>
          </p:cNvPr>
          <p:cNvSpPr/>
          <p:nvPr/>
        </p:nvSpPr>
        <p:spPr>
          <a:xfrm rot="10800000">
            <a:off x="9100426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apezium 185">
            <a:extLst>
              <a:ext uri="{FF2B5EF4-FFF2-40B4-BE49-F238E27FC236}">
                <a16:creationId xmlns:a16="http://schemas.microsoft.com/office/drawing/2014/main" id="{FCD1E36A-EFFB-0D62-B793-97D4115CA9B6}"/>
              </a:ext>
            </a:extLst>
          </p:cNvPr>
          <p:cNvSpPr/>
          <p:nvPr/>
        </p:nvSpPr>
        <p:spPr>
          <a:xfrm rot="10800000">
            <a:off x="9468212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apezium 186">
            <a:extLst>
              <a:ext uri="{FF2B5EF4-FFF2-40B4-BE49-F238E27FC236}">
                <a16:creationId xmlns:a16="http://schemas.microsoft.com/office/drawing/2014/main" id="{A8028B11-E73A-250D-7A48-43C15AA25089}"/>
              </a:ext>
            </a:extLst>
          </p:cNvPr>
          <p:cNvSpPr/>
          <p:nvPr/>
        </p:nvSpPr>
        <p:spPr>
          <a:xfrm rot="10800000">
            <a:off x="9834698" y="67961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rapezium 187">
            <a:extLst>
              <a:ext uri="{FF2B5EF4-FFF2-40B4-BE49-F238E27FC236}">
                <a16:creationId xmlns:a16="http://schemas.microsoft.com/office/drawing/2014/main" id="{D42CBDBC-DF42-AE5C-CF2D-1B7A1AF346F8}"/>
              </a:ext>
            </a:extLst>
          </p:cNvPr>
          <p:cNvSpPr/>
          <p:nvPr/>
        </p:nvSpPr>
        <p:spPr>
          <a:xfrm rot="10800000">
            <a:off x="10199116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ium 191">
            <a:extLst>
              <a:ext uri="{FF2B5EF4-FFF2-40B4-BE49-F238E27FC236}">
                <a16:creationId xmlns:a16="http://schemas.microsoft.com/office/drawing/2014/main" id="{B20FA8D6-FAF7-6932-67C3-D0A93A4DCE63}"/>
              </a:ext>
            </a:extLst>
          </p:cNvPr>
          <p:cNvSpPr/>
          <p:nvPr/>
        </p:nvSpPr>
        <p:spPr>
          <a:xfrm rot="10800000">
            <a:off x="10568970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apezium 192">
            <a:extLst>
              <a:ext uri="{FF2B5EF4-FFF2-40B4-BE49-F238E27FC236}">
                <a16:creationId xmlns:a16="http://schemas.microsoft.com/office/drawing/2014/main" id="{E2B97E79-F790-EE7B-7B3D-9743208E3D5D}"/>
              </a:ext>
            </a:extLst>
          </p:cNvPr>
          <p:cNvSpPr/>
          <p:nvPr/>
        </p:nvSpPr>
        <p:spPr>
          <a:xfrm rot="10800000">
            <a:off x="10935456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ium 194">
            <a:extLst>
              <a:ext uri="{FF2B5EF4-FFF2-40B4-BE49-F238E27FC236}">
                <a16:creationId xmlns:a16="http://schemas.microsoft.com/office/drawing/2014/main" id="{0A5CC8AF-669A-6896-8E5C-87662123F81D}"/>
              </a:ext>
            </a:extLst>
          </p:cNvPr>
          <p:cNvSpPr/>
          <p:nvPr/>
        </p:nvSpPr>
        <p:spPr>
          <a:xfrm rot="10800000">
            <a:off x="6199808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apezium 195">
            <a:extLst>
              <a:ext uri="{FF2B5EF4-FFF2-40B4-BE49-F238E27FC236}">
                <a16:creationId xmlns:a16="http://schemas.microsoft.com/office/drawing/2014/main" id="{58C4EDCD-449A-CAB2-9487-043C3331D4EC}"/>
              </a:ext>
            </a:extLst>
          </p:cNvPr>
          <p:cNvSpPr/>
          <p:nvPr/>
        </p:nvSpPr>
        <p:spPr>
          <a:xfrm rot="10800000">
            <a:off x="6566294" y="65746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ium 196">
            <a:extLst>
              <a:ext uri="{FF2B5EF4-FFF2-40B4-BE49-F238E27FC236}">
                <a16:creationId xmlns:a16="http://schemas.microsoft.com/office/drawing/2014/main" id="{75862DA8-7DA5-7160-CFC7-21C9C1857FCB}"/>
              </a:ext>
            </a:extLst>
          </p:cNvPr>
          <p:cNvSpPr/>
          <p:nvPr/>
        </p:nvSpPr>
        <p:spPr>
          <a:xfrm rot="10800000">
            <a:off x="6930712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apezium 197">
            <a:extLst>
              <a:ext uri="{FF2B5EF4-FFF2-40B4-BE49-F238E27FC236}">
                <a16:creationId xmlns:a16="http://schemas.microsoft.com/office/drawing/2014/main" id="{AE721968-2976-A213-B9C4-AD58E0D396EB}"/>
              </a:ext>
            </a:extLst>
          </p:cNvPr>
          <p:cNvSpPr/>
          <p:nvPr/>
        </p:nvSpPr>
        <p:spPr>
          <a:xfrm rot="10800000">
            <a:off x="7295130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apezium 198">
            <a:extLst>
              <a:ext uri="{FF2B5EF4-FFF2-40B4-BE49-F238E27FC236}">
                <a16:creationId xmlns:a16="http://schemas.microsoft.com/office/drawing/2014/main" id="{5E0B1659-563C-0A25-9411-8D8816799B3A}"/>
              </a:ext>
            </a:extLst>
          </p:cNvPr>
          <p:cNvSpPr/>
          <p:nvPr/>
        </p:nvSpPr>
        <p:spPr>
          <a:xfrm rot="10800000">
            <a:off x="7661616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apezium 199">
            <a:extLst>
              <a:ext uri="{FF2B5EF4-FFF2-40B4-BE49-F238E27FC236}">
                <a16:creationId xmlns:a16="http://schemas.microsoft.com/office/drawing/2014/main" id="{84AF2D7E-DDD4-7C2A-826E-5C2B4D6DA66F}"/>
              </a:ext>
            </a:extLst>
          </p:cNvPr>
          <p:cNvSpPr/>
          <p:nvPr/>
        </p:nvSpPr>
        <p:spPr>
          <a:xfrm rot="10800000">
            <a:off x="8026034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ium 200">
            <a:extLst>
              <a:ext uri="{FF2B5EF4-FFF2-40B4-BE49-F238E27FC236}">
                <a16:creationId xmlns:a16="http://schemas.microsoft.com/office/drawing/2014/main" id="{A0DFE8EE-07FC-A624-FC8C-908DA9EF9C9E}"/>
              </a:ext>
            </a:extLst>
          </p:cNvPr>
          <p:cNvSpPr/>
          <p:nvPr/>
        </p:nvSpPr>
        <p:spPr>
          <a:xfrm rot="10800000">
            <a:off x="8387083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ium 201">
            <a:extLst>
              <a:ext uri="{FF2B5EF4-FFF2-40B4-BE49-F238E27FC236}">
                <a16:creationId xmlns:a16="http://schemas.microsoft.com/office/drawing/2014/main" id="{3FEFD6A8-78B1-AE33-85AA-78161D4FD84A}"/>
              </a:ext>
            </a:extLst>
          </p:cNvPr>
          <p:cNvSpPr/>
          <p:nvPr/>
        </p:nvSpPr>
        <p:spPr>
          <a:xfrm rot="10800000">
            <a:off x="8753569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ium 202">
            <a:extLst>
              <a:ext uri="{FF2B5EF4-FFF2-40B4-BE49-F238E27FC236}">
                <a16:creationId xmlns:a16="http://schemas.microsoft.com/office/drawing/2014/main" id="{6F0D7068-02FF-830A-C8D5-E28A267CDD27}"/>
              </a:ext>
            </a:extLst>
          </p:cNvPr>
          <p:cNvSpPr/>
          <p:nvPr/>
        </p:nvSpPr>
        <p:spPr>
          <a:xfrm rot="10800000">
            <a:off x="9117987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ium 203">
            <a:extLst>
              <a:ext uri="{FF2B5EF4-FFF2-40B4-BE49-F238E27FC236}">
                <a16:creationId xmlns:a16="http://schemas.microsoft.com/office/drawing/2014/main" id="{84AA2F16-30FB-A51B-34CF-2C8642E59B25}"/>
              </a:ext>
            </a:extLst>
          </p:cNvPr>
          <p:cNvSpPr/>
          <p:nvPr/>
        </p:nvSpPr>
        <p:spPr>
          <a:xfrm rot="10800000">
            <a:off x="9485773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apezium 204">
            <a:extLst>
              <a:ext uri="{FF2B5EF4-FFF2-40B4-BE49-F238E27FC236}">
                <a16:creationId xmlns:a16="http://schemas.microsoft.com/office/drawing/2014/main" id="{3A5A6BDF-4918-8A6A-87F6-E71E85F9594E}"/>
              </a:ext>
            </a:extLst>
          </p:cNvPr>
          <p:cNvSpPr/>
          <p:nvPr/>
        </p:nvSpPr>
        <p:spPr>
          <a:xfrm rot="10800000">
            <a:off x="9852259" y="65746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apezium 205">
            <a:extLst>
              <a:ext uri="{FF2B5EF4-FFF2-40B4-BE49-F238E27FC236}">
                <a16:creationId xmlns:a16="http://schemas.microsoft.com/office/drawing/2014/main" id="{E019EB97-8327-F295-62AF-E0E07286CF37}"/>
              </a:ext>
            </a:extLst>
          </p:cNvPr>
          <p:cNvSpPr/>
          <p:nvPr/>
        </p:nvSpPr>
        <p:spPr>
          <a:xfrm rot="10800000">
            <a:off x="10216677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apezium 206">
            <a:extLst>
              <a:ext uri="{FF2B5EF4-FFF2-40B4-BE49-F238E27FC236}">
                <a16:creationId xmlns:a16="http://schemas.microsoft.com/office/drawing/2014/main" id="{1C8A9D34-0A50-12D1-7158-DAAFE9C73FDD}"/>
              </a:ext>
            </a:extLst>
          </p:cNvPr>
          <p:cNvSpPr/>
          <p:nvPr/>
        </p:nvSpPr>
        <p:spPr>
          <a:xfrm rot="10800000">
            <a:off x="10586531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rapezium 207">
            <a:extLst>
              <a:ext uri="{FF2B5EF4-FFF2-40B4-BE49-F238E27FC236}">
                <a16:creationId xmlns:a16="http://schemas.microsoft.com/office/drawing/2014/main" id="{25CADD16-6848-084B-569F-BE2FC6DD79D1}"/>
              </a:ext>
            </a:extLst>
          </p:cNvPr>
          <p:cNvSpPr/>
          <p:nvPr/>
        </p:nvSpPr>
        <p:spPr>
          <a:xfrm rot="10800000">
            <a:off x="10953017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11">
            <a:extLst>
              <a:ext uri="{FF2B5EF4-FFF2-40B4-BE49-F238E27FC236}">
                <a16:creationId xmlns:a16="http://schemas.microsoft.com/office/drawing/2014/main" id="{7958445E-79AF-9181-29C4-70942E004C72}"/>
              </a:ext>
            </a:extLst>
          </p:cNvPr>
          <p:cNvSpPr/>
          <p:nvPr/>
        </p:nvSpPr>
        <p:spPr>
          <a:xfrm>
            <a:off x="3564220" y="88932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5" name="Rectangle: Rounded Corners 11">
            <a:extLst>
              <a:ext uri="{FF2B5EF4-FFF2-40B4-BE49-F238E27FC236}">
                <a16:creationId xmlns:a16="http://schemas.microsoft.com/office/drawing/2014/main" id="{99E6AD7D-98F4-7EB8-D9D7-8D2975710165}"/>
              </a:ext>
            </a:extLst>
          </p:cNvPr>
          <p:cNvSpPr/>
          <p:nvPr/>
        </p:nvSpPr>
        <p:spPr>
          <a:xfrm>
            <a:off x="496549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5" name="Rectangle: Rounded Corners 11">
            <a:extLst>
              <a:ext uri="{FF2B5EF4-FFF2-40B4-BE49-F238E27FC236}">
                <a16:creationId xmlns:a16="http://schemas.microsoft.com/office/drawing/2014/main" id="{9B331B34-6822-AAB5-0B6F-7DB9616A5054}"/>
              </a:ext>
            </a:extLst>
          </p:cNvPr>
          <p:cNvSpPr/>
          <p:nvPr/>
        </p:nvSpPr>
        <p:spPr>
          <a:xfrm>
            <a:off x="6375355" y="88932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EB3DE9BE-3292-F7ED-EDD1-26D86A4C749C}"/>
              </a:ext>
            </a:extLst>
          </p:cNvPr>
          <p:cNvSpPr/>
          <p:nvPr/>
        </p:nvSpPr>
        <p:spPr>
          <a:xfrm>
            <a:off x="778522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" name="Rectangle: Rounded Corners 11">
            <a:extLst>
              <a:ext uri="{FF2B5EF4-FFF2-40B4-BE49-F238E27FC236}">
                <a16:creationId xmlns:a16="http://schemas.microsoft.com/office/drawing/2014/main" id="{ADEBBBFD-1B30-8DCA-4FD2-C9A649D0BAB5}"/>
              </a:ext>
            </a:extLst>
          </p:cNvPr>
          <p:cNvSpPr/>
          <p:nvPr/>
        </p:nvSpPr>
        <p:spPr>
          <a:xfrm>
            <a:off x="9185542" y="888504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2" name="Rectangle: Rounded Corners 11">
            <a:extLst>
              <a:ext uri="{FF2B5EF4-FFF2-40B4-BE49-F238E27FC236}">
                <a16:creationId xmlns:a16="http://schemas.microsoft.com/office/drawing/2014/main" id="{A1A8941C-1A75-1FF3-9AD5-F59522F0B5C3}"/>
              </a:ext>
            </a:extLst>
          </p:cNvPr>
          <p:cNvSpPr/>
          <p:nvPr/>
        </p:nvSpPr>
        <p:spPr>
          <a:xfrm>
            <a:off x="1058776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5" name="Rectangle: Rounded Corners 11">
            <a:extLst>
              <a:ext uri="{FF2B5EF4-FFF2-40B4-BE49-F238E27FC236}">
                <a16:creationId xmlns:a16="http://schemas.microsoft.com/office/drawing/2014/main" id="{EC08D7D2-1720-6F33-2E69-0C3576EC4062}"/>
              </a:ext>
            </a:extLst>
          </p:cNvPr>
          <p:cNvSpPr/>
          <p:nvPr/>
        </p:nvSpPr>
        <p:spPr>
          <a:xfrm>
            <a:off x="11988082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6" name="Rectangle: Rounded Corners 11">
            <a:extLst>
              <a:ext uri="{FF2B5EF4-FFF2-40B4-BE49-F238E27FC236}">
                <a16:creationId xmlns:a16="http://schemas.microsoft.com/office/drawing/2014/main" id="{42362B04-7C62-7BD7-128C-D634BC9EC617}"/>
              </a:ext>
            </a:extLst>
          </p:cNvPr>
          <p:cNvSpPr/>
          <p:nvPr/>
        </p:nvSpPr>
        <p:spPr>
          <a:xfrm>
            <a:off x="13427995" y="8893239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B63B9ED-3467-5BAB-825E-FC574D7F7E63}"/>
              </a:ext>
            </a:extLst>
          </p:cNvPr>
          <p:cNvSpPr/>
          <p:nvPr/>
        </p:nvSpPr>
        <p:spPr>
          <a:xfrm>
            <a:off x="4102279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17744-20F3-ACBD-EC28-0AE971D0188D}"/>
              </a:ext>
            </a:extLst>
          </p:cNvPr>
          <p:cNvSpPr/>
          <p:nvPr/>
        </p:nvSpPr>
        <p:spPr>
          <a:xfrm>
            <a:off x="4104377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23FAF47-FBEA-CB51-E3B3-A2783EDE2025}"/>
              </a:ext>
            </a:extLst>
          </p:cNvPr>
          <p:cNvSpPr/>
          <p:nvPr/>
        </p:nvSpPr>
        <p:spPr>
          <a:xfrm>
            <a:off x="4104376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2E4B3DF-6AA9-E75A-48FC-8A4A6733306D}"/>
              </a:ext>
            </a:extLst>
          </p:cNvPr>
          <p:cNvSpPr/>
          <p:nvPr/>
        </p:nvSpPr>
        <p:spPr>
          <a:xfrm>
            <a:off x="5511096" y="8956751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15B88F2-3435-34AB-D65C-F792DCFAECFD}"/>
              </a:ext>
            </a:extLst>
          </p:cNvPr>
          <p:cNvSpPr/>
          <p:nvPr/>
        </p:nvSpPr>
        <p:spPr>
          <a:xfrm>
            <a:off x="5513194" y="9139983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40FDE0-52F9-0975-929C-E4D43477F834}"/>
              </a:ext>
            </a:extLst>
          </p:cNvPr>
          <p:cNvSpPr/>
          <p:nvPr/>
        </p:nvSpPr>
        <p:spPr>
          <a:xfrm>
            <a:off x="5513193" y="9319209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2BEC67A-5EE0-2378-D9E6-E094146D7AFC}"/>
              </a:ext>
            </a:extLst>
          </p:cNvPr>
          <p:cNvSpPr/>
          <p:nvPr/>
        </p:nvSpPr>
        <p:spPr>
          <a:xfrm>
            <a:off x="6902114" y="8954080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A900D0B-AFE9-6C07-4572-76E84853BF5D}"/>
              </a:ext>
            </a:extLst>
          </p:cNvPr>
          <p:cNvSpPr/>
          <p:nvPr/>
        </p:nvSpPr>
        <p:spPr>
          <a:xfrm>
            <a:off x="6904212" y="9137312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DA4786D-8392-8BB7-4F12-2BB9BA4AA54A}"/>
              </a:ext>
            </a:extLst>
          </p:cNvPr>
          <p:cNvSpPr/>
          <p:nvPr/>
        </p:nvSpPr>
        <p:spPr>
          <a:xfrm>
            <a:off x="6904211" y="9316538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7ECE74C-615A-4579-6677-18D27F9D62DB}"/>
              </a:ext>
            </a:extLst>
          </p:cNvPr>
          <p:cNvSpPr/>
          <p:nvPr/>
        </p:nvSpPr>
        <p:spPr>
          <a:xfrm>
            <a:off x="8313162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A5F92A-E715-F636-CFB8-B69681DE4E60}"/>
              </a:ext>
            </a:extLst>
          </p:cNvPr>
          <p:cNvSpPr/>
          <p:nvPr/>
        </p:nvSpPr>
        <p:spPr>
          <a:xfrm>
            <a:off x="8315260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F1444B6-5846-95B7-C2CE-40E4EF68BE51}"/>
              </a:ext>
            </a:extLst>
          </p:cNvPr>
          <p:cNvSpPr/>
          <p:nvPr/>
        </p:nvSpPr>
        <p:spPr>
          <a:xfrm>
            <a:off x="8315259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AB58B9B-8770-05D8-F272-1AC67A862325}"/>
              </a:ext>
            </a:extLst>
          </p:cNvPr>
          <p:cNvSpPr/>
          <p:nvPr/>
        </p:nvSpPr>
        <p:spPr>
          <a:xfrm>
            <a:off x="9723027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04DE388-6453-1CA3-0812-DEDD17B04201}"/>
              </a:ext>
            </a:extLst>
          </p:cNvPr>
          <p:cNvSpPr/>
          <p:nvPr/>
        </p:nvSpPr>
        <p:spPr>
          <a:xfrm>
            <a:off x="9725125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5EF4F27-1ED4-B121-1146-E72AA86B449C}"/>
              </a:ext>
            </a:extLst>
          </p:cNvPr>
          <p:cNvSpPr/>
          <p:nvPr/>
        </p:nvSpPr>
        <p:spPr>
          <a:xfrm>
            <a:off x="9725124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E036811-4439-F270-A0E2-6F59D49EB0B1}"/>
              </a:ext>
            </a:extLst>
          </p:cNvPr>
          <p:cNvSpPr/>
          <p:nvPr/>
        </p:nvSpPr>
        <p:spPr>
          <a:xfrm>
            <a:off x="11121404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B50952A-680E-C3F0-49B5-3B8968BA6C2F}"/>
              </a:ext>
            </a:extLst>
          </p:cNvPr>
          <p:cNvSpPr/>
          <p:nvPr/>
        </p:nvSpPr>
        <p:spPr>
          <a:xfrm>
            <a:off x="11123502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C51702B-B5DC-3249-0334-0CCCC4B41C6E}"/>
              </a:ext>
            </a:extLst>
          </p:cNvPr>
          <p:cNvSpPr/>
          <p:nvPr/>
        </p:nvSpPr>
        <p:spPr>
          <a:xfrm>
            <a:off x="11123501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BA110-7E67-8D47-2BAC-EAEEE4CE278F}"/>
              </a:ext>
            </a:extLst>
          </p:cNvPr>
          <p:cNvSpPr/>
          <p:nvPr/>
        </p:nvSpPr>
        <p:spPr>
          <a:xfrm>
            <a:off x="12538770" y="897739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3F324BA-1160-BFE9-A96E-E91A4C8F2F88}"/>
              </a:ext>
            </a:extLst>
          </p:cNvPr>
          <p:cNvSpPr/>
          <p:nvPr/>
        </p:nvSpPr>
        <p:spPr>
          <a:xfrm>
            <a:off x="12540868" y="916062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D1720E-F327-8946-0A42-6A2546ADD9EE}"/>
              </a:ext>
            </a:extLst>
          </p:cNvPr>
          <p:cNvSpPr/>
          <p:nvPr/>
        </p:nvSpPr>
        <p:spPr>
          <a:xfrm>
            <a:off x="12540867" y="933985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576C420-C672-CD8E-CF27-6C6235AA5AB1}"/>
              </a:ext>
            </a:extLst>
          </p:cNvPr>
          <p:cNvSpPr/>
          <p:nvPr/>
        </p:nvSpPr>
        <p:spPr>
          <a:xfrm>
            <a:off x="13961653" y="8974725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8EAC87-D640-2B3E-B15C-248B41089847}"/>
              </a:ext>
            </a:extLst>
          </p:cNvPr>
          <p:cNvSpPr/>
          <p:nvPr/>
        </p:nvSpPr>
        <p:spPr>
          <a:xfrm>
            <a:off x="13963751" y="9157957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79972D6-09AC-5E2A-4412-8ABC3AAA8A1B}"/>
              </a:ext>
            </a:extLst>
          </p:cNvPr>
          <p:cNvSpPr/>
          <p:nvPr/>
        </p:nvSpPr>
        <p:spPr>
          <a:xfrm>
            <a:off x="13963750" y="9337183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636482-87C9-AAE0-E8EE-77EA87B13A47}"/>
              </a:ext>
            </a:extLst>
          </p:cNvPr>
          <p:cNvSpPr txBox="1"/>
          <p:nvPr/>
        </p:nvSpPr>
        <p:spPr>
          <a:xfrm>
            <a:off x="6266346" y="8084804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convolutional embedding</a:t>
            </a:r>
            <a:endParaRPr lang="en-GB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C20A840-9908-EFA9-70FB-6D3001683DF7}"/>
              </a:ext>
            </a:extLst>
          </p:cNvPr>
          <p:cNvSpPr txBox="1"/>
          <p:nvPr/>
        </p:nvSpPr>
        <p:spPr>
          <a:xfrm>
            <a:off x="6469307" y="8372671"/>
            <a:ext cx="2708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extract feature maps with N learned filters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63C2B0E-6C55-B40E-8378-052B6632F1DE}"/>
              </a:ext>
            </a:extLst>
          </p:cNvPr>
          <p:cNvCxnSpPr>
            <a:cxnSpLocks/>
          </p:cNvCxnSpPr>
          <p:nvPr/>
        </p:nvCxnSpPr>
        <p:spPr>
          <a:xfrm>
            <a:off x="9139859" y="801829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9A6DDE4-C44A-1434-4519-48E0FF94D46E}"/>
              </a:ext>
            </a:extLst>
          </p:cNvPr>
          <p:cNvSpPr/>
          <p:nvPr/>
        </p:nvSpPr>
        <p:spPr>
          <a:xfrm>
            <a:off x="12224794" y="6563692"/>
            <a:ext cx="404924" cy="130310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C5E5DD-9F0E-2867-7732-AD997F0C31F2}"/>
              </a:ext>
            </a:extLst>
          </p:cNvPr>
          <p:cNvSpPr txBox="1"/>
          <p:nvPr/>
        </p:nvSpPr>
        <p:spPr>
          <a:xfrm>
            <a:off x="12683553" y="7023446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N convolutional filters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C6A3F-34E6-15B2-470C-6BA482E8D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143328" y="10426353"/>
            <a:ext cx="5756758" cy="143100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020C8B-507F-7F24-F98C-1C8B8B662297}"/>
              </a:ext>
            </a:extLst>
          </p:cNvPr>
          <p:cNvCxnSpPr>
            <a:cxnSpLocks/>
          </p:cNvCxnSpPr>
          <p:nvPr/>
        </p:nvCxnSpPr>
        <p:spPr>
          <a:xfrm>
            <a:off x="6863190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3EB690-7D01-7EDA-7E5A-334F34DED8D7}"/>
              </a:ext>
            </a:extLst>
          </p:cNvPr>
          <p:cNvCxnSpPr>
            <a:cxnSpLocks/>
          </p:cNvCxnSpPr>
          <p:nvPr/>
        </p:nvCxnSpPr>
        <p:spPr>
          <a:xfrm>
            <a:off x="7588122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485AF-48AC-491E-2957-EC6D75E2706F}"/>
              </a:ext>
            </a:extLst>
          </p:cNvPr>
          <p:cNvCxnSpPr>
            <a:cxnSpLocks/>
          </p:cNvCxnSpPr>
          <p:nvPr/>
        </p:nvCxnSpPr>
        <p:spPr>
          <a:xfrm>
            <a:off x="8302918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3F1385-C9D4-3013-3ED0-F07B87FA11D6}"/>
              </a:ext>
            </a:extLst>
          </p:cNvPr>
          <p:cNvCxnSpPr>
            <a:cxnSpLocks/>
          </p:cNvCxnSpPr>
          <p:nvPr/>
        </p:nvCxnSpPr>
        <p:spPr>
          <a:xfrm>
            <a:off x="9014604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1898D1-0C23-04B7-2052-DF10272DB48B}"/>
              </a:ext>
            </a:extLst>
          </p:cNvPr>
          <p:cNvCxnSpPr>
            <a:cxnSpLocks/>
          </p:cNvCxnSpPr>
          <p:nvPr/>
        </p:nvCxnSpPr>
        <p:spPr>
          <a:xfrm>
            <a:off x="9732876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9D3A6-B3DC-8763-B6F4-BB63526D3737}"/>
              </a:ext>
            </a:extLst>
          </p:cNvPr>
          <p:cNvCxnSpPr>
            <a:cxnSpLocks/>
          </p:cNvCxnSpPr>
          <p:nvPr/>
        </p:nvCxnSpPr>
        <p:spPr>
          <a:xfrm>
            <a:off x="10453848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515D21-DDAC-4259-012A-F1E3F0FDB749}"/>
              </a:ext>
            </a:extLst>
          </p:cNvPr>
          <p:cNvCxnSpPr>
            <a:cxnSpLocks/>
          </p:cNvCxnSpPr>
          <p:nvPr/>
        </p:nvCxnSpPr>
        <p:spPr>
          <a:xfrm>
            <a:off x="11180220" y="1010128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10">
            <a:extLst>
              <a:ext uri="{FF2B5EF4-FFF2-40B4-BE49-F238E27FC236}">
                <a16:creationId xmlns:a16="http://schemas.microsoft.com/office/drawing/2014/main" id="{CC41DCD9-ACAE-B16D-142A-F67504B87F63}"/>
              </a:ext>
            </a:extLst>
          </p:cNvPr>
          <p:cNvSpPr/>
          <p:nvPr/>
        </p:nvSpPr>
        <p:spPr>
          <a:xfrm>
            <a:off x="3527820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41" name="Rectangle 10">
            <a:extLst>
              <a:ext uri="{FF2B5EF4-FFF2-40B4-BE49-F238E27FC236}">
                <a16:creationId xmlns:a16="http://schemas.microsoft.com/office/drawing/2014/main" id="{E5084847-C42F-EA99-7D36-CCC32215867A}"/>
              </a:ext>
            </a:extLst>
          </p:cNvPr>
          <p:cNvSpPr/>
          <p:nvPr/>
        </p:nvSpPr>
        <p:spPr>
          <a:xfrm>
            <a:off x="4929092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939651D4-1887-B595-E1C1-77E840BDE197}"/>
              </a:ext>
            </a:extLst>
          </p:cNvPr>
          <p:cNvSpPr/>
          <p:nvPr/>
        </p:nvSpPr>
        <p:spPr>
          <a:xfrm>
            <a:off x="7740227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343" name="Rectangle 10">
            <a:extLst>
              <a:ext uri="{FF2B5EF4-FFF2-40B4-BE49-F238E27FC236}">
                <a16:creationId xmlns:a16="http://schemas.microsoft.com/office/drawing/2014/main" id="{71A40E33-5AEE-95C8-0506-8939E67C197E}"/>
              </a:ext>
            </a:extLst>
          </p:cNvPr>
          <p:cNvSpPr/>
          <p:nvPr/>
        </p:nvSpPr>
        <p:spPr>
          <a:xfrm>
            <a:off x="6330360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344" name="Rectangle 10">
            <a:extLst>
              <a:ext uri="{FF2B5EF4-FFF2-40B4-BE49-F238E27FC236}">
                <a16:creationId xmlns:a16="http://schemas.microsoft.com/office/drawing/2014/main" id="{08FD2805-4FA0-551F-2B2D-A293BB065188}"/>
              </a:ext>
            </a:extLst>
          </p:cNvPr>
          <p:cNvSpPr/>
          <p:nvPr/>
        </p:nvSpPr>
        <p:spPr>
          <a:xfrm>
            <a:off x="9150092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345" name="Rectangle 10">
            <a:extLst>
              <a:ext uri="{FF2B5EF4-FFF2-40B4-BE49-F238E27FC236}">
                <a16:creationId xmlns:a16="http://schemas.microsoft.com/office/drawing/2014/main" id="{89105AE0-97E6-66CF-C39F-A26C153B97EF}"/>
              </a:ext>
            </a:extLst>
          </p:cNvPr>
          <p:cNvSpPr/>
          <p:nvPr/>
        </p:nvSpPr>
        <p:spPr>
          <a:xfrm>
            <a:off x="10551362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346" name="Rectangle 10">
            <a:extLst>
              <a:ext uri="{FF2B5EF4-FFF2-40B4-BE49-F238E27FC236}">
                <a16:creationId xmlns:a16="http://schemas.microsoft.com/office/drawing/2014/main" id="{61417197-D875-03C2-E5FB-EE2C42066391}"/>
              </a:ext>
            </a:extLst>
          </p:cNvPr>
          <p:cNvSpPr/>
          <p:nvPr/>
        </p:nvSpPr>
        <p:spPr>
          <a:xfrm>
            <a:off x="11952629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347" name="Rectangle 10">
            <a:extLst>
              <a:ext uri="{FF2B5EF4-FFF2-40B4-BE49-F238E27FC236}">
                <a16:creationId xmlns:a16="http://schemas.microsoft.com/office/drawing/2014/main" id="{8CED9D2A-C6F3-D9E4-4E00-65A35251C4C8}"/>
              </a:ext>
            </a:extLst>
          </p:cNvPr>
          <p:cNvSpPr/>
          <p:nvPr/>
        </p:nvSpPr>
        <p:spPr>
          <a:xfrm>
            <a:off x="13352954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292F426-FFB7-A99E-1979-B6EE9C56783E}"/>
              </a:ext>
            </a:extLst>
          </p:cNvPr>
          <p:cNvSpPr txBox="1"/>
          <p:nvPr/>
        </p:nvSpPr>
        <p:spPr>
          <a:xfrm>
            <a:off x="6827641" y="12697420"/>
            <a:ext cx="2201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dense embedding</a:t>
            </a:r>
            <a:endParaRPr lang="en-GB" sz="1400" dirty="0"/>
          </a:p>
        </p:txBody>
      </p: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837F7E7D-BD82-CEB4-75E9-8E7953B10915}"/>
              </a:ext>
            </a:extLst>
          </p:cNvPr>
          <p:cNvCxnSpPr>
            <a:cxnSpLocks/>
          </p:cNvCxnSpPr>
          <p:nvPr/>
        </p:nvCxnSpPr>
        <p:spPr>
          <a:xfrm>
            <a:off x="9064838" y="12749288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13081207-BFE8-57B6-5272-5D7530C5BD2A}"/>
              </a:ext>
            </a:extLst>
          </p:cNvPr>
          <p:cNvSpPr txBox="1"/>
          <p:nvPr/>
        </p:nvSpPr>
        <p:spPr>
          <a:xfrm>
            <a:off x="5692993" y="12960733"/>
            <a:ext cx="35118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input </a:t>
            </a:r>
            <a:r>
              <a:rPr lang="en-GB" sz="1100" dirty="0">
                <a:solidFill>
                  <a:srgbClr val="FF0000"/>
                </a:solidFill>
              </a:rPr>
              <a:t>chunks</a:t>
            </a:r>
            <a:r>
              <a:rPr lang="en-GB" sz="1100" dirty="0"/>
              <a:t>, min size 1, embedded with single non-overlapping kernel </a:t>
            </a:r>
          </a:p>
        </p:txBody>
      </p:sp>
      <p:sp>
        <p:nvSpPr>
          <p:cNvPr id="3" name="Trapezium 2">
            <a:extLst>
              <a:ext uri="{FF2B5EF4-FFF2-40B4-BE49-F238E27FC236}">
                <a16:creationId xmlns:a16="http://schemas.microsoft.com/office/drawing/2014/main" id="{DCBC7BBD-9BFF-1888-BE44-7BE1B90A2903}"/>
              </a:ext>
            </a:extLst>
          </p:cNvPr>
          <p:cNvSpPr/>
          <p:nvPr/>
        </p:nvSpPr>
        <p:spPr>
          <a:xfrm rot="10800000">
            <a:off x="6145022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ium 6">
            <a:extLst>
              <a:ext uri="{FF2B5EF4-FFF2-40B4-BE49-F238E27FC236}">
                <a16:creationId xmlns:a16="http://schemas.microsoft.com/office/drawing/2014/main" id="{D6217EDD-2D5D-124A-97B8-F748B730E1FF}"/>
              </a:ext>
            </a:extLst>
          </p:cNvPr>
          <p:cNvSpPr/>
          <p:nvPr/>
        </p:nvSpPr>
        <p:spPr>
          <a:xfrm rot="10800000">
            <a:off x="6872114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ium 7">
            <a:extLst>
              <a:ext uri="{FF2B5EF4-FFF2-40B4-BE49-F238E27FC236}">
                <a16:creationId xmlns:a16="http://schemas.microsoft.com/office/drawing/2014/main" id="{03C8D1E3-6C46-957C-CA6B-1A1D263539D7}"/>
              </a:ext>
            </a:extLst>
          </p:cNvPr>
          <p:cNvSpPr/>
          <p:nvPr/>
        </p:nvSpPr>
        <p:spPr>
          <a:xfrm rot="10800000">
            <a:off x="7599576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ium 8">
            <a:extLst>
              <a:ext uri="{FF2B5EF4-FFF2-40B4-BE49-F238E27FC236}">
                <a16:creationId xmlns:a16="http://schemas.microsoft.com/office/drawing/2014/main" id="{8B6AB507-D8F0-A61F-7C21-62211AB980F7}"/>
              </a:ext>
            </a:extLst>
          </p:cNvPr>
          <p:cNvSpPr/>
          <p:nvPr/>
        </p:nvSpPr>
        <p:spPr>
          <a:xfrm rot="10800000">
            <a:off x="8320765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957E177D-6262-E5DC-74A3-522CA0C066F3}"/>
              </a:ext>
            </a:extLst>
          </p:cNvPr>
          <p:cNvSpPr/>
          <p:nvPr/>
        </p:nvSpPr>
        <p:spPr>
          <a:xfrm rot="10800000">
            <a:off x="9037780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924A2A84-4453-C2D9-A742-17789673DF30}"/>
              </a:ext>
            </a:extLst>
          </p:cNvPr>
          <p:cNvSpPr/>
          <p:nvPr/>
        </p:nvSpPr>
        <p:spPr>
          <a:xfrm rot="10800000">
            <a:off x="9750996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BC00C6AB-B97A-3BFD-B21A-26ADBF2D71AE}"/>
              </a:ext>
            </a:extLst>
          </p:cNvPr>
          <p:cNvSpPr/>
          <p:nvPr/>
        </p:nvSpPr>
        <p:spPr>
          <a:xfrm rot="10800000">
            <a:off x="10478451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apezium 12">
            <a:extLst>
              <a:ext uri="{FF2B5EF4-FFF2-40B4-BE49-F238E27FC236}">
                <a16:creationId xmlns:a16="http://schemas.microsoft.com/office/drawing/2014/main" id="{95779440-71AE-00A4-4645-0FBA3E8CCB77}"/>
              </a:ext>
            </a:extLst>
          </p:cNvPr>
          <p:cNvSpPr/>
          <p:nvPr/>
        </p:nvSpPr>
        <p:spPr>
          <a:xfrm rot="10800000">
            <a:off x="11205969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: Rounded Corners 11">
            <a:extLst>
              <a:ext uri="{FF2B5EF4-FFF2-40B4-BE49-F238E27FC236}">
                <a16:creationId xmlns:a16="http://schemas.microsoft.com/office/drawing/2014/main" id="{26231C2C-F313-74DF-9273-88FED107AF00}"/>
              </a:ext>
            </a:extLst>
          </p:cNvPr>
          <p:cNvSpPr/>
          <p:nvPr/>
        </p:nvSpPr>
        <p:spPr>
          <a:xfrm>
            <a:off x="3698202" y="7153747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7" name="Rectangle: Rounded Corners 11">
            <a:extLst>
              <a:ext uri="{FF2B5EF4-FFF2-40B4-BE49-F238E27FC236}">
                <a16:creationId xmlns:a16="http://schemas.microsoft.com/office/drawing/2014/main" id="{A0E4657A-667D-F757-F0A6-E18CE313E439}"/>
              </a:ext>
            </a:extLst>
          </p:cNvPr>
          <p:cNvSpPr/>
          <p:nvPr/>
        </p:nvSpPr>
        <p:spPr>
          <a:xfrm>
            <a:off x="6241086" y="5674360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9" name="Rectangle: Rounded Corners 11">
            <a:extLst>
              <a:ext uri="{FF2B5EF4-FFF2-40B4-BE49-F238E27FC236}">
                <a16:creationId xmlns:a16="http://schemas.microsoft.com/office/drawing/2014/main" id="{F0952671-76C7-9245-C269-66591C15A106}"/>
              </a:ext>
            </a:extLst>
          </p:cNvPr>
          <p:cNvSpPr/>
          <p:nvPr/>
        </p:nvSpPr>
        <p:spPr>
          <a:xfrm>
            <a:off x="8404093" y="8430166"/>
            <a:ext cx="140602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  <a:r>
              <a:rPr lang="en-US" sz="2400" dirty="0">
                <a:solidFill>
                  <a:srgbClr val="0C0C25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9" name="Freeform 70">
            <a:extLst>
              <a:ext uri="{FF2B5EF4-FFF2-40B4-BE49-F238E27FC236}">
                <a16:creationId xmlns:a16="http://schemas.microsoft.com/office/drawing/2014/main" id="{EA367FE5-CCE5-CE6D-3FE2-5D7D32ED250B}"/>
              </a:ext>
            </a:extLst>
          </p:cNvPr>
          <p:cNvSpPr/>
          <p:nvPr/>
        </p:nvSpPr>
        <p:spPr>
          <a:xfrm>
            <a:off x="8404093" y="7153747"/>
            <a:ext cx="1955170" cy="719864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A1D7BEA-B6A5-37A4-BDC1-58FFFEB50A4F}"/>
              </a:ext>
            </a:extLst>
          </p:cNvPr>
          <p:cNvSpPr/>
          <p:nvPr/>
        </p:nvSpPr>
        <p:spPr>
          <a:xfrm>
            <a:off x="8415682" y="5874404"/>
            <a:ext cx="1486436" cy="719864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93B96B-E486-2064-F20E-58AF58E76BFF}"/>
              </a:ext>
            </a:extLst>
          </p:cNvPr>
          <p:cNvSpPr txBox="1"/>
          <p:nvPr/>
        </p:nvSpPr>
        <p:spPr>
          <a:xfrm>
            <a:off x="8461854" y="7282072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8D79C4-68DD-29C0-2453-863AE3547757}"/>
              </a:ext>
            </a:extLst>
          </p:cNvPr>
          <p:cNvSpPr txBox="1"/>
          <p:nvPr/>
        </p:nvSpPr>
        <p:spPr>
          <a:xfrm>
            <a:off x="8658284" y="6003503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</a:p>
        </p:txBody>
      </p:sp>
      <p:sp>
        <p:nvSpPr>
          <p:cNvPr id="56" name="Rectangle: Rounded Corners 11">
            <a:extLst>
              <a:ext uri="{FF2B5EF4-FFF2-40B4-BE49-F238E27FC236}">
                <a16:creationId xmlns:a16="http://schemas.microsoft.com/office/drawing/2014/main" id="{8D250D3E-C59E-6812-4E2B-D4D311FB81F5}"/>
              </a:ext>
            </a:extLst>
          </p:cNvPr>
          <p:cNvSpPr/>
          <p:nvPr/>
        </p:nvSpPr>
        <p:spPr>
          <a:xfrm>
            <a:off x="5681413" y="5874404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C77637-A62F-0812-EF2C-A62B9EDED999}"/>
              </a:ext>
            </a:extLst>
          </p:cNvPr>
          <p:cNvSpPr txBox="1"/>
          <p:nvPr/>
        </p:nvSpPr>
        <p:spPr>
          <a:xfrm>
            <a:off x="5750351" y="6021308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6AAF4C5-B304-E26E-B233-DF6BAF3A5913}"/>
              </a:ext>
            </a:extLst>
          </p:cNvPr>
          <p:cNvSpPr txBox="1"/>
          <p:nvPr/>
        </p:nvSpPr>
        <p:spPr>
          <a:xfrm>
            <a:off x="6674628" y="5893762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21AC883-24D3-7A16-3764-30B8DCDBD523}"/>
              </a:ext>
            </a:extLst>
          </p:cNvPr>
          <p:cNvCxnSpPr/>
          <p:nvPr/>
        </p:nvCxnSpPr>
        <p:spPr>
          <a:xfrm>
            <a:off x="7858760" y="6233160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: Rounded Corners 11">
            <a:extLst>
              <a:ext uri="{FF2B5EF4-FFF2-40B4-BE49-F238E27FC236}">
                <a16:creationId xmlns:a16="http://schemas.microsoft.com/office/drawing/2014/main" id="{E6268A56-C0DA-6E59-D782-85D5FD03E6BC}"/>
              </a:ext>
            </a:extLst>
          </p:cNvPr>
          <p:cNvSpPr/>
          <p:nvPr/>
        </p:nvSpPr>
        <p:spPr>
          <a:xfrm>
            <a:off x="6246166" y="6954888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12" name="Rectangle: Rounded Corners 11">
            <a:extLst>
              <a:ext uri="{FF2B5EF4-FFF2-40B4-BE49-F238E27FC236}">
                <a16:creationId xmlns:a16="http://schemas.microsoft.com/office/drawing/2014/main" id="{52B266CE-FCA8-80F8-DA31-E11D025CEA67}"/>
              </a:ext>
            </a:extLst>
          </p:cNvPr>
          <p:cNvSpPr/>
          <p:nvPr/>
        </p:nvSpPr>
        <p:spPr>
          <a:xfrm>
            <a:off x="5686493" y="7154932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B2EABD-27BE-4281-534C-2D32CD836447}"/>
              </a:ext>
            </a:extLst>
          </p:cNvPr>
          <p:cNvSpPr txBox="1"/>
          <p:nvPr/>
        </p:nvSpPr>
        <p:spPr>
          <a:xfrm>
            <a:off x="5755431" y="7301836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98640B4-551B-1FC1-95AB-E717CA32D8DB}"/>
              </a:ext>
            </a:extLst>
          </p:cNvPr>
          <p:cNvSpPr txBox="1"/>
          <p:nvPr/>
        </p:nvSpPr>
        <p:spPr>
          <a:xfrm>
            <a:off x="6679708" y="7174290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F3097D2-7EB1-F643-7AF0-8A4B20127FC8}"/>
              </a:ext>
            </a:extLst>
          </p:cNvPr>
          <p:cNvCxnSpPr/>
          <p:nvPr/>
        </p:nvCxnSpPr>
        <p:spPr>
          <a:xfrm>
            <a:off x="7863840" y="7513688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: Rounded Corners 11">
            <a:extLst>
              <a:ext uri="{FF2B5EF4-FFF2-40B4-BE49-F238E27FC236}">
                <a16:creationId xmlns:a16="http://schemas.microsoft.com/office/drawing/2014/main" id="{A55D2BCF-1EF0-1CF6-5E88-D815DC16CEF5}"/>
              </a:ext>
            </a:extLst>
          </p:cNvPr>
          <p:cNvSpPr/>
          <p:nvPr/>
        </p:nvSpPr>
        <p:spPr>
          <a:xfrm>
            <a:off x="6310024" y="8235416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17" name="Rectangle: Rounded Corners 11">
            <a:extLst>
              <a:ext uri="{FF2B5EF4-FFF2-40B4-BE49-F238E27FC236}">
                <a16:creationId xmlns:a16="http://schemas.microsoft.com/office/drawing/2014/main" id="{A66A749B-C7D8-769F-3A03-1427294BE26C}"/>
              </a:ext>
            </a:extLst>
          </p:cNvPr>
          <p:cNvSpPr/>
          <p:nvPr/>
        </p:nvSpPr>
        <p:spPr>
          <a:xfrm>
            <a:off x="5750351" y="8435460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29D0D23-98E7-D707-17B3-F36EAD937A4D}"/>
              </a:ext>
            </a:extLst>
          </p:cNvPr>
          <p:cNvSpPr txBox="1"/>
          <p:nvPr/>
        </p:nvSpPr>
        <p:spPr>
          <a:xfrm>
            <a:off x="5819289" y="8582364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46D8563-6B0D-A0E5-EA37-38B588622089}"/>
              </a:ext>
            </a:extLst>
          </p:cNvPr>
          <p:cNvSpPr txBox="1"/>
          <p:nvPr/>
        </p:nvSpPr>
        <p:spPr>
          <a:xfrm>
            <a:off x="6743566" y="8454818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62CCF0A-205C-8906-3818-F62BE73B1D61}"/>
              </a:ext>
            </a:extLst>
          </p:cNvPr>
          <p:cNvCxnSpPr/>
          <p:nvPr/>
        </p:nvCxnSpPr>
        <p:spPr>
          <a:xfrm>
            <a:off x="7927698" y="8794216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A874C788-3B25-EC59-EAA5-983B128ABA05}"/>
              </a:ext>
            </a:extLst>
          </p:cNvPr>
          <p:cNvSpPr txBox="1"/>
          <p:nvPr/>
        </p:nvSpPr>
        <p:spPr>
          <a:xfrm>
            <a:off x="6064480" y="6175196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6B84AD6-A57A-3644-4686-269A656A4D87}"/>
              </a:ext>
            </a:extLst>
          </p:cNvPr>
          <p:cNvSpPr txBox="1"/>
          <p:nvPr/>
        </p:nvSpPr>
        <p:spPr>
          <a:xfrm>
            <a:off x="6055069" y="7455724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7A20C15-FE7A-09B0-FC11-F6FD257DF122}"/>
              </a:ext>
            </a:extLst>
          </p:cNvPr>
          <p:cNvSpPr txBox="1"/>
          <p:nvPr/>
        </p:nvSpPr>
        <p:spPr>
          <a:xfrm>
            <a:off x="6108711" y="8736252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94177BE-6D8B-B2FC-ED70-D706C7CCDFD3}"/>
              </a:ext>
            </a:extLst>
          </p:cNvPr>
          <p:cNvSpPr txBox="1"/>
          <p:nvPr/>
        </p:nvSpPr>
        <p:spPr>
          <a:xfrm>
            <a:off x="9420861" y="6249724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899A37E-6610-A9A7-09E5-0EA40C3888B2}"/>
              </a:ext>
            </a:extLst>
          </p:cNvPr>
          <p:cNvSpPr txBox="1"/>
          <p:nvPr/>
        </p:nvSpPr>
        <p:spPr>
          <a:xfrm>
            <a:off x="9031606" y="7499821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042B6CA-4A3D-439A-7020-D9BBBE21E8DC}"/>
              </a:ext>
            </a:extLst>
          </p:cNvPr>
          <p:cNvSpPr txBox="1"/>
          <p:nvPr/>
        </p:nvSpPr>
        <p:spPr>
          <a:xfrm>
            <a:off x="9117087" y="8790098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403A55E-DC5A-0CDB-E326-1B1B5DA0CA4E}"/>
              </a:ext>
            </a:extLst>
          </p:cNvPr>
          <p:cNvSpPr txBox="1"/>
          <p:nvPr/>
        </p:nvSpPr>
        <p:spPr>
          <a:xfrm>
            <a:off x="3780865" y="7312789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2CA261-54DB-9B36-F2AC-7CD50F548537}"/>
              </a:ext>
            </a:extLst>
          </p:cNvPr>
          <p:cNvSpPr txBox="1"/>
          <p:nvPr/>
        </p:nvSpPr>
        <p:spPr>
          <a:xfrm>
            <a:off x="4389119" y="7482865"/>
            <a:ext cx="1957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F301447-F2D2-9FF7-CE28-C200A4BAA8DA}"/>
              </a:ext>
            </a:extLst>
          </p:cNvPr>
          <p:cNvCxnSpPr>
            <a:cxnSpLocks/>
          </p:cNvCxnSpPr>
          <p:nvPr/>
        </p:nvCxnSpPr>
        <p:spPr>
          <a:xfrm>
            <a:off x="4851400" y="7513713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124971D-6D1C-9493-D1F5-35D4D2B1141C}"/>
              </a:ext>
            </a:extLst>
          </p:cNvPr>
          <p:cNvCxnSpPr/>
          <p:nvPr/>
        </p:nvCxnSpPr>
        <p:spPr>
          <a:xfrm>
            <a:off x="5125720" y="6231444"/>
            <a:ext cx="39624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2537CF21-0FAB-5ED0-C9C7-3697E9DF40AA}"/>
              </a:ext>
            </a:extLst>
          </p:cNvPr>
          <p:cNvCxnSpPr/>
          <p:nvPr/>
        </p:nvCxnSpPr>
        <p:spPr>
          <a:xfrm>
            <a:off x="5125720" y="8790098"/>
            <a:ext cx="39624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0EC3A6F7-4993-18C7-5B08-5C4D5662FAB6}"/>
              </a:ext>
            </a:extLst>
          </p:cNvPr>
          <p:cNvCxnSpPr/>
          <p:nvPr/>
        </p:nvCxnSpPr>
        <p:spPr>
          <a:xfrm>
            <a:off x="5125720" y="6231444"/>
            <a:ext cx="0" cy="2558654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: Rounded Corners 11">
            <a:extLst>
              <a:ext uri="{FF2B5EF4-FFF2-40B4-BE49-F238E27FC236}">
                <a16:creationId xmlns:a16="http://schemas.microsoft.com/office/drawing/2014/main" id="{2FEE8DCB-3579-FB63-6FB9-1EFA6704D359}"/>
              </a:ext>
            </a:extLst>
          </p:cNvPr>
          <p:cNvSpPr/>
          <p:nvPr/>
        </p:nvSpPr>
        <p:spPr>
          <a:xfrm>
            <a:off x="1699220" y="7153747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1C4C23E-B7A8-C8B6-5F60-54D6F34A3B3E}"/>
              </a:ext>
            </a:extLst>
          </p:cNvPr>
          <p:cNvSpPr txBox="1"/>
          <p:nvPr/>
        </p:nvSpPr>
        <p:spPr>
          <a:xfrm>
            <a:off x="1781883" y="7312789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F00DB76-ADE8-0FCE-A5C9-5DE7D7A5500D}"/>
              </a:ext>
            </a:extLst>
          </p:cNvPr>
          <p:cNvSpPr txBox="1"/>
          <p:nvPr/>
        </p:nvSpPr>
        <p:spPr>
          <a:xfrm>
            <a:off x="2390137" y="7482865"/>
            <a:ext cx="1957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N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7C45301E-E511-26C9-D054-9ACF9E9DA44C}"/>
              </a:ext>
            </a:extLst>
          </p:cNvPr>
          <p:cNvCxnSpPr>
            <a:cxnSpLocks/>
          </p:cNvCxnSpPr>
          <p:nvPr/>
        </p:nvCxnSpPr>
        <p:spPr>
          <a:xfrm>
            <a:off x="2834640" y="7513688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F7C75540-509A-E8DE-A789-CD165BC1DDD0}"/>
              </a:ext>
            </a:extLst>
          </p:cNvPr>
          <p:cNvSpPr txBox="1"/>
          <p:nvPr/>
        </p:nvSpPr>
        <p:spPr>
          <a:xfrm>
            <a:off x="5819289" y="4720049"/>
            <a:ext cx="3683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input vector is dotted with each learned matrix</a:t>
            </a:r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 to create k, q, and v vectors.</a:t>
            </a:r>
          </a:p>
        </p:txBody>
      </p:sp>
      <p:sp>
        <p:nvSpPr>
          <p:cNvPr id="261" name="Right Brace 260">
            <a:extLst>
              <a:ext uri="{FF2B5EF4-FFF2-40B4-BE49-F238E27FC236}">
                <a16:creationId xmlns:a16="http://schemas.microsoft.com/office/drawing/2014/main" id="{70A35286-6855-EBD2-5683-236EE446725F}"/>
              </a:ext>
            </a:extLst>
          </p:cNvPr>
          <p:cNvSpPr/>
          <p:nvPr/>
        </p:nvSpPr>
        <p:spPr>
          <a:xfrm rot="5400000">
            <a:off x="3226638" y="7606993"/>
            <a:ext cx="404924" cy="339323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DC3D4AA-126F-2916-A7E2-4CF156C1C306}"/>
              </a:ext>
            </a:extLst>
          </p:cNvPr>
          <p:cNvSpPr txBox="1"/>
          <p:nvPr/>
        </p:nvSpPr>
        <p:spPr>
          <a:xfrm>
            <a:off x="1431898" y="9511396"/>
            <a:ext cx="3994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process is repeated for each element of the input series until there are N k, q, and v vectors</a:t>
            </a:r>
          </a:p>
        </p:txBody>
      </p:sp>
      <p:sp>
        <p:nvSpPr>
          <p:cNvPr id="263" name="Right Brace 262">
            <a:extLst>
              <a:ext uri="{FF2B5EF4-FFF2-40B4-BE49-F238E27FC236}">
                <a16:creationId xmlns:a16="http://schemas.microsoft.com/office/drawing/2014/main" id="{8AC8DB38-A7FD-C868-3A2F-00B270B7D429}"/>
              </a:ext>
            </a:extLst>
          </p:cNvPr>
          <p:cNvSpPr/>
          <p:nvPr/>
        </p:nvSpPr>
        <p:spPr>
          <a:xfrm rot="16200000">
            <a:off x="7430840" y="3054093"/>
            <a:ext cx="404924" cy="484243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1">
            <a:extLst>
              <a:ext uri="{FF2B5EF4-FFF2-40B4-BE49-F238E27FC236}">
                <a16:creationId xmlns:a16="http://schemas.microsoft.com/office/drawing/2014/main" id="{1E591677-FFB4-EBA4-10E7-0B66966CD2DA}"/>
              </a:ext>
            </a:extLst>
          </p:cNvPr>
          <p:cNvSpPr/>
          <p:nvPr/>
        </p:nvSpPr>
        <p:spPr>
          <a:xfrm>
            <a:off x="2946734" y="224231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quick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" name="Freeform 70">
            <a:extLst>
              <a:ext uri="{FF2B5EF4-FFF2-40B4-BE49-F238E27FC236}">
                <a16:creationId xmlns:a16="http://schemas.microsoft.com/office/drawing/2014/main" id="{11A9B9CC-E612-C502-4967-D8EFE9DE43DA}"/>
              </a:ext>
            </a:extLst>
          </p:cNvPr>
          <p:cNvSpPr/>
          <p:nvPr/>
        </p:nvSpPr>
        <p:spPr>
          <a:xfrm>
            <a:off x="4412322" y="224231"/>
            <a:ext cx="1955170" cy="719864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5477155-4367-6724-3DA2-30D0AF6DC972}"/>
              </a:ext>
            </a:extLst>
          </p:cNvPr>
          <p:cNvSpPr/>
          <p:nvPr/>
        </p:nvSpPr>
        <p:spPr>
          <a:xfrm>
            <a:off x="1400733" y="224231"/>
            <a:ext cx="1486436" cy="719864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5879C-FE70-3BD9-A952-9F4F96F8044E}"/>
              </a:ext>
            </a:extLst>
          </p:cNvPr>
          <p:cNvSpPr txBox="1"/>
          <p:nvPr/>
        </p:nvSpPr>
        <p:spPr>
          <a:xfrm>
            <a:off x="4470083" y="352556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9FCE7-7B5F-6288-FF8C-95E70557F648}"/>
              </a:ext>
            </a:extLst>
          </p:cNvPr>
          <p:cNvSpPr txBox="1"/>
          <p:nvPr/>
        </p:nvSpPr>
        <p:spPr>
          <a:xfrm>
            <a:off x="1643335" y="353330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8EE6E-30BF-D43D-1E81-FA2651C53B03}"/>
              </a:ext>
            </a:extLst>
          </p:cNvPr>
          <p:cNvSpPr txBox="1"/>
          <p:nvPr/>
        </p:nvSpPr>
        <p:spPr>
          <a:xfrm>
            <a:off x="2393535" y="540604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F8550-35F8-3E9B-1AD3-5BAD7505FEED}"/>
              </a:ext>
            </a:extLst>
          </p:cNvPr>
          <p:cNvSpPr txBox="1"/>
          <p:nvPr/>
        </p:nvSpPr>
        <p:spPr>
          <a:xfrm>
            <a:off x="3701739" y="540604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36F35F39-6C16-A1A8-72A8-E38E449C80EB}"/>
              </a:ext>
            </a:extLst>
          </p:cNvPr>
          <p:cNvSpPr/>
          <p:nvPr/>
        </p:nvSpPr>
        <p:spPr>
          <a:xfrm>
            <a:off x="2946734" y="1066432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64023-45FA-BBEA-728D-FD616A6B25CC}"/>
              </a:ext>
            </a:extLst>
          </p:cNvPr>
          <p:cNvSpPr txBox="1"/>
          <p:nvPr/>
        </p:nvSpPr>
        <p:spPr>
          <a:xfrm>
            <a:off x="1585481" y="1195085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brown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C611D-33FF-42A2-A37D-49275A2F1D63}"/>
              </a:ext>
            </a:extLst>
          </p:cNvPr>
          <p:cNvSpPr txBox="1"/>
          <p:nvPr/>
        </p:nvSpPr>
        <p:spPr>
          <a:xfrm>
            <a:off x="2393535" y="138280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95B1C-3D5F-20BB-AD00-0E82CFFAE858}"/>
              </a:ext>
            </a:extLst>
          </p:cNvPr>
          <p:cNvSpPr txBox="1"/>
          <p:nvPr/>
        </p:nvSpPr>
        <p:spPr>
          <a:xfrm>
            <a:off x="3747976" y="138280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4DE06F-9C0A-58CE-F1AA-035DBF338DFB}"/>
              </a:ext>
            </a:extLst>
          </p:cNvPr>
          <p:cNvSpPr txBox="1"/>
          <p:nvPr/>
        </p:nvSpPr>
        <p:spPr>
          <a:xfrm>
            <a:off x="5226892" y="540604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A583962-B7A6-8043-3083-AE4AE840AD0F}"/>
              </a:ext>
            </a:extLst>
          </p:cNvPr>
          <p:cNvSpPr/>
          <p:nvPr/>
        </p:nvSpPr>
        <p:spPr>
          <a:xfrm>
            <a:off x="4412321" y="1067442"/>
            <a:ext cx="1705694" cy="719864"/>
          </a:xfrm>
          <a:custGeom>
            <a:avLst/>
            <a:gdLst>
              <a:gd name="connsiteX0" fmla="*/ 119980 w 1705694"/>
              <a:gd name="connsiteY0" fmla="*/ 0 h 719864"/>
              <a:gd name="connsiteX1" fmla="*/ 1286043 w 1705694"/>
              <a:gd name="connsiteY1" fmla="*/ 0 h 719864"/>
              <a:gd name="connsiteX2" fmla="*/ 1370882 w 1705694"/>
              <a:gd name="connsiteY2" fmla="*/ 35142 h 719864"/>
              <a:gd name="connsiteX3" fmla="*/ 1388976 w 1705694"/>
              <a:gd name="connsiteY3" fmla="*/ 61980 h 719864"/>
              <a:gd name="connsiteX4" fmla="*/ 1406023 w 1705694"/>
              <a:gd name="connsiteY4" fmla="*/ 60261 h 719864"/>
              <a:gd name="connsiteX5" fmla="*/ 1705694 w 1705694"/>
              <a:gd name="connsiteY5" fmla="*/ 359932 h 719864"/>
              <a:gd name="connsiteX6" fmla="*/ 1406023 w 1705694"/>
              <a:gd name="connsiteY6" fmla="*/ 659603 h 719864"/>
              <a:gd name="connsiteX7" fmla="*/ 1388976 w 1705694"/>
              <a:gd name="connsiteY7" fmla="*/ 657885 h 719864"/>
              <a:gd name="connsiteX8" fmla="*/ 1370882 w 1705694"/>
              <a:gd name="connsiteY8" fmla="*/ 684723 h 719864"/>
              <a:gd name="connsiteX9" fmla="*/ 1286043 w 1705694"/>
              <a:gd name="connsiteY9" fmla="*/ 719864 h 719864"/>
              <a:gd name="connsiteX10" fmla="*/ 119980 w 1705694"/>
              <a:gd name="connsiteY10" fmla="*/ 719864 h 719864"/>
              <a:gd name="connsiteX11" fmla="*/ 0 w 1705694"/>
              <a:gd name="connsiteY11" fmla="*/ 599884 h 719864"/>
              <a:gd name="connsiteX12" fmla="*/ 0 w 1705694"/>
              <a:gd name="connsiteY12" fmla="*/ 119980 h 719864"/>
              <a:gd name="connsiteX13" fmla="*/ 119980 w 1705694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5694" h="719864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88976" y="61980"/>
                </a:lnTo>
                <a:lnTo>
                  <a:pt x="1406023" y="60261"/>
                </a:lnTo>
                <a:cubicBezTo>
                  <a:pt x="1571527" y="60261"/>
                  <a:pt x="1705694" y="194428"/>
                  <a:pt x="1705694" y="359932"/>
                </a:cubicBezTo>
                <a:cubicBezTo>
                  <a:pt x="1705694" y="525436"/>
                  <a:pt x="1571527" y="659603"/>
                  <a:pt x="1406023" y="659603"/>
                </a:cubicBezTo>
                <a:lnTo>
                  <a:pt x="1388976" y="657885"/>
                </a:lnTo>
                <a:lnTo>
                  <a:pt x="1370882" y="684723"/>
                </a:lnTo>
                <a:cubicBezTo>
                  <a:pt x="1349170" y="706435"/>
                  <a:pt x="1319175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31F3EA-81B9-D995-1990-722408E7BBA1}"/>
              </a:ext>
            </a:extLst>
          </p:cNvPr>
          <p:cNvSpPr txBox="1"/>
          <p:nvPr/>
        </p:nvSpPr>
        <p:spPr>
          <a:xfrm>
            <a:off x="5231880" y="137016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B579B6-D5A9-FA23-B788-3A475EF85B20}"/>
              </a:ext>
            </a:extLst>
          </p:cNvPr>
          <p:cNvSpPr txBox="1"/>
          <p:nvPr/>
        </p:nvSpPr>
        <p:spPr>
          <a:xfrm>
            <a:off x="4624320" y="1210007"/>
            <a:ext cx="1097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endParaRPr lang="en-GB" dirty="0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6987EB75-15E7-F318-2192-7AF028D93C18}"/>
              </a:ext>
            </a:extLst>
          </p:cNvPr>
          <p:cNvSpPr/>
          <p:nvPr/>
        </p:nvSpPr>
        <p:spPr>
          <a:xfrm>
            <a:off x="1531352" y="1918284"/>
            <a:ext cx="1353329" cy="719864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06FB182-07AF-588B-3239-E57C5E5369B2}"/>
              </a:ext>
            </a:extLst>
          </p:cNvPr>
          <p:cNvSpPr/>
          <p:nvPr/>
        </p:nvSpPr>
        <p:spPr>
          <a:xfrm>
            <a:off x="1498848" y="1066431"/>
            <a:ext cx="1388321" cy="719864"/>
          </a:xfrm>
          <a:custGeom>
            <a:avLst/>
            <a:gdLst>
              <a:gd name="connsiteX0" fmla="*/ 102278 w 1388321"/>
              <a:gd name="connsiteY0" fmla="*/ 0 h 719864"/>
              <a:gd name="connsiteX1" fmla="*/ 1268341 w 1388321"/>
              <a:gd name="connsiteY1" fmla="*/ 0 h 719864"/>
              <a:gd name="connsiteX2" fmla="*/ 1388321 w 1388321"/>
              <a:gd name="connsiteY2" fmla="*/ 119980 h 719864"/>
              <a:gd name="connsiteX3" fmla="*/ 1388321 w 1388321"/>
              <a:gd name="connsiteY3" fmla="*/ 599884 h 719864"/>
              <a:gd name="connsiteX4" fmla="*/ 1268341 w 1388321"/>
              <a:gd name="connsiteY4" fmla="*/ 719864 h 719864"/>
              <a:gd name="connsiteX5" fmla="*/ 102278 w 1388321"/>
              <a:gd name="connsiteY5" fmla="*/ 719864 h 719864"/>
              <a:gd name="connsiteX6" fmla="*/ 17439 w 1388321"/>
              <a:gd name="connsiteY6" fmla="*/ 684723 h 719864"/>
              <a:gd name="connsiteX7" fmla="*/ 0 w 1388321"/>
              <a:gd name="connsiteY7" fmla="*/ 658857 h 719864"/>
              <a:gd name="connsiteX8" fmla="*/ 7403 w 1388321"/>
              <a:gd name="connsiteY8" fmla="*/ 659603 h 719864"/>
              <a:gd name="connsiteX9" fmla="*/ 307074 w 1388321"/>
              <a:gd name="connsiteY9" fmla="*/ 359932 h 719864"/>
              <a:gd name="connsiteX10" fmla="*/ 7403 w 1388321"/>
              <a:gd name="connsiteY10" fmla="*/ 60261 h 719864"/>
              <a:gd name="connsiteX11" fmla="*/ 0 w 1388321"/>
              <a:gd name="connsiteY11" fmla="*/ 61008 h 719864"/>
              <a:gd name="connsiteX12" fmla="*/ 17439 w 1388321"/>
              <a:gd name="connsiteY12" fmla="*/ 35142 h 719864"/>
              <a:gd name="connsiteX13" fmla="*/ 102278 w 1388321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321" h="719864">
                <a:moveTo>
                  <a:pt x="102278" y="0"/>
                </a:moveTo>
                <a:lnTo>
                  <a:pt x="1268341" y="0"/>
                </a:lnTo>
                <a:cubicBezTo>
                  <a:pt x="1334604" y="0"/>
                  <a:pt x="1388321" y="53717"/>
                  <a:pt x="1388321" y="119980"/>
                </a:cubicBezTo>
                <a:lnTo>
                  <a:pt x="1388321" y="599884"/>
                </a:lnTo>
                <a:cubicBezTo>
                  <a:pt x="1388321" y="666147"/>
                  <a:pt x="1334604" y="719864"/>
                  <a:pt x="1268341" y="719864"/>
                </a:cubicBezTo>
                <a:lnTo>
                  <a:pt x="102278" y="719864"/>
                </a:lnTo>
                <a:cubicBezTo>
                  <a:pt x="69146" y="719864"/>
                  <a:pt x="39152" y="706435"/>
                  <a:pt x="17439" y="684723"/>
                </a:cubicBezTo>
                <a:lnTo>
                  <a:pt x="0" y="658857"/>
                </a:lnTo>
                <a:lnTo>
                  <a:pt x="7403" y="659603"/>
                </a:lnTo>
                <a:cubicBezTo>
                  <a:pt x="172907" y="659603"/>
                  <a:pt x="307074" y="525436"/>
                  <a:pt x="307074" y="359932"/>
                </a:cubicBezTo>
                <a:cubicBezTo>
                  <a:pt x="307074" y="194428"/>
                  <a:pt x="172907" y="60261"/>
                  <a:pt x="7403" y="60261"/>
                </a:cubicBezTo>
                <a:lnTo>
                  <a:pt x="0" y="61008"/>
                </a:lnTo>
                <a:lnTo>
                  <a:pt x="17439" y="35142"/>
                </a:lnTo>
                <a:cubicBezTo>
                  <a:pt x="39152" y="13430"/>
                  <a:pt x="69146" y="0"/>
                  <a:pt x="102278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29C576C4-9226-02F4-79E2-9D3441FA3746}"/>
              </a:ext>
            </a:extLst>
          </p:cNvPr>
          <p:cNvSpPr/>
          <p:nvPr/>
        </p:nvSpPr>
        <p:spPr>
          <a:xfrm>
            <a:off x="2948263" y="1918284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8578F598-5FD4-D97B-5C8B-54CBD3FF7E7A}"/>
              </a:ext>
            </a:extLst>
          </p:cNvPr>
          <p:cNvSpPr/>
          <p:nvPr/>
        </p:nvSpPr>
        <p:spPr>
          <a:xfrm>
            <a:off x="4412322" y="1924593"/>
            <a:ext cx="1955170" cy="719864"/>
          </a:xfrm>
          <a:custGeom>
            <a:avLst/>
            <a:gdLst>
              <a:gd name="connsiteX0" fmla="*/ 119980 w 1955170"/>
              <a:gd name="connsiteY0" fmla="*/ 0 h 719864"/>
              <a:gd name="connsiteX1" fmla="*/ 151834 w 1955170"/>
              <a:gd name="connsiteY1" fmla="*/ 0 h 719864"/>
              <a:gd name="connsiteX2" fmla="*/ 1286043 w 1955170"/>
              <a:gd name="connsiteY2" fmla="*/ 0 h 719864"/>
              <a:gd name="connsiteX3" fmla="*/ 1335965 w 1955170"/>
              <a:gd name="connsiteY3" fmla="*/ 0 h 719864"/>
              <a:gd name="connsiteX4" fmla="*/ 1443328 w 1955170"/>
              <a:gd name="connsiteY4" fmla="*/ 35142 h 719864"/>
              <a:gd name="connsiteX5" fmla="*/ 1471229 w 1955170"/>
              <a:gd name="connsiteY5" fmla="*/ 67843 h 719864"/>
              <a:gd name="connsiteX6" fmla="*/ 1522669 w 1955170"/>
              <a:gd name="connsiteY6" fmla="*/ 83811 h 719864"/>
              <a:gd name="connsiteX7" fmla="*/ 1654515 w 1955170"/>
              <a:gd name="connsiteY7" fmla="*/ 192383 h 719864"/>
              <a:gd name="connsiteX8" fmla="*/ 1675099 w 1955170"/>
              <a:gd name="connsiteY8" fmla="*/ 230307 h 719864"/>
              <a:gd name="connsiteX9" fmla="*/ 1955170 w 1955170"/>
              <a:gd name="connsiteY9" fmla="*/ 359932 h 719864"/>
              <a:gd name="connsiteX10" fmla="*/ 1675099 w 1955170"/>
              <a:gd name="connsiteY10" fmla="*/ 489558 h 719864"/>
              <a:gd name="connsiteX11" fmla="*/ 1654515 w 1955170"/>
              <a:gd name="connsiteY11" fmla="*/ 527481 h 719864"/>
              <a:gd name="connsiteX12" fmla="*/ 1522669 w 1955170"/>
              <a:gd name="connsiteY12" fmla="*/ 636053 h 719864"/>
              <a:gd name="connsiteX13" fmla="*/ 1471229 w 1955170"/>
              <a:gd name="connsiteY13" fmla="*/ 652021 h 719864"/>
              <a:gd name="connsiteX14" fmla="*/ 1443328 w 1955170"/>
              <a:gd name="connsiteY14" fmla="*/ 684723 h 719864"/>
              <a:gd name="connsiteX15" fmla="*/ 1335965 w 1955170"/>
              <a:gd name="connsiteY15" fmla="*/ 719864 h 719864"/>
              <a:gd name="connsiteX16" fmla="*/ 1286043 w 1955170"/>
              <a:gd name="connsiteY16" fmla="*/ 719864 h 719864"/>
              <a:gd name="connsiteX17" fmla="*/ 151834 w 1955170"/>
              <a:gd name="connsiteY17" fmla="*/ 719864 h 719864"/>
              <a:gd name="connsiteX18" fmla="*/ 119980 w 1955170"/>
              <a:gd name="connsiteY18" fmla="*/ 719864 h 719864"/>
              <a:gd name="connsiteX19" fmla="*/ 0 w 1955170"/>
              <a:gd name="connsiteY19" fmla="*/ 599884 h 719864"/>
              <a:gd name="connsiteX20" fmla="*/ 0 w 1955170"/>
              <a:gd name="connsiteY20" fmla="*/ 119980 h 719864"/>
              <a:gd name="connsiteX21" fmla="*/ 119980 w 1955170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55170" h="719864">
                <a:moveTo>
                  <a:pt x="119980" y="0"/>
                </a:moveTo>
                <a:lnTo>
                  <a:pt x="151834" y="0"/>
                </a:lnTo>
                <a:lnTo>
                  <a:pt x="1286043" y="0"/>
                </a:lnTo>
                <a:lnTo>
                  <a:pt x="1335965" y="0"/>
                </a:lnTo>
                <a:cubicBezTo>
                  <a:pt x="1377892" y="0"/>
                  <a:pt x="1415851" y="13430"/>
                  <a:pt x="1443328" y="35142"/>
                </a:cubicBezTo>
                <a:lnTo>
                  <a:pt x="1471229" y="67843"/>
                </a:lnTo>
                <a:lnTo>
                  <a:pt x="1522669" y="83811"/>
                </a:lnTo>
                <a:cubicBezTo>
                  <a:pt x="1576447" y="106557"/>
                  <a:pt x="1622203" y="144555"/>
                  <a:pt x="1654515" y="192383"/>
                </a:cubicBezTo>
                <a:lnTo>
                  <a:pt x="1675099" y="230307"/>
                </a:lnTo>
                <a:lnTo>
                  <a:pt x="1955170" y="359932"/>
                </a:lnTo>
                <a:lnTo>
                  <a:pt x="1675099" y="489558"/>
                </a:lnTo>
                <a:lnTo>
                  <a:pt x="1654515" y="527481"/>
                </a:lnTo>
                <a:cubicBezTo>
                  <a:pt x="1622203" y="575309"/>
                  <a:pt x="1576447" y="613307"/>
                  <a:pt x="1522669" y="636053"/>
                </a:cubicBezTo>
                <a:lnTo>
                  <a:pt x="1471229" y="652021"/>
                </a:lnTo>
                <a:lnTo>
                  <a:pt x="1443328" y="684723"/>
                </a:lnTo>
                <a:cubicBezTo>
                  <a:pt x="1415851" y="706435"/>
                  <a:pt x="1377892" y="719864"/>
                  <a:pt x="1335965" y="719864"/>
                </a:cubicBezTo>
                <a:lnTo>
                  <a:pt x="1286043" y="719864"/>
                </a:lnTo>
                <a:lnTo>
                  <a:pt x="151834" y="719864"/>
                </a:ln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3D6FDE-FA64-D987-13A9-E8118A39842B}"/>
              </a:ext>
            </a:extLst>
          </p:cNvPr>
          <p:cNvSpPr txBox="1"/>
          <p:nvPr/>
        </p:nvSpPr>
        <p:spPr>
          <a:xfrm>
            <a:off x="3538426" y="220285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94FC8E3-697D-707E-BF83-25AA6095C442}"/>
              </a:ext>
            </a:extLst>
          </p:cNvPr>
          <p:cNvSpPr txBox="1"/>
          <p:nvPr/>
        </p:nvSpPr>
        <p:spPr>
          <a:xfrm>
            <a:off x="5292264" y="2202855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71D558-3F13-8422-EA65-513DD4225DC5}"/>
              </a:ext>
            </a:extLst>
          </p:cNvPr>
          <p:cNvSpPr txBox="1"/>
          <p:nvPr/>
        </p:nvSpPr>
        <p:spPr>
          <a:xfrm>
            <a:off x="4837201" y="2047383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6F1246-08FC-4031-3563-349AAC092200}"/>
              </a:ext>
            </a:extLst>
          </p:cNvPr>
          <p:cNvSpPr txBox="1"/>
          <p:nvPr/>
        </p:nvSpPr>
        <p:spPr>
          <a:xfrm>
            <a:off x="2343646" y="217752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3736F3F-9139-2C91-C690-039AEC732F9A}"/>
              </a:ext>
            </a:extLst>
          </p:cNvPr>
          <p:cNvSpPr txBox="1"/>
          <p:nvPr/>
        </p:nvSpPr>
        <p:spPr>
          <a:xfrm>
            <a:off x="2133511" y="2037732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143" name="Rectangle: Rounded Corners 11">
            <a:extLst>
              <a:ext uri="{FF2B5EF4-FFF2-40B4-BE49-F238E27FC236}">
                <a16:creationId xmlns:a16="http://schemas.microsoft.com/office/drawing/2014/main" id="{D13BAFFA-2683-C238-E434-9576D5076A03}"/>
              </a:ext>
            </a:extLst>
          </p:cNvPr>
          <p:cNvSpPr/>
          <p:nvPr/>
        </p:nvSpPr>
        <p:spPr>
          <a:xfrm>
            <a:off x="2941692" y="2770136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3B4E127-C898-8135-0E9B-17829CB76A9D}"/>
              </a:ext>
            </a:extLst>
          </p:cNvPr>
          <p:cNvSpPr txBox="1"/>
          <p:nvPr/>
        </p:nvSpPr>
        <p:spPr>
          <a:xfrm>
            <a:off x="3633811" y="311372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A81FA89-67A1-D12B-B715-F39FA654256A}"/>
              </a:ext>
            </a:extLst>
          </p:cNvPr>
          <p:cNvSpPr/>
          <p:nvPr/>
        </p:nvSpPr>
        <p:spPr>
          <a:xfrm>
            <a:off x="4412320" y="2769384"/>
            <a:ext cx="1664895" cy="719864"/>
          </a:xfrm>
          <a:custGeom>
            <a:avLst/>
            <a:gdLst>
              <a:gd name="connsiteX0" fmla="*/ 119980 w 1664895"/>
              <a:gd name="connsiteY0" fmla="*/ 0 h 719864"/>
              <a:gd name="connsiteX1" fmla="*/ 1286043 w 1664895"/>
              <a:gd name="connsiteY1" fmla="*/ 0 h 719864"/>
              <a:gd name="connsiteX2" fmla="*/ 1396594 w 1664895"/>
              <a:gd name="connsiteY2" fmla="*/ 73278 h 719864"/>
              <a:gd name="connsiteX3" fmla="*/ 1402203 w 1664895"/>
              <a:gd name="connsiteY3" fmla="*/ 101059 h 719864"/>
              <a:gd name="connsiteX4" fmla="*/ 1664895 w 1664895"/>
              <a:gd name="connsiteY4" fmla="*/ 101059 h 719864"/>
              <a:gd name="connsiteX5" fmla="*/ 1664895 w 1664895"/>
              <a:gd name="connsiteY5" fmla="*/ 618804 h 719864"/>
              <a:gd name="connsiteX6" fmla="*/ 1402203 w 1664895"/>
              <a:gd name="connsiteY6" fmla="*/ 618804 h 719864"/>
              <a:gd name="connsiteX7" fmla="*/ 1396594 w 1664895"/>
              <a:gd name="connsiteY7" fmla="*/ 646586 h 719864"/>
              <a:gd name="connsiteX8" fmla="*/ 1286043 w 1664895"/>
              <a:gd name="connsiteY8" fmla="*/ 719864 h 719864"/>
              <a:gd name="connsiteX9" fmla="*/ 119980 w 1664895"/>
              <a:gd name="connsiteY9" fmla="*/ 719864 h 719864"/>
              <a:gd name="connsiteX10" fmla="*/ 0 w 1664895"/>
              <a:gd name="connsiteY10" fmla="*/ 599884 h 719864"/>
              <a:gd name="connsiteX11" fmla="*/ 0 w 1664895"/>
              <a:gd name="connsiteY11" fmla="*/ 119980 h 719864"/>
              <a:gd name="connsiteX12" fmla="*/ 119980 w 1664895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64895" h="719864">
                <a:moveTo>
                  <a:pt x="119980" y="0"/>
                </a:moveTo>
                <a:lnTo>
                  <a:pt x="1286043" y="0"/>
                </a:lnTo>
                <a:cubicBezTo>
                  <a:pt x="1335740" y="0"/>
                  <a:pt x="1378380" y="30216"/>
                  <a:pt x="1396594" y="73278"/>
                </a:cubicBezTo>
                <a:lnTo>
                  <a:pt x="1402203" y="101059"/>
                </a:lnTo>
                <a:lnTo>
                  <a:pt x="1664895" y="101059"/>
                </a:lnTo>
                <a:lnTo>
                  <a:pt x="1664895" y="618804"/>
                </a:lnTo>
                <a:lnTo>
                  <a:pt x="1402203" y="618804"/>
                </a:lnTo>
                <a:lnTo>
                  <a:pt x="1396594" y="646586"/>
                </a:lnTo>
                <a:cubicBezTo>
                  <a:pt x="1378380" y="689648"/>
                  <a:pt x="1335740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7876BDE-2993-A839-429E-8888159A686B}"/>
              </a:ext>
            </a:extLst>
          </p:cNvPr>
          <p:cNvSpPr txBox="1"/>
          <p:nvPr/>
        </p:nvSpPr>
        <p:spPr>
          <a:xfrm>
            <a:off x="5136896" y="311372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5E46AC1D-AE66-1B0D-0512-0C9A01EC44D8}"/>
              </a:ext>
            </a:extLst>
          </p:cNvPr>
          <p:cNvSpPr/>
          <p:nvPr/>
        </p:nvSpPr>
        <p:spPr>
          <a:xfrm>
            <a:off x="1481448" y="2775052"/>
            <a:ext cx="1403233" cy="719864"/>
          </a:xfrm>
          <a:custGeom>
            <a:avLst/>
            <a:gdLst>
              <a:gd name="connsiteX0" fmla="*/ 117190 w 1403233"/>
              <a:gd name="connsiteY0" fmla="*/ 0 h 719864"/>
              <a:gd name="connsiteX1" fmla="*/ 1283253 w 1403233"/>
              <a:gd name="connsiteY1" fmla="*/ 0 h 719864"/>
              <a:gd name="connsiteX2" fmla="*/ 1403233 w 1403233"/>
              <a:gd name="connsiteY2" fmla="*/ 119980 h 719864"/>
              <a:gd name="connsiteX3" fmla="*/ 1403233 w 1403233"/>
              <a:gd name="connsiteY3" fmla="*/ 599884 h 719864"/>
              <a:gd name="connsiteX4" fmla="*/ 1283253 w 1403233"/>
              <a:gd name="connsiteY4" fmla="*/ 719864 h 719864"/>
              <a:gd name="connsiteX5" fmla="*/ 117190 w 1403233"/>
              <a:gd name="connsiteY5" fmla="*/ 719864 h 719864"/>
              <a:gd name="connsiteX6" fmla="*/ 6639 w 1403233"/>
              <a:gd name="connsiteY6" fmla="*/ 646586 h 719864"/>
              <a:gd name="connsiteX7" fmla="*/ 0 w 1403233"/>
              <a:gd name="connsiteY7" fmla="*/ 613705 h 719864"/>
              <a:gd name="connsiteX8" fmla="*/ 229221 w 1403233"/>
              <a:gd name="connsiteY8" fmla="*/ 613705 h 719864"/>
              <a:gd name="connsiteX9" fmla="*/ 229221 w 1403233"/>
              <a:gd name="connsiteY9" fmla="*/ 95960 h 719864"/>
              <a:gd name="connsiteX10" fmla="*/ 2059 w 1403233"/>
              <a:gd name="connsiteY10" fmla="*/ 95960 h 719864"/>
              <a:gd name="connsiteX11" fmla="*/ 6639 w 1403233"/>
              <a:gd name="connsiteY11" fmla="*/ 73278 h 719864"/>
              <a:gd name="connsiteX12" fmla="*/ 117190 w 1403233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3233" h="719864">
                <a:moveTo>
                  <a:pt x="117190" y="0"/>
                </a:moveTo>
                <a:lnTo>
                  <a:pt x="1283253" y="0"/>
                </a:lnTo>
                <a:cubicBezTo>
                  <a:pt x="1349516" y="0"/>
                  <a:pt x="1403233" y="53717"/>
                  <a:pt x="1403233" y="119980"/>
                </a:cubicBezTo>
                <a:lnTo>
                  <a:pt x="1403233" y="599884"/>
                </a:lnTo>
                <a:cubicBezTo>
                  <a:pt x="1403233" y="666147"/>
                  <a:pt x="1349516" y="719864"/>
                  <a:pt x="1283253" y="719864"/>
                </a:cubicBezTo>
                <a:lnTo>
                  <a:pt x="117190" y="719864"/>
                </a:lnTo>
                <a:cubicBezTo>
                  <a:pt x="67493" y="719864"/>
                  <a:pt x="24853" y="689648"/>
                  <a:pt x="6639" y="646586"/>
                </a:cubicBezTo>
                <a:lnTo>
                  <a:pt x="0" y="613705"/>
                </a:lnTo>
                <a:lnTo>
                  <a:pt x="229221" y="613705"/>
                </a:lnTo>
                <a:lnTo>
                  <a:pt x="229221" y="95960"/>
                </a:lnTo>
                <a:lnTo>
                  <a:pt x="2059" y="95960"/>
                </a:lnTo>
                <a:lnTo>
                  <a:pt x="6639" y="73278"/>
                </a:lnTo>
                <a:cubicBezTo>
                  <a:pt x="24853" y="30216"/>
                  <a:pt x="67493" y="0"/>
                  <a:pt x="11719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2" name="Rectangle: Rounded Corners 11">
            <a:extLst>
              <a:ext uri="{FF2B5EF4-FFF2-40B4-BE49-F238E27FC236}">
                <a16:creationId xmlns:a16="http://schemas.microsoft.com/office/drawing/2014/main" id="{D9B4DD23-4DD5-2D3F-4293-AB5C71784558}"/>
              </a:ext>
            </a:extLst>
          </p:cNvPr>
          <p:cNvSpPr/>
          <p:nvPr/>
        </p:nvSpPr>
        <p:spPr>
          <a:xfrm>
            <a:off x="2941692" y="3622924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0A7AF28-DFEC-9CD5-AB95-9DEE9D2B8E48}"/>
              </a:ext>
            </a:extLst>
          </p:cNvPr>
          <p:cNvSpPr txBox="1"/>
          <p:nvPr/>
        </p:nvSpPr>
        <p:spPr>
          <a:xfrm>
            <a:off x="3496651" y="392786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2E8FFCB-6AD1-60D2-756F-72B423D30B47}"/>
              </a:ext>
            </a:extLst>
          </p:cNvPr>
          <p:cNvSpPr txBox="1"/>
          <p:nvPr/>
        </p:nvSpPr>
        <p:spPr>
          <a:xfrm>
            <a:off x="4650804" y="2882895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5B31489-5927-59C2-84D3-2DB9143CE4BE}"/>
              </a:ext>
            </a:extLst>
          </p:cNvPr>
          <p:cNvSpPr txBox="1"/>
          <p:nvPr/>
        </p:nvSpPr>
        <p:spPr>
          <a:xfrm>
            <a:off x="2272044" y="3111639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60FA3EA-407C-98B0-A348-9BBACE33846B}"/>
              </a:ext>
            </a:extLst>
          </p:cNvPr>
          <p:cNvSpPr txBox="1"/>
          <p:nvPr/>
        </p:nvSpPr>
        <p:spPr>
          <a:xfrm>
            <a:off x="1785254" y="2898248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CC3B14D-106D-814E-A57E-5FD349945F9D}"/>
              </a:ext>
            </a:extLst>
          </p:cNvPr>
          <p:cNvSpPr/>
          <p:nvPr/>
        </p:nvSpPr>
        <p:spPr>
          <a:xfrm>
            <a:off x="4412320" y="3622924"/>
            <a:ext cx="1652006" cy="719864"/>
          </a:xfrm>
          <a:custGeom>
            <a:avLst/>
            <a:gdLst>
              <a:gd name="connsiteX0" fmla="*/ 119980 w 1652006"/>
              <a:gd name="connsiteY0" fmla="*/ 0 h 719864"/>
              <a:gd name="connsiteX1" fmla="*/ 1286043 w 1652006"/>
              <a:gd name="connsiteY1" fmla="*/ 0 h 719864"/>
              <a:gd name="connsiteX2" fmla="*/ 1406023 w 1652006"/>
              <a:gd name="connsiteY2" fmla="*/ 119980 h 719864"/>
              <a:gd name="connsiteX3" fmla="*/ 1406023 w 1652006"/>
              <a:gd name="connsiteY3" fmla="*/ 235838 h 719864"/>
              <a:gd name="connsiteX4" fmla="*/ 1652006 w 1652006"/>
              <a:gd name="connsiteY4" fmla="*/ 235838 h 719864"/>
              <a:gd name="connsiteX5" fmla="*/ 1652006 w 1652006"/>
              <a:gd name="connsiteY5" fmla="*/ 484026 h 719864"/>
              <a:gd name="connsiteX6" fmla="*/ 1406023 w 1652006"/>
              <a:gd name="connsiteY6" fmla="*/ 484026 h 719864"/>
              <a:gd name="connsiteX7" fmla="*/ 1406023 w 1652006"/>
              <a:gd name="connsiteY7" fmla="*/ 599884 h 719864"/>
              <a:gd name="connsiteX8" fmla="*/ 1286043 w 1652006"/>
              <a:gd name="connsiteY8" fmla="*/ 719864 h 719864"/>
              <a:gd name="connsiteX9" fmla="*/ 119980 w 1652006"/>
              <a:gd name="connsiteY9" fmla="*/ 719864 h 719864"/>
              <a:gd name="connsiteX10" fmla="*/ 0 w 1652006"/>
              <a:gd name="connsiteY10" fmla="*/ 599884 h 719864"/>
              <a:gd name="connsiteX11" fmla="*/ 0 w 1652006"/>
              <a:gd name="connsiteY11" fmla="*/ 119980 h 719864"/>
              <a:gd name="connsiteX12" fmla="*/ 119980 w 1652006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2006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35838"/>
                </a:lnTo>
                <a:lnTo>
                  <a:pt x="1652006" y="235838"/>
                </a:lnTo>
                <a:lnTo>
                  <a:pt x="1652006" y="484026"/>
                </a:lnTo>
                <a:lnTo>
                  <a:pt x="1406023" y="484026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756D757D-384E-CC6B-6F90-FE7A67FA91C7}"/>
              </a:ext>
            </a:extLst>
          </p:cNvPr>
          <p:cNvSpPr/>
          <p:nvPr/>
        </p:nvSpPr>
        <p:spPr>
          <a:xfrm>
            <a:off x="1471064" y="3626905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9429 w 1406023"/>
              <a:gd name="connsiteY6" fmla="*/ 646586 h 719864"/>
              <a:gd name="connsiteX7" fmla="*/ 69 w 1406023"/>
              <a:gd name="connsiteY7" fmla="*/ 600226 h 719864"/>
              <a:gd name="connsiteX8" fmla="*/ 69 w 1406023"/>
              <a:gd name="connsiteY8" fmla="*/ 488941 h 719864"/>
              <a:gd name="connsiteX9" fmla="*/ 246052 w 1406023"/>
              <a:gd name="connsiteY9" fmla="*/ 488941 h 719864"/>
              <a:gd name="connsiteX10" fmla="*/ 246052 w 1406023"/>
              <a:gd name="connsiteY10" fmla="*/ 240753 h 719864"/>
              <a:gd name="connsiteX11" fmla="*/ 69 w 1406023"/>
              <a:gd name="connsiteY11" fmla="*/ 240753 h 719864"/>
              <a:gd name="connsiteX12" fmla="*/ 69 w 1406023"/>
              <a:gd name="connsiteY12" fmla="*/ 124895 h 719864"/>
              <a:gd name="connsiteX13" fmla="*/ 0 w 1406023"/>
              <a:gd name="connsiteY13" fmla="*/ 124553 h 719864"/>
              <a:gd name="connsiteX14" fmla="*/ 0 w 1406023"/>
              <a:gd name="connsiteY14" fmla="*/ 119980 h 719864"/>
              <a:gd name="connsiteX15" fmla="*/ 119980 w 1406023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70283" y="719864"/>
                  <a:pt x="27643" y="689648"/>
                  <a:pt x="9429" y="646586"/>
                </a:cubicBezTo>
                <a:lnTo>
                  <a:pt x="69" y="600226"/>
                </a:lnTo>
                <a:lnTo>
                  <a:pt x="69" y="488941"/>
                </a:lnTo>
                <a:lnTo>
                  <a:pt x="246052" y="488941"/>
                </a:lnTo>
                <a:lnTo>
                  <a:pt x="246052" y="240753"/>
                </a:lnTo>
                <a:lnTo>
                  <a:pt x="69" y="240753"/>
                </a:lnTo>
                <a:lnTo>
                  <a:pt x="69" y="124895"/>
                </a:lnTo>
                <a:lnTo>
                  <a:pt x="0" y="124553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370A41-8B6A-8ABF-1C34-54E1D033880A}"/>
              </a:ext>
            </a:extLst>
          </p:cNvPr>
          <p:cNvSpPr txBox="1"/>
          <p:nvPr/>
        </p:nvSpPr>
        <p:spPr>
          <a:xfrm>
            <a:off x="2051407" y="391135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F6630CF-609E-E7AF-8806-61BFBECB9A61}"/>
              </a:ext>
            </a:extLst>
          </p:cNvPr>
          <p:cNvSpPr txBox="1"/>
          <p:nvPr/>
        </p:nvSpPr>
        <p:spPr>
          <a:xfrm>
            <a:off x="4650804" y="3752023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5E1FC5-763E-584D-522D-8639E7F176BF}"/>
              </a:ext>
            </a:extLst>
          </p:cNvPr>
          <p:cNvSpPr txBox="1"/>
          <p:nvPr/>
        </p:nvSpPr>
        <p:spPr>
          <a:xfrm>
            <a:off x="5000652" y="392786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71" name="Rectangle: Rounded Corners 11">
            <a:extLst>
              <a:ext uri="{FF2B5EF4-FFF2-40B4-BE49-F238E27FC236}">
                <a16:creationId xmlns:a16="http://schemas.microsoft.com/office/drawing/2014/main" id="{EBF81740-5236-C200-C8F4-D7E11592C747}"/>
              </a:ext>
            </a:extLst>
          </p:cNvPr>
          <p:cNvSpPr/>
          <p:nvPr/>
        </p:nvSpPr>
        <p:spPr>
          <a:xfrm>
            <a:off x="2941691" y="4482630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1F1EE7B-7D5F-ADC2-27BE-C04AA01C55C2}"/>
              </a:ext>
            </a:extLst>
          </p:cNvPr>
          <p:cNvSpPr/>
          <p:nvPr/>
        </p:nvSpPr>
        <p:spPr>
          <a:xfrm>
            <a:off x="4414219" y="4471886"/>
            <a:ext cx="1953272" cy="719864"/>
          </a:xfrm>
          <a:custGeom>
            <a:avLst/>
            <a:gdLst>
              <a:gd name="connsiteX0" fmla="*/ 119980 w 1953272"/>
              <a:gd name="connsiteY0" fmla="*/ 0 h 719864"/>
              <a:gd name="connsiteX1" fmla="*/ 1286043 w 1953272"/>
              <a:gd name="connsiteY1" fmla="*/ 0 h 719864"/>
              <a:gd name="connsiteX2" fmla="*/ 1406023 w 1953272"/>
              <a:gd name="connsiteY2" fmla="*/ 119980 h 719864"/>
              <a:gd name="connsiteX3" fmla="*/ 1406023 w 1953272"/>
              <a:gd name="connsiteY3" fmla="*/ 203702 h 719864"/>
              <a:gd name="connsiteX4" fmla="*/ 1542835 w 1953272"/>
              <a:gd name="connsiteY4" fmla="*/ 203702 h 719864"/>
              <a:gd name="connsiteX5" fmla="*/ 1542835 w 1953272"/>
              <a:gd name="connsiteY5" fmla="*/ 66890 h 719864"/>
              <a:gd name="connsiteX6" fmla="*/ 1816460 w 1953272"/>
              <a:gd name="connsiteY6" fmla="*/ 66890 h 719864"/>
              <a:gd name="connsiteX7" fmla="*/ 1816460 w 1953272"/>
              <a:gd name="connsiteY7" fmla="*/ 203702 h 719864"/>
              <a:gd name="connsiteX8" fmla="*/ 1953272 w 1953272"/>
              <a:gd name="connsiteY8" fmla="*/ 203702 h 719864"/>
              <a:gd name="connsiteX9" fmla="*/ 1953272 w 1953272"/>
              <a:gd name="connsiteY9" fmla="*/ 477327 h 719864"/>
              <a:gd name="connsiteX10" fmla="*/ 1816460 w 1953272"/>
              <a:gd name="connsiteY10" fmla="*/ 477327 h 719864"/>
              <a:gd name="connsiteX11" fmla="*/ 1816460 w 1953272"/>
              <a:gd name="connsiteY11" fmla="*/ 614139 h 719864"/>
              <a:gd name="connsiteX12" fmla="*/ 1542835 w 1953272"/>
              <a:gd name="connsiteY12" fmla="*/ 614139 h 719864"/>
              <a:gd name="connsiteX13" fmla="*/ 1542835 w 1953272"/>
              <a:gd name="connsiteY13" fmla="*/ 477327 h 719864"/>
              <a:gd name="connsiteX14" fmla="*/ 1406023 w 1953272"/>
              <a:gd name="connsiteY14" fmla="*/ 477327 h 719864"/>
              <a:gd name="connsiteX15" fmla="*/ 1406023 w 1953272"/>
              <a:gd name="connsiteY15" fmla="*/ 599884 h 719864"/>
              <a:gd name="connsiteX16" fmla="*/ 1286043 w 1953272"/>
              <a:gd name="connsiteY16" fmla="*/ 719864 h 719864"/>
              <a:gd name="connsiteX17" fmla="*/ 119980 w 1953272"/>
              <a:gd name="connsiteY17" fmla="*/ 719864 h 719864"/>
              <a:gd name="connsiteX18" fmla="*/ 0 w 1953272"/>
              <a:gd name="connsiteY18" fmla="*/ 599884 h 719864"/>
              <a:gd name="connsiteX19" fmla="*/ 0 w 1953272"/>
              <a:gd name="connsiteY19" fmla="*/ 119980 h 719864"/>
              <a:gd name="connsiteX20" fmla="*/ 119980 w 1953272"/>
              <a:gd name="connsiteY20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53272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03702"/>
                </a:lnTo>
                <a:lnTo>
                  <a:pt x="1542835" y="203702"/>
                </a:lnTo>
                <a:lnTo>
                  <a:pt x="1542835" y="66890"/>
                </a:lnTo>
                <a:lnTo>
                  <a:pt x="1816460" y="66890"/>
                </a:lnTo>
                <a:lnTo>
                  <a:pt x="1816460" y="203702"/>
                </a:lnTo>
                <a:lnTo>
                  <a:pt x="1953272" y="203702"/>
                </a:lnTo>
                <a:lnTo>
                  <a:pt x="1953272" y="477327"/>
                </a:lnTo>
                <a:lnTo>
                  <a:pt x="1816460" y="477327"/>
                </a:lnTo>
                <a:lnTo>
                  <a:pt x="1816460" y="614139"/>
                </a:lnTo>
                <a:lnTo>
                  <a:pt x="1542835" y="614139"/>
                </a:lnTo>
                <a:lnTo>
                  <a:pt x="1542835" y="477327"/>
                </a:lnTo>
                <a:lnTo>
                  <a:pt x="1406023" y="477327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DC1BF3BC-FCD2-C810-DBFC-CDCEF032DA07}"/>
              </a:ext>
            </a:extLst>
          </p:cNvPr>
          <p:cNvSpPr/>
          <p:nvPr/>
        </p:nvSpPr>
        <p:spPr>
          <a:xfrm>
            <a:off x="1471064" y="4482630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0 w 1406023"/>
              <a:gd name="connsiteY6" fmla="*/ 599884 h 719864"/>
              <a:gd name="connsiteX7" fmla="*/ 0 w 1406023"/>
              <a:gd name="connsiteY7" fmla="*/ 477327 h 719864"/>
              <a:gd name="connsiteX8" fmla="*/ 129004 w 1406023"/>
              <a:gd name="connsiteY8" fmla="*/ 477327 h 719864"/>
              <a:gd name="connsiteX9" fmla="*/ 129004 w 1406023"/>
              <a:gd name="connsiteY9" fmla="*/ 614139 h 719864"/>
              <a:gd name="connsiteX10" fmla="*/ 402629 w 1406023"/>
              <a:gd name="connsiteY10" fmla="*/ 614139 h 719864"/>
              <a:gd name="connsiteX11" fmla="*/ 402629 w 1406023"/>
              <a:gd name="connsiteY11" fmla="*/ 477327 h 719864"/>
              <a:gd name="connsiteX12" fmla="*/ 539441 w 1406023"/>
              <a:gd name="connsiteY12" fmla="*/ 477327 h 719864"/>
              <a:gd name="connsiteX13" fmla="*/ 539441 w 1406023"/>
              <a:gd name="connsiteY13" fmla="*/ 203702 h 719864"/>
              <a:gd name="connsiteX14" fmla="*/ 402629 w 1406023"/>
              <a:gd name="connsiteY14" fmla="*/ 203702 h 719864"/>
              <a:gd name="connsiteX15" fmla="*/ 402629 w 1406023"/>
              <a:gd name="connsiteY15" fmla="*/ 66890 h 719864"/>
              <a:gd name="connsiteX16" fmla="*/ 129004 w 1406023"/>
              <a:gd name="connsiteY16" fmla="*/ 66890 h 719864"/>
              <a:gd name="connsiteX17" fmla="*/ 129004 w 1406023"/>
              <a:gd name="connsiteY17" fmla="*/ 203702 h 719864"/>
              <a:gd name="connsiteX18" fmla="*/ 0 w 1406023"/>
              <a:gd name="connsiteY18" fmla="*/ 203702 h 719864"/>
              <a:gd name="connsiteX19" fmla="*/ 0 w 1406023"/>
              <a:gd name="connsiteY19" fmla="*/ 119980 h 719864"/>
              <a:gd name="connsiteX20" fmla="*/ 119980 w 1406023"/>
              <a:gd name="connsiteY20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477327"/>
                </a:lnTo>
                <a:lnTo>
                  <a:pt x="129004" y="477327"/>
                </a:lnTo>
                <a:lnTo>
                  <a:pt x="129004" y="614139"/>
                </a:lnTo>
                <a:lnTo>
                  <a:pt x="402629" y="614139"/>
                </a:lnTo>
                <a:lnTo>
                  <a:pt x="402629" y="477327"/>
                </a:lnTo>
                <a:lnTo>
                  <a:pt x="539441" y="477327"/>
                </a:lnTo>
                <a:lnTo>
                  <a:pt x="539441" y="203702"/>
                </a:lnTo>
                <a:lnTo>
                  <a:pt x="402629" y="203702"/>
                </a:lnTo>
                <a:lnTo>
                  <a:pt x="402629" y="66890"/>
                </a:lnTo>
                <a:lnTo>
                  <a:pt x="129004" y="66890"/>
                </a:lnTo>
                <a:lnTo>
                  <a:pt x="129004" y="203702"/>
                </a:lnTo>
                <a:lnTo>
                  <a:pt x="0" y="203702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F7E38B-DE3B-7A42-B752-0F4793A16ADF}"/>
              </a:ext>
            </a:extLst>
          </p:cNvPr>
          <p:cNvSpPr txBox="1"/>
          <p:nvPr/>
        </p:nvSpPr>
        <p:spPr>
          <a:xfrm>
            <a:off x="2051407" y="4600985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endParaRPr lang="en-GB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0EC8AC-88EB-D9E6-CDFE-AC95282F16AB}"/>
              </a:ext>
            </a:extLst>
          </p:cNvPr>
          <p:cNvSpPr txBox="1"/>
          <p:nvPr/>
        </p:nvSpPr>
        <p:spPr>
          <a:xfrm>
            <a:off x="2642952" y="4783326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905A745-6839-E15A-9595-D9FB97D51888}"/>
              </a:ext>
            </a:extLst>
          </p:cNvPr>
          <p:cNvSpPr txBox="1"/>
          <p:nvPr/>
        </p:nvSpPr>
        <p:spPr>
          <a:xfrm>
            <a:off x="3872518" y="4783326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07789E7-DDBE-C071-1AE2-D36CD81D82FF}"/>
              </a:ext>
            </a:extLst>
          </p:cNvPr>
          <p:cNvSpPr txBox="1"/>
          <p:nvPr/>
        </p:nvSpPr>
        <p:spPr>
          <a:xfrm>
            <a:off x="4727977" y="4600985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endParaRPr lang="en-GB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20AF322-FC15-95CF-6C8D-0046F12FFF18}"/>
              </a:ext>
            </a:extLst>
          </p:cNvPr>
          <p:cNvSpPr txBox="1"/>
          <p:nvPr/>
        </p:nvSpPr>
        <p:spPr>
          <a:xfrm>
            <a:off x="5069813" y="4795579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83" name="Rectangle: Rounded Corners 11">
            <a:extLst>
              <a:ext uri="{FF2B5EF4-FFF2-40B4-BE49-F238E27FC236}">
                <a16:creationId xmlns:a16="http://schemas.microsoft.com/office/drawing/2014/main" id="{D6206752-E299-6090-B104-7E5F561A0702}"/>
              </a:ext>
            </a:extLst>
          </p:cNvPr>
          <p:cNvSpPr/>
          <p:nvPr/>
        </p:nvSpPr>
        <p:spPr>
          <a:xfrm>
            <a:off x="2941691" y="5335418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516A5177-872C-F94F-AA8B-8D01CECA1F1B}"/>
              </a:ext>
            </a:extLst>
          </p:cNvPr>
          <p:cNvSpPr/>
          <p:nvPr/>
        </p:nvSpPr>
        <p:spPr>
          <a:xfrm>
            <a:off x="4412318" y="5335418"/>
            <a:ext cx="1988800" cy="719864"/>
          </a:xfrm>
          <a:custGeom>
            <a:avLst/>
            <a:gdLst>
              <a:gd name="connsiteX0" fmla="*/ 119980 w 1988800"/>
              <a:gd name="connsiteY0" fmla="*/ 0 h 719864"/>
              <a:gd name="connsiteX1" fmla="*/ 1286043 w 1988800"/>
              <a:gd name="connsiteY1" fmla="*/ 0 h 719864"/>
              <a:gd name="connsiteX2" fmla="*/ 1406023 w 1988800"/>
              <a:gd name="connsiteY2" fmla="*/ 119980 h 719864"/>
              <a:gd name="connsiteX3" fmla="*/ 1406023 w 1988800"/>
              <a:gd name="connsiteY3" fmla="*/ 256135 h 719864"/>
              <a:gd name="connsiteX4" fmla="*/ 1673306 w 1988800"/>
              <a:gd name="connsiteY4" fmla="*/ 256135 h 719864"/>
              <a:gd name="connsiteX5" fmla="*/ 1673306 w 1988800"/>
              <a:gd name="connsiteY5" fmla="*/ 161736 h 719864"/>
              <a:gd name="connsiteX6" fmla="*/ 1988800 w 1988800"/>
              <a:gd name="connsiteY6" fmla="*/ 350535 h 719864"/>
              <a:gd name="connsiteX7" fmla="*/ 1673306 w 1988800"/>
              <a:gd name="connsiteY7" fmla="*/ 539334 h 719864"/>
              <a:gd name="connsiteX8" fmla="*/ 1673306 w 1988800"/>
              <a:gd name="connsiteY8" fmla="*/ 444934 h 719864"/>
              <a:gd name="connsiteX9" fmla="*/ 1406023 w 1988800"/>
              <a:gd name="connsiteY9" fmla="*/ 444934 h 719864"/>
              <a:gd name="connsiteX10" fmla="*/ 1406023 w 1988800"/>
              <a:gd name="connsiteY10" fmla="*/ 599884 h 719864"/>
              <a:gd name="connsiteX11" fmla="*/ 1286043 w 1988800"/>
              <a:gd name="connsiteY11" fmla="*/ 719864 h 719864"/>
              <a:gd name="connsiteX12" fmla="*/ 119980 w 1988800"/>
              <a:gd name="connsiteY12" fmla="*/ 719864 h 719864"/>
              <a:gd name="connsiteX13" fmla="*/ 0 w 1988800"/>
              <a:gd name="connsiteY13" fmla="*/ 599884 h 719864"/>
              <a:gd name="connsiteX14" fmla="*/ 0 w 1988800"/>
              <a:gd name="connsiteY14" fmla="*/ 119980 h 719864"/>
              <a:gd name="connsiteX15" fmla="*/ 119980 w 1988800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88800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56135"/>
                </a:lnTo>
                <a:lnTo>
                  <a:pt x="1673306" y="256135"/>
                </a:lnTo>
                <a:lnTo>
                  <a:pt x="1673306" y="161736"/>
                </a:lnTo>
                <a:lnTo>
                  <a:pt x="1988800" y="350535"/>
                </a:lnTo>
                <a:lnTo>
                  <a:pt x="1673306" y="539334"/>
                </a:lnTo>
                <a:lnTo>
                  <a:pt x="1673306" y="444934"/>
                </a:lnTo>
                <a:lnTo>
                  <a:pt x="1406023" y="444934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A505DD6-AB8B-5BCF-9578-A17DEC873B09}"/>
              </a:ext>
            </a:extLst>
          </p:cNvPr>
          <p:cNvSpPr txBox="1"/>
          <p:nvPr/>
        </p:nvSpPr>
        <p:spPr>
          <a:xfrm>
            <a:off x="4759222" y="5457826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endParaRPr lang="en-GB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1F8C4D-6069-5ED7-3B23-DA2FE8A695CC}"/>
              </a:ext>
            </a:extLst>
          </p:cNvPr>
          <p:cNvSpPr txBox="1"/>
          <p:nvPr/>
        </p:nvSpPr>
        <p:spPr>
          <a:xfrm>
            <a:off x="5260620" y="5648833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7E425BE-BB3A-0DAD-7045-50CB498A9784}"/>
              </a:ext>
            </a:extLst>
          </p:cNvPr>
          <p:cNvSpPr txBox="1"/>
          <p:nvPr/>
        </p:nvSpPr>
        <p:spPr>
          <a:xfrm>
            <a:off x="3798394" y="5656111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834B2C3E-98DF-50FC-C31D-6E077AB3FAF7}"/>
              </a:ext>
            </a:extLst>
          </p:cNvPr>
          <p:cNvSpPr/>
          <p:nvPr/>
        </p:nvSpPr>
        <p:spPr>
          <a:xfrm>
            <a:off x="1471064" y="5342741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0 w 1406023"/>
              <a:gd name="connsiteY6" fmla="*/ 599884 h 719864"/>
              <a:gd name="connsiteX7" fmla="*/ 0 w 1406023"/>
              <a:gd name="connsiteY7" fmla="*/ 444934 h 719864"/>
              <a:gd name="connsiteX8" fmla="*/ 257360 w 1406023"/>
              <a:gd name="connsiteY8" fmla="*/ 444934 h 719864"/>
              <a:gd name="connsiteX9" fmla="*/ 257360 w 1406023"/>
              <a:gd name="connsiteY9" fmla="*/ 539334 h 719864"/>
              <a:gd name="connsiteX10" fmla="*/ 572854 w 1406023"/>
              <a:gd name="connsiteY10" fmla="*/ 350535 h 719864"/>
              <a:gd name="connsiteX11" fmla="*/ 257360 w 1406023"/>
              <a:gd name="connsiteY11" fmla="*/ 161736 h 719864"/>
              <a:gd name="connsiteX12" fmla="*/ 257360 w 1406023"/>
              <a:gd name="connsiteY12" fmla="*/ 256135 h 719864"/>
              <a:gd name="connsiteX13" fmla="*/ 0 w 1406023"/>
              <a:gd name="connsiteY13" fmla="*/ 256135 h 719864"/>
              <a:gd name="connsiteX14" fmla="*/ 0 w 1406023"/>
              <a:gd name="connsiteY14" fmla="*/ 119980 h 719864"/>
              <a:gd name="connsiteX15" fmla="*/ 119980 w 1406023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444934"/>
                </a:lnTo>
                <a:lnTo>
                  <a:pt x="257360" y="444934"/>
                </a:lnTo>
                <a:lnTo>
                  <a:pt x="257360" y="539334"/>
                </a:lnTo>
                <a:lnTo>
                  <a:pt x="572854" y="350535"/>
                </a:lnTo>
                <a:lnTo>
                  <a:pt x="257360" y="161736"/>
                </a:lnTo>
                <a:lnTo>
                  <a:pt x="257360" y="256135"/>
                </a:lnTo>
                <a:lnTo>
                  <a:pt x="0" y="256135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41AE424-D20C-F0A8-1A07-E830B0F90992}"/>
              </a:ext>
            </a:extLst>
          </p:cNvPr>
          <p:cNvSpPr txBox="1"/>
          <p:nvPr/>
        </p:nvSpPr>
        <p:spPr>
          <a:xfrm>
            <a:off x="2107071" y="5464517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endParaRPr lang="en-GB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3E66B53-3A38-95E6-5923-E329C52D9762}"/>
              </a:ext>
            </a:extLst>
          </p:cNvPr>
          <p:cNvSpPr txBox="1"/>
          <p:nvPr/>
        </p:nvSpPr>
        <p:spPr>
          <a:xfrm>
            <a:off x="2617588" y="5655840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204" name="Rectangle: Rounded Corners 11">
            <a:extLst>
              <a:ext uri="{FF2B5EF4-FFF2-40B4-BE49-F238E27FC236}">
                <a16:creationId xmlns:a16="http://schemas.microsoft.com/office/drawing/2014/main" id="{3FA8C86E-F8CD-CF7E-4676-1F0607CED502}"/>
              </a:ext>
            </a:extLst>
          </p:cNvPr>
          <p:cNvSpPr/>
          <p:nvPr/>
        </p:nvSpPr>
        <p:spPr>
          <a:xfrm>
            <a:off x="2935682" y="6184204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1C658DB-D05F-F65E-7FF0-96CE6D886610}"/>
              </a:ext>
            </a:extLst>
          </p:cNvPr>
          <p:cNvSpPr txBox="1"/>
          <p:nvPr/>
        </p:nvSpPr>
        <p:spPr>
          <a:xfrm>
            <a:off x="3838902" y="6544136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3" name="Freeform 70">
            <a:extLst>
              <a:ext uri="{FF2B5EF4-FFF2-40B4-BE49-F238E27FC236}">
                <a16:creationId xmlns:a16="http://schemas.microsoft.com/office/drawing/2014/main" id="{118E4722-C1E6-572A-8421-3A13EBFDB0E2}"/>
              </a:ext>
            </a:extLst>
          </p:cNvPr>
          <p:cNvSpPr/>
          <p:nvPr/>
        </p:nvSpPr>
        <p:spPr>
          <a:xfrm>
            <a:off x="4799206" y="10773029"/>
            <a:ext cx="1955170" cy="719864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88642-F41B-3687-4AAC-005816751130}"/>
              </a:ext>
            </a:extLst>
          </p:cNvPr>
          <p:cNvSpPr txBox="1"/>
          <p:nvPr/>
        </p:nvSpPr>
        <p:spPr>
          <a:xfrm>
            <a:off x="4856967" y="10901354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5D0AC-CCD0-68AC-ADF8-839C217BE642}"/>
              </a:ext>
            </a:extLst>
          </p:cNvPr>
          <p:cNvSpPr txBox="1"/>
          <p:nvPr/>
        </p:nvSpPr>
        <p:spPr>
          <a:xfrm>
            <a:off x="5613776" y="1108940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8" name="Freeform: Shape 51">
            <a:extLst>
              <a:ext uri="{FF2B5EF4-FFF2-40B4-BE49-F238E27FC236}">
                <a16:creationId xmlns:a16="http://schemas.microsoft.com/office/drawing/2014/main" id="{B088A1BD-86DF-6F1A-F69F-3056AF484DFF}"/>
              </a:ext>
            </a:extLst>
          </p:cNvPr>
          <p:cNvSpPr/>
          <p:nvPr/>
        </p:nvSpPr>
        <p:spPr>
          <a:xfrm>
            <a:off x="4799205" y="11616240"/>
            <a:ext cx="1705694" cy="719864"/>
          </a:xfrm>
          <a:custGeom>
            <a:avLst/>
            <a:gdLst>
              <a:gd name="connsiteX0" fmla="*/ 119980 w 1705694"/>
              <a:gd name="connsiteY0" fmla="*/ 0 h 719864"/>
              <a:gd name="connsiteX1" fmla="*/ 1286043 w 1705694"/>
              <a:gd name="connsiteY1" fmla="*/ 0 h 719864"/>
              <a:gd name="connsiteX2" fmla="*/ 1370882 w 1705694"/>
              <a:gd name="connsiteY2" fmla="*/ 35142 h 719864"/>
              <a:gd name="connsiteX3" fmla="*/ 1388976 w 1705694"/>
              <a:gd name="connsiteY3" fmla="*/ 61980 h 719864"/>
              <a:gd name="connsiteX4" fmla="*/ 1406023 w 1705694"/>
              <a:gd name="connsiteY4" fmla="*/ 60261 h 719864"/>
              <a:gd name="connsiteX5" fmla="*/ 1705694 w 1705694"/>
              <a:gd name="connsiteY5" fmla="*/ 359932 h 719864"/>
              <a:gd name="connsiteX6" fmla="*/ 1406023 w 1705694"/>
              <a:gd name="connsiteY6" fmla="*/ 659603 h 719864"/>
              <a:gd name="connsiteX7" fmla="*/ 1388976 w 1705694"/>
              <a:gd name="connsiteY7" fmla="*/ 657885 h 719864"/>
              <a:gd name="connsiteX8" fmla="*/ 1370882 w 1705694"/>
              <a:gd name="connsiteY8" fmla="*/ 684723 h 719864"/>
              <a:gd name="connsiteX9" fmla="*/ 1286043 w 1705694"/>
              <a:gd name="connsiteY9" fmla="*/ 719864 h 719864"/>
              <a:gd name="connsiteX10" fmla="*/ 119980 w 1705694"/>
              <a:gd name="connsiteY10" fmla="*/ 719864 h 719864"/>
              <a:gd name="connsiteX11" fmla="*/ 0 w 1705694"/>
              <a:gd name="connsiteY11" fmla="*/ 599884 h 719864"/>
              <a:gd name="connsiteX12" fmla="*/ 0 w 1705694"/>
              <a:gd name="connsiteY12" fmla="*/ 119980 h 719864"/>
              <a:gd name="connsiteX13" fmla="*/ 119980 w 1705694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5694" h="719864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88976" y="61980"/>
                </a:lnTo>
                <a:lnTo>
                  <a:pt x="1406023" y="60261"/>
                </a:lnTo>
                <a:cubicBezTo>
                  <a:pt x="1571527" y="60261"/>
                  <a:pt x="1705694" y="194428"/>
                  <a:pt x="1705694" y="359932"/>
                </a:cubicBezTo>
                <a:cubicBezTo>
                  <a:pt x="1705694" y="525436"/>
                  <a:pt x="1571527" y="659603"/>
                  <a:pt x="1406023" y="659603"/>
                </a:cubicBezTo>
                <a:lnTo>
                  <a:pt x="1388976" y="657885"/>
                </a:lnTo>
                <a:lnTo>
                  <a:pt x="1370882" y="684723"/>
                </a:lnTo>
                <a:cubicBezTo>
                  <a:pt x="1349170" y="706435"/>
                  <a:pt x="1319175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EDC3FB-37C1-6B50-8F06-1FEE9AE00D04}"/>
              </a:ext>
            </a:extLst>
          </p:cNvPr>
          <p:cNvSpPr txBox="1"/>
          <p:nvPr/>
        </p:nvSpPr>
        <p:spPr>
          <a:xfrm>
            <a:off x="5618764" y="11918963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0FB794-2095-B39D-E5CA-D37CEFF91529}"/>
              </a:ext>
            </a:extLst>
          </p:cNvPr>
          <p:cNvSpPr txBox="1"/>
          <p:nvPr/>
        </p:nvSpPr>
        <p:spPr>
          <a:xfrm>
            <a:off x="5011204" y="11758805"/>
            <a:ext cx="1097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endParaRPr lang="en-GB" dirty="0"/>
          </a:p>
        </p:txBody>
      </p:sp>
      <p:sp>
        <p:nvSpPr>
          <p:cNvPr id="23" name="Freeform: Shape 128">
            <a:extLst>
              <a:ext uri="{FF2B5EF4-FFF2-40B4-BE49-F238E27FC236}">
                <a16:creationId xmlns:a16="http://schemas.microsoft.com/office/drawing/2014/main" id="{2BB21118-37E3-74AD-634F-CDB54F8F6A61}"/>
              </a:ext>
            </a:extLst>
          </p:cNvPr>
          <p:cNvSpPr/>
          <p:nvPr/>
        </p:nvSpPr>
        <p:spPr>
          <a:xfrm>
            <a:off x="4799206" y="12473391"/>
            <a:ext cx="1955170" cy="719864"/>
          </a:xfrm>
          <a:custGeom>
            <a:avLst/>
            <a:gdLst>
              <a:gd name="connsiteX0" fmla="*/ 119980 w 1955170"/>
              <a:gd name="connsiteY0" fmla="*/ 0 h 719864"/>
              <a:gd name="connsiteX1" fmla="*/ 151834 w 1955170"/>
              <a:gd name="connsiteY1" fmla="*/ 0 h 719864"/>
              <a:gd name="connsiteX2" fmla="*/ 1286043 w 1955170"/>
              <a:gd name="connsiteY2" fmla="*/ 0 h 719864"/>
              <a:gd name="connsiteX3" fmla="*/ 1335965 w 1955170"/>
              <a:gd name="connsiteY3" fmla="*/ 0 h 719864"/>
              <a:gd name="connsiteX4" fmla="*/ 1443328 w 1955170"/>
              <a:gd name="connsiteY4" fmla="*/ 35142 h 719864"/>
              <a:gd name="connsiteX5" fmla="*/ 1471229 w 1955170"/>
              <a:gd name="connsiteY5" fmla="*/ 67843 h 719864"/>
              <a:gd name="connsiteX6" fmla="*/ 1522669 w 1955170"/>
              <a:gd name="connsiteY6" fmla="*/ 83811 h 719864"/>
              <a:gd name="connsiteX7" fmla="*/ 1654515 w 1955170"/>
              <a:gd name="connsiteY7" fmla="*/ 192383 h 719864"/>
              <a:gd name="connsiteX8" fmla="*/ 1675099 w 1955170"/>
              <a:gd name="connsiteY8" fmla="*/ 230307 h 719864"/>
              <a:gd name="connsiteX9" fmla="*/ 1955170 w 1955170"/>
              <a:gd name="connsiteY9" fmla="*/ 359932 h 719864"/>
              <a:gd name="connsiteX10" fmla="*/ 1675099 w 1955170"/>
              <a:gd name="connsiteY10" fmla="*/ 489558 h 719864"/>
              <a:gd name="connsiteX11" fmla="*/ 1654515 w 1955170"/>
              <a:gd name="connsiteY11" fmla="*/ 527481 h 719864"/>
              <a:gd name="connsiteX12" fmla="*/ 1522669 w 1955170"/>
              <a:gd name="connsiteY12" fmla="*/ 636053 h 719864"/>
              <a:gd name="connsiteX13" fmla="*/ 1471229 w 1955170"/>
              <a:gd name="connsiteY13" fmla="*/ 652021 h 719864"/>
              <a:gd name="connsiteX14" fmla="*/ 1443328 w 1955170"/>
              <a:gd name="connsiteY14" fmla="*/ 684723 h 719864"/>
              <a:gd name="connsiteX15" fmla="*/ 1335965 w 1955170"/>
              <a:gd name="connsiteY15" fmla="*/ 719864 h 719864"/>
              <a:gd name="connsiteX16" fmla="*/ 1286043 w 1955170"/>
              <a:gd name="connsiteY16" fmla="*/ 719864 h 719864"/>
              <a:gd name="connsiteX17" fmla="*/ 151834 w 1955170"/>
              <a:gd name="connsiteY17" fmla="*/ 719864 h 719864"/>
              <a:gd name="connsiteX18" fmla="*/ 119980 w 1955170"/>
              <a:gd name="connsiteY18" fmla="*/ 719864 h 719864"/>
              <a:gd name="connsiteX19" fmla="*/ 0 w 1955170"/>
              <a:gd name="connsiteY19" fmla="*/ 599884 h 719864"/>
              <a:gd name="connsiteX20" fmla="*/ 0 w 1955170"/>
              <a:gd name="connsiteY20" fmla="*/ 119980 h 719864"/>
              <a:gd name="connsiteX21" fmla="*/ 119980 w 1955170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55170" h="719864">
                <a:moveTo>
                  <a:pt x="119980" y="0"/>
                </a:moveTo>
                <a:lnTo>
                  <a:pt x="151834" y="0"/>
                </a:lnTo>
                <a:lnTo>
                  <a:pt x="1286043" y="0"/>
                </a:lnTo>
                <a:lnTo>
                  <a:pt x="1335965" y="0"/>
                </a:lnTo>
                <a:cubicBezTo>
                  <a:pt x="1377892" y="0"/>
                  <a:pt x="1415851" y="13430"/>
                  <a:pt x="1443328" y="35142"/>
                </a:cubicBezTo>
                <a:lnTo>
                  <a:pt x="1471229" y="67843"/>
                </a:lnTo>
                <a:lnTo>
                  <a:pt x="1522669" y="83811"/>
                </a:lnTo>
                <a:cubicBezTo>
                  <a:pt x="1576447" y="106557"/>
                  <a:pt x="1622203" y="144555"/>
                  <a:pt x="1654515" y="192383"/>
                </a:cubicBezTo>
                <a:lnTo>
                  <a:pt x="1675099" y="230307"/>
                </a:lnTo>
                <a:lnTo>
                  <a:pt x="1955170" y="359932"/>
                </a:lnTo>
                <a:lnTo>
                  <a:pt x="1675099" y="489558"/>
                </a:lnTo>
                <a:lnTo>
                  <a:pt x="1654515" y="527481"/>
                </a:lnTo>
                <a:cubicBezTo>
                  <a:pt x="1622203" y="575309"/>
                  <a:pt x="1576447" y="613307"/>
                  <a:pt x="1522669" y="636053"/>
                </a:cubicBezTo>
                <a:lnTo>
                  <a:pt x="1471229" y="652021"/>
                </a:lnTo>
                <a:lnTo>
                  <a:pt x="1443328" y="684723"/>
                </a:lnTo>
                <a:cubicBezTo>
                  <a:pt x="1415851" y="706435"/>
                  <a:pt x="1377892" y="719864"/>
                  <a:pt x="1335965" y="719864"/>
                </a:cubicBezTo>
                <a:lnTo>
                  <a:pt x="1286043" y="719864"/>
                </a:lnTo>
                <a:lnTo>
                  <a:pt x="151834" y="719864"/>
                </a:ln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BEAFC-429C-0EE4-BBE6-905810858328}"/>
              </a:ext>
            </a:extLst>
          </p:cNvPr>
          <p:cNvSpPr txBox="1"/>
          <p:nvPr/>
        </p:nvSpPr>
        <p:spPr>
          <a:xfrm>
            <a:off x="5679148" y="12751653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30F25-470F-1ED1-F6CA-AD8BF48A7ED3}"/>
              </a:ext>
            </a:extLst>
          </p:cNvPr>
          <p:cNvSpPr txBox="1"/>
          <p:nvPr/>
        </p:nvSpPr>
        <p:spPr>
          <a:xfrm>
            <a:off x="5224085" y="12596181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38" name="Freeform: Shape 135">
            <a:extLst>
              <a:ext uri="{FF2B5EF4-FFF2-40B4-BE49-F238E27FC236}">
                <a16:creationId xmlns:a16="http://schemas.microsoft.com/office/drawing/2014/main" id="{0B130C17-8C48-E99D-FD54-A86115CE0A45}"/>
              </a:ext>
            </a:extLst>
          </p:cNvPr>
          <p:cNvSpPr/>
          <p:nvPr/>
        </p:nvSpPr>
        <p:spPr>
          <a:xfrm>
            <a:off x="6590707" y="10753048"/>
            <a:ext cx="1353329" cy="700233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38E96B-E71A-8550-2EBB-1716E9B75BE9}"/>
              </a:ext>
            </a:extLst>
          </p:cNvPr>
          <p:cNvSpPr txBox="1"/>
          <p:nvPr/>
        </p:nvSpPr>
        <p:spPr>
          <a:xfrm>
            <a:off x="7445125" y="1099359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8C62EF-06A7-CACE-ED6E-82916DCCCC38}"/>
              </a:ext>
            </a:extLst>
          </p:cNvPr>
          <p:cNvSpPr txBox="1"/>
          <p:nvPr/>
        </p:nvSpPr>
        <p:spPr>
          <a:xfrm>
            <a:off x="7234990" y="10853799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206D32-1F31-38C2-90AA-5DBAFB4B451C}"/>
              </a:ext>
            </a:extLst>
          </p:cNvPr>
          <p:cNvGrpSpPr/>
          <p:nvPr/>
        </p:nvGrpSpPr>
        <p:grpSpPr>
          <a:xfrm>
            <a:off x="6585918" y="11598038"/>
            <a:ext cx="1590804" cy="712424"/>
            <a:chOff x="2921832" y="9431859"/>
            <a:chExt cx="1590804" cy="719864"/>
          </a:xfrm>
        </p:grpSpPr>
        <p:sp>
          <p:nvSpPr>
            <p:cNvPr id="41" name="Freeform: Shape 135">
              <a:extLst>
                <a:ext uri="{FF2B5EF4-FFF2-40B4-BE49-F238E27FC236}">
                  <a16:creationId xmlns:a16="http://schemas.microsoft.com/office/drawing/2014/main" id="{6D0FABBB-FAF5-ECC7-3DD4-3A50D4FD1A07}"/>
                </a:ext>
              </a:extLst>
            </p:cNvPr>
            <p:cNvSpPr/>
            <p:nvPr/>
          </p:nvSpPr>
          <p:spPr>
            <a:xfrm>
              <a:off x="2921832" y="9431859"/>
              <a:ext cx="1353329" cy="719864"/>
            </a:xfrm>
            <a:custGeom>
              <a:avLst/>
              <a:gdLst>
                <a:gd name="connsiteX0" fmla="*/ 67286 w 1353329"/>
                <a:gd name="connsiteY0" fmla="*/ 0 h 719864"/>
                <a:gd name="connsiteX1" fmla="*/ 1233349 w 1353329"/>
                <a:gd name="connsiteY1" fmla="*/ 0 h 719864"/>
                <a:gd name="connsiteX2" fmla="*/ 1353329 w 1353329"/>
                <a:gd name="connsiteY2" fmla="*/ 119980 h 719864"/>
                <a:gd name="connsiteX3" fmla="*/ 1353329 w 1353329"/>
                <a:gd name="connsiteY3" fmla="*/ 599884 h 719864"/>
                <a:gd name="connsiteX4" fmla="*/ 1233349 w 1353329"/>
                <a:gd name="connsiteY4" fmla="*/ 719864 h 719864"/>
                <a:gd name="connsiteX5" fmla="*/ 67286 w 1353329"/>
                <a:gd name="connsiteY5" fmla="*/ 719864 h 719864"/>
                <a:gd name="connsiteX6" fmla="*/ 55077 w 1353329"/>
                <a:gd name="connsiteY6" fmla="*/ 717399 h 719864"/>
                <a:gd name="connsiteX7" fmla="*/ 80659 w 1353329"/>
                <a:gd name="connsiteY7" fmla="*/ 703770 h 719864"/>
                <a:gd name="connsiteX8" fmla="*/ 108560 w 1353329"/>
                <a:gd name="connsiteY8" fmla="*/ 671068 h 719864"/>
                <a:gd name="connsiteX9" fmla="*/ 160000 w 1353329"/>
                <a:gd name="connsiteY9" fmla="*/ 655100 h 719864"/>
                <a:gd name="connsiteX10" fmla="*/ 291846 w 1353329"/>
                <a:gd name="connsiteY10" fmla="*/ 546528 h 719864"/>
                <a:gd name="connsiteX11" fmla="*/ 312430 w 1353329"/>
                <a:gd name="connsiteY11" fmla="*/ 508605 h 719864"/>
                <a:gd name="connsiteX12" fmla="*/ 592501 w 1353329"/>
                <a:gd name="connsiteY12" fmla="*/ 378979 h 719864"/>
                <a:gd name="connsiteX13" fmla="*/ 312430 w 1353329"/>
                <a:gd name="connsiteY13" fmla="*/ 249354 h 719864"/>
                <a:gd name="connsiteX14" fmla="*/ 291846 w 1353329"/>
                <a:gd name="connsiteY14" fmla="*/ 211430 h 719864"/>
                <a:gd name="connsiteX15" fmla="*/ 160000 w 1353329"/>
                <a:gd name="connsiteY15" fmla="*/ 102858 h 719864"/>
                <a:gd name="connsiteX16" fmla="*/ 108560 w 1353329"/>
                <a:gd name="connsiteY16" fmla="*/ 86890 h 719864"/>
                <a:gd name="connsiteX17" fmla="*/ 80659 w 1353329"/>
                <a:gd name="connsiteY17" fmla="*/ 54189 h 719864"/>
                <a:gd name="connsiteX18" fmla="*/ 32396 w 1353329"/>
                <a:gd name="connsiteY18" fmla="*/ 28476 h 719864"/>
                <a:gd name="connsiteX19" fmla="*/ 0 w 1353329"/>
                <a:gd name="connsiteY19" fmla="*/ 23308 h 719864"/>
                <a:gd name="connsiteX20" fmla="*/ 20584 w 1353329"/>
                <a:gd name="connsiteY20" fmla="*/ 9429 h 719864"/>
                <a:gd name="connsiteX21" fmla="*/ 67286 w 1353329"/>
                <a:gd name="connsiteY21" fmla="*/ 0 h 7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3329" h="719864">
                  <a:moveTo>
                    <a:pt x="67286" y="0"/>
                  </a:moveTo>
                  <a:lnTo>
                    <a:pt x="1233349" y="0"/>
                  </a:lnTo>
                  <a:cubicBezTo>
                    <a:pt x="1299612" y="0"/>
                    <a:pt x="1353329" y="53717"/>
                    <a:pt x="1353329" y="119980"/>
                  </a:cubicBezTo>
                  <a:lnTo>
                    <a:pt x="1353329" y="599884"/>
                  </a:lnTo>
                  <a:cubicBezTo>
                    <a:pt x="1353329" y="666147"/>
                    <a:pt x="1299612" y="719864"/>
                    <a:pt x="1233349" y="719864"/>
                  </a:cubicBezTo>
                  <a:lnTo>
                    <a:pt x="67286" y="719864"/>
                  </a:lnTo>
                  <a:lnTo>
                    <a:pt x="55077" y="717399"/>
                  </a:lnTo>
                  <a:lnTo>
                    <a:pt x="80659" y="703770"/>
                  </a:lnTo>
                  <a:lnTo>
                    <a:pt x="108560" y="671068"/>
                  </a:lnTo>
                  <a:lnTo>
                    <a:pt x="160000" y="655100"/>
                  </a:lnTo>
                  <a:cubicBezTo>
                    <a:pt x="213778" y="632354"/>
                    <a:pt x="259534" y="594356"/>
                    <a:pt x="291846" y="546528"/>
                  </a:cubicBezTo>
                  <a:lnTo>
                    <a:pt x="312430" y="508605"/>
                  </a:lnTo>
                  <a:lnTo>
                    <a:pt x="592501" y="378979"/>
                  </a:lnTo>
                  <a:lnTo>
                    <a:pt x="312430" y="249354"/>
                  </a:lnTo>
                  <a:lnTo>
                    <a:pt x="291846" y="211430"/>
                  </a:lnTo>
                  <a:cubicBezTo>
                    <a:pt x="259534" y="163602"/>
                    <a:pt x="213778" y="125604"/>
                    <a:pt x="160000" y="102858"/>
                  </a:cubicBezTo>
                  <a:lnTo>
                    <a:pt x="108560" y="86890"/>
                  </a:lnTo>
                  <a:lnTo>
                    <a:pt x="80659" y="54189"/>
                  </a:lnTo>
                  <a:cubicBezTo>
                    <a:pt x="66920" y="43333"/>
                    <a:pt x="50562" y="34548"/>
                    <a:pt x="32396" y="28476"/>
                  </a:cubicBezTo>
                  <a:lnTo>
                    <a:pt x="0" y="23308"/>
                  </a:lnTo>
                  <a:lnTo>
                    <a:pt x="20584" y="9429"/>
                  </a:lnTo>
                  <a:cubicBezTo>
                    <a:pt x="34939" y="3358"/>
                    <a:pt x="50720" y="0"/>
                    <a:pt x="67286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89910D-5B8B-7465-AE24-8DA03E202420}"/>
                </a:ext>
              </a:extLst>
            </p:cNvPr>
            <p:cNvSpPr txBox="1"/>
            <p:nvPr/>
          </p:nvSpPr>
          <p:spPr>
            <a:xfrm>
              <a:off x="3734126" y="9691103"/>
              <a:ext cx="7785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venir LT Std 35 Light" panose="020B0402020203020204" pitchFamily="34" charset="0"/>
                </a:rPr>
                <a:t>q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7C7360-1CE5-FF54-5690-CE198E0E1964}"/>
                </a:ext>
              </a:extLst>
            </p:cNvPr>
            <p:cNvSpPr txBox="1"/>
            <p:nvPr/>
          </p:nvSpPr>
          <p:spPr>
            <a:xfrm>
              <a:off x="3523991" y="9551307"/>
              <a:ext cx="6176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endParaRPr lang="en-GB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84F567-1241-E357-FE42-C5209105A8B8}"/>
              </a:ext>
            </a:extLst>
          </p:cNvPr>
          <p:cNvGrpSpPr/>
          <p:nvPr/>
        </p:nvGrpSpPr>
        <p:grpSpPr>
          <a:xfrm>
            <a:off x="6619243" y="12444138"/>
            <a:ext cx="1590804" cy="719864"/>
            <a:chOff x="2921832" y="9431859"/>
            <a:chExt cx="1590804" cy="719864"/>
          </a:xfrm>
        </p:grpSpPr>
        <p:sp>
          <p:nvSpPr>
            <p:cNvPr id="46" name="Freeform: Shape 135">
              <a:extLst>
                <a:ext uri="{FF2B5EF4-FFF2-40B4-BE49-F238E27FC236}">
                  <a16:creationId xmlns:a16="http://schemas.microsoft.com/office/drawing/2014/main" id="{D8AA5464-1B63-D6A1-B498-6BDFC9CF2B40}"/>
                </a:ext>
              </a:extLst>
            </p:cNvPr>
            <p:cNvSpPr/>
            <p:nvPr/>
          </p:nvSpPr>
          <p:spPr>
            <a:xfrm>
              <a:off x="2921832" y="9431859"/>
              <a:ext cx="1353329" cy="719864"/>
            </a:xfrm>
            <a:custGeom>
              <a:avLst/>
              <a:gdLst>
                <a:gd name="connsiteX0" fmla="*/ 67286 w 1353329"/>
                <a:gd name="connsiteY0" fmla="*/ 0 h 719864"/>
                <a:gd name="connsiteX1" fmla="*/ 1233349 w 1353329"/>
                <a:gd name="connsiteY1" fmla="*/ 0 h 719864"/>
                <a:gd name="connsiteX2" fmla="*/ 1353329 w 1353329"/>
                <a:gd name="connsiteY2" fmla="*/ 119980 h 719864"/>
                <a:gd name="connsiteX3" fmla="*/ 1353329 w 1353329"/>
                <a:gd name="connsiteY3" fmla="*/ 599884 h 719864"/>
                <a:gd name="connsiteX4" fmla="*/ 1233349 w 1353329"/>
                <a:gd name="connsiteY4" fmla="*/ 719864 h 719864"/>
                <a:gd name="connsiteX5" fmla="*/ 67286 w 1353329"/>
                <a:gd name="connsiteY5" fmla="*/ 719864 h 719864"/>
                <a:gd name="connsiteX6" fmla="*/ 55077 w 1353329"/>
                <a:gd name="connsiteY6" fmla="*/ 717399 h 719864"/>
                <a:gd name="connsiteX7" fmla="*/ 80659 w 1353329"/>
                <a:gd name="connsiteY7" fmla="*/ 703770 h 719864"/>
                <a:gd name="connsiteX8" fmla="*/ 108560 w 1353329"/>
                <a:gd name="connsiteY8" fmla="*/ 671068 h 719864"/>
                <a:gd name="connsiteX9" fmla="*/ 160000 w 1353329"/>
                <a:gd name="connsiteY9" fmla="*/ 655100 h 719864"/>
                <a:gd name="connsiteX10" fmla="*/ 291846 w 1353329"/>
                <a:gd name="connsiteY10" fmla="*/ 546528 h 719864"/>
                <a:gd name="connsiteX11" fmla="*/ 312430 w 1353329"/>
                <a:gd name="connsiteY11" fmla="*/ 508605 h 719864"/>
                <a:gd name="connsiteX12" fmla="*/ 592501 w 1353329"/>
                <a:gd name="connsiteY12" fmla="*/ 378979 h 719864"/>
                <a:gd name="connsiteX13" fmla="*/ 312430 w 1353329"/>
                <a:gd name="connsiteY13" fmla="*/ 249354 h 719864"/>
                <a:gd name="connsiteX14" fmla="*/ 291846 w 1353329"/>
                <a:gd name="connsiteY14" fmla="*/ 211430 h 719864"/>
                <a:gd name="connsiteX15" fmla="*/ 160000 w 1353329"/>
                <a:gd name="connsiteY15" fmla="*/ 102858 h 719864"/>
                <a:gd name="connsiteX16" fmla="*/ 108560 w 1353329"/>
                <a:gd name="connsiteY16" fmla="*/ 86890 h 719864"/>
                <a:gd name="connsiteX17" fmla="*/ 80659 w 1353329"/>
                <a:gd name="connsiteY17" fmla="*/ 54189 h 719864"/>
                <a:gd name="connsiteX18" fmla="*/ 32396 w 1353329"/>
                <a:gd name="connsiteY18" fmla="*/ 28476 h 719864"/>
                <a:gd name="connsiteX19" fmla="*/ 0 w 1353329"/>
                <a:gd name="connsiteY19" fmla="*/ 23308 h 719864"/>
                <a:gd name="connsiteX20" fmla="*/ 20584 w 1353329"/>
                <a:gd name="connsiteY20" fmla="*/ 9429 h 719864"/>
                <a:gd name="connsiteX21" fmla="*/ 67286 w 1353329"/>
                <a:gd name="connsiteY21" fmla="*/ 0 h 7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3329" h="719864">
                  <a:moveTo>
                    <a:pt x="67286" y="0"/>
                  </a:moveTo>
                  <a:lnTo>
                    <a:pt x="1233349" y="0"/>
                  </a:lnTo>
                  <a:cubicBezTo>
                    <a:pt x="1299612" y="0"/>
                    <a:pt x="1353329" y="53717"/>
                    <a:pt x="1353329" y="119980"/>
                  </a:cubicBezTo>
                  <a:lnTo>
                    <a:pt x="1353329" y="599884"/>
                  </a:lnTo>
                  <a:cubicBezTo>
                    <a:pt x="1353329" y="666147"/>
                    <a:pt x="1299612" y="719864"/>
                    <a:pt x="1233349" y="719864"/>
                  </a:cubicBezTo>
                  <a:lnTo>
                    <a:pt x="67286" y="719864"/>
                  </a:lnTo>
                  <a:lnTo>
                    <a:pt x="55077" y="717399"/>
                  </a:lnTo>
                  <a:lnTo>
                    <a:pt x="80659" y="703770"/>
                  </a:lnTo>
                  <a:lnTo>
                    <a:pt x="108560" y="671068"/>
                  </a:lnTo>
                  <a:lnTo>
                    <a:pt x="160000" y="655100"/>
                  </a:lnTo>
                  <a:cubicBezTo>
                    <a:pt x="213778" y="632354"/>
                    <a:pt x="259534" y="594356"/>
                    <a:pt x="291846" y="546528"/>
                  </a:cubicBezTo>
                  <a:lnTo>
                    <a:pt x="312430" y="508605"/>
                  </a:lnTo>
                  <a:lnTo>
                    <a:pt x="592501" y="378979"/>
                  </a:lnTo>
                  <a:lnTo>
                    <a:pt x="312430" y="249354"/>
                  </a:lnTo>
                  <a:lnTo>
                    <a:pt x="291846" y="211430"/>
                  </a:lnTo>
                  <a:cubicBezTo>
                    <a:pt x="259534" y="163602"/>
                    <a:pt x="213778" y="125604"/>
                    <a:pt x="160000" y="102858"/>
                  </a:cubicBezTo>
                  <a:lnTo>
                    <a:pt x="108560" y="86890"/>
                  </a:lnTo>
                  <a:lnTo>
                    <a:pt x="80659" y="54189"/>
                  </a:lnTo>
                  <a:cubicBezTo>
                    <a:pt x="66920" y="43333"/>
                    <a:pt x="50562" y="34548"/>
                    <a:pt x="32396" y="28476"/>
                  </a:cubicBezTo>
                  <a:lnTo>
                    <a:pt x="0" y="23308"/>
                  </a:lnTo>
                  <a:lnTo>
                    <a:pt x="20584" y="9429"/>
                  </a:lnTo>
                  <a:cubicBezTo>
                    <a:pt x="34939" y="3358"/>
                    <a:pt x="50720" y="0"/>
                    <a:pt x="67286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CCA0C7-8FE8-6732-20FD-D30E8E1F10CC}"/>
                </a:ext>
              </a:extLst>
            </p:cNvPr>
            <p:cNvSpPr txBox="1"/>
            <p:nvPr/>
          </p:nvSpPr>
          <p:spPr>
            <a:xfrm>
              <a:off x="3734126" y="9691103"/>
              <a:ext cx="7785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venir LT Std 35 Light" panose="020B0402020203020204" pitchFamily="34" charset="0"/>
                </a:rPr>
                <a:t>q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F1838A-D0B0-9C77-A61B-721B2F699C9A}"/>
                </a:ext>
              </a:extLst>
            </p:cNvPr>
            <p:cNvSpPr txBox="1"/>
            <p:nvPr/>
          </p:nvSpPr>
          <p:spPr>
            <a:xfrm>
              <a:off x="3523991" y="9551307"/>
              <a:ext cx="6176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endParaRPr lang="en-GB" dirty="0"/>
            </a:p>
          </p:txBody>
        </p:sp>
      </p:grpSp>
      <p:sp>
        <p:nvSpPr>
          <p:cNvPr id="149" name="Freeform: Shape 200">
            <a:extLst>
              <a:ext uri="{FF2B5EF4-FFF2-40B4-BE49-F238E27FC236}">
                <a16:creationId xmlns:a16="http://schemas.microsoft.com/office/drawing/2014/main" id="{EFBFCC41-3209-BA00-BCB4-FB65F177FAD2}"/>
              </a:ext>
            </a:extLst>
          </p:cNvPr>
          <p:cNvSpPr/>
          <p:nvPr/>
        </p:nvSpPr>
        <p:spPr>
          <a:xfrm>
            <a:off x="1459046" y="6180117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0 w 1406023"/>
              <a:gd name="connsiteY6" fmla="*/ 599884 h 719864"/>
              <a:gd name="connsiteX7" fmla="*/ 0 w 1406023"/>
              <a:gd name="connsiteY7" fmla="*/ 444934 h 719864"/>
              <a:gd name="connsiteX8" fmla="*/ 257360 w 1406023"/>
              <a:gd name="connsiteY8" fmla="*/ 444934 h 719864"/>
              <a:gd name="connsiteX9" fmla="*/ 257360 w 1406023"/>
              <a:gd name="connsiteY9" fmla="*/ 539334 h 719864"/>
              <a:gd name="connsiteX10" fmla="*/ 572854 w 1406023"/>
              <a:gd name="connsiteY10" fmla="*/ 350535 h 719864"/>
              <a:gd name="connsiteX11" fmla="*/ 257360 w 1406023"/>
              <a:gd name="connsiteY11" fmla="*/ 161736 h 719864"/>
              <a:gd name="connsiteX12" fmla="*/ 257360 w 1406023"/>
              <a:gd name="connsiteY12" fmla="*/ 256135 h 719864"/>
              <a:gd name="connsiteX13" fmla="*/ 0 w 1406023"/>
              <a:gd name="connsiteY13" fmla="*/ 256135 h 719864"/>
              <a:gd name="connsiteX14" fmla="*/ 0 w 1406023"/>
              <a:gd name="connsiteY14" fmla="*/ 119980 h 719864"/>
              <a:gd name="connsiteX15" fmla="*/ 119980 w 1406023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444934"/>
                </a:lnTo>
                <a:lnTo>
                  <a:pt x="257360" y="444934"/>
                </a:lnTo>
                <a:lnTo>
                  <a:pt x="257360" y="539334"/>
                </a:lnTo>
                <a:lnTo>
                  <a:pt x="572854" y="350535"/>
                </a:lnTo>
                <a:lnTo>
                  <a:pt x="257360" y="161736"/>
                </a:lnTo>
                <a:lnTo>
                  <a:pt x="257360" y="256135"/>
                </a:lnTo>
                <a:lnTo>
                  <a:pt x="0" y="256135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EF8622AB-75EB-DA2E-E2DB-CBD1342D6BDC}"/>
              </a:ext>
            </a:extLst>
          </p:cNvPr>
          <p:cNvSpPr/>
          <p:nvPr/>
        </p:nvSpPr>
        <p:spPr>
          <a:xfrm>
            <a:off x="4406952" y="6173048"/>
            <a:ext cx="1994166" cy="724450"/>
          </a:xfrm>
          <a:custGeom>
            <a:avLst/>
            <a:gdLst>
              <a:gd name="connsiteX0" fmla="*/ 119980 w 1994166"/>
              <a:gd name="connsiteY0" fmla="*/ 0 h 724450"/>
              <a:gd name="connsiteX1" fmla="*/ 1286043 w 1994166"/>
              <a:gd name="connsiteY1" fmla="*/ 0 h 724450"/>
              <a:gd name="connsiteX2" fmla="*/ 1370882 w 1994166"/>
              <a:gd name="connsiteY2" fmla="*/ 35142 h 724450"/>
              <a:gd name="connsiteX3" fmla="*/ 1372079 w 1994166"/>
              <a:gd name="connsiteY3" fmla="*/ 36917 h 724450"/>
              <a:gd name="connsiteX4" fmla="*/ 1376248 w 1994166"/>
              <a:gd name="connsiteY4" fmla="*/ 39728 h 724450"/>
              <a:gd name="connsiteX5" fmla="*/ 1411389 w 1994166"/>
              <a:gd name="connsiteY5" fmla="*/ 124566 h 724450"/>
              <a:gd name="connsiteX6" fmla="*/ 1411389 w 1994166"/>
              <a:gd name="connsiteY6" fmla="*/ 203702 h 724450"/>
              <a:gd name="connsiteX7" fmla="*/ 1542835 w 1994166"/>
              <a:gd name="connsiteY7" fmla="*/ 203702 h 724450"/>
              <a:gd name="connsiteX8" fmla="*/ 1542835 w 1994166"/>
              <a:gd name="connsiteY8" fmla="*/ 66890 h 724450"/>
              <a:gd name="connsiteX9" fmla="*/ 1816460 w 1994166"/>
              <a:gd name="connsiteY9" fmla="*/ 66890 h 724450"/>
              <a:gd name="connsiteX10" fmla="*/ 1816460 w 1994166"/>
              <a:gd name="connsiteY10" fmla="*/ 203702 h 724450"/>
              <a:gd name="connsiteX11" fmla="*/ 1953272 w 1994166"/>
              <a:gd name="connsiteY11" fmla="*/ 203702 h 724450"/>
              <a:gd name="connsiteX12" fmla="*/ 1953272 w 1994166"/>
              <a:gd name="connsiteY12" fmla="*/ 330649 h 724450"/>
              <a:gd name="connsiteX13" fmla="*/ 1994166 w 1994166"/>
              <a:gd name="connsiteY13" fmla="*/ 355121 h 724450"/>
              <a:gd name="connsiteX14" fmla="*/ 1953272 w 1994166"/>
              <a:gd name="connsiteY14" fmla="*/ 379593 h 724450"/>
              <a:gd name="connsiteX15" fmla="*/ 1953272 w 1994166"/>
              <a:gd name="connsiteY15" fmla="*/ 477327 h 724450"/>
              <a:gd name="connsiteX16" fmla="*/ 1816460 w 1994166"/>
              <a:gd name="connsiteY16" fmla="*/ 477327 h 724450"/>
              <a:gd name="connsiteX17" fmla="*/ 1816460 w 1994166"/>
              <a:gd name="connsiteY17" fmla="*/ 614139 h 724450"/>
              <a:gd name="connsiteX18" fmla="*/ 1542835 w 1994166"/>
              <a:gd name="connsiteY18" fmla="*/ 614139 h 724450"/>
              <a:gd name="connsiteX19" fmla="*/ 1542835 w 1994166"/>
              <a:gd name="connsiteY19" fmla="*/ 477327 h 724450"/>
              <a:gd name="connsiteX20" fmla="*/ 1411389 w 1994166"/>
              <a:gd name="connsiteY20" fmla="*/ 477327 h 724450"/>
              <a:gd name="connsiteX21" fmla="*/ 1411389 w 1994166"/>
              <a:gd name="connsiteY21" fmla="*/ 604470 h 724450"/>
              <a:gd name="connsiteX22" fmla="*/ 1291409 w 1994166"/>
              <a:gd name="connsiteY22" fmla="*/ 724450 h 724450"/>
              <a:gd name="connsiteX23" fmla="*/ 125346 w 1994166"/>
              <a:gd name="connsiteY23" fmla="*/ 724450 h 724450"/>
              <a:gd name="connsiteX24" fmla="*/ 40508 w 1994166"/>
              <a:gd name="connsiteY24" fmla="*/ 689309 h 724450"/>
              <a:gd name="connsiteX25" fmla="*/ 39311 w 1994166"/>
              <a:gd name="connsiteY25" fmla="*/ 687534 h 724450"/>
              <a:gd name="connsiteX26" fmla="*/ 35142 w 1994166"/>
              <a:gd name="connsiteY26" fmla="*/ 684723 h 724450"/>
              <a:gd name="connsiteX27" fmla="*/ 0 w 1994166"/>
              <a:gd name="connsiteY27" fmla="*/ 599884 h 724450"/>
              <a:gd name="connsiteX28" fmla="*/ 0 w 1994166"/>
              <a:gd name="connsiteY28" fmla="*/ 119980 h 724450"/>
              <a:gd name="connsiteX29" fmla="*/ 119980 w 1994166"/>
              <a:gd name="connsiteY29" fmla="*/ 0 h 7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94166" h="724450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72079" y="36917"/>
                </a:lnTo>
                <a:lnTo>
                  <a:pt x="1376248" y="39728"/>
                </a:lnTo>
                <a:cubicBezTo>
                  <a:pt x="1397960" y="61440"/>
                  <a:pt x="1411389" y="91435"/>
                  <a:pt x="1411389" y="124566"/>
                </a:cubicBezTo>
                <a:lnTo>
                  <a:pt x="1411389" y="203702"/>
                </a:lnTo>
                <a:lnTo>
                  <a:pt x="1542835" y="203702"/>
                </a:lnTo>
                <a:lnTo>
                  <a:pt x="1542835" y="66890"/>
                </a:lnTo>
                <a:lnTo>
                  <a:pt x="1816460" y="66890"/>
                </a:lnTo>
                <a:lnTo>
                  <a:pt x="1816460" y="203702"/>
                </a:lnTo>
                <a:lnTo>
                  <a:pt x="1953272" y="203702"/>
                </a:lnTo>
                <a:lnTo>
                  <a:pt x="1953272" y="330649"/>
                </a:lnTo>
                <a:lnTo>
                  <a:pt x="1994166" y="355121"/>
                </a:lnTo>
                <a:lnTo>
                  <a:pt x="1953272" y="379593"/>
                </a:lnTo>
                <a:lnTo>
                  <a:pt x="1953272" y="477327"/>
                </a:lnTo>
                <a:lnTo>
                  <a:pt x="1816460" y="477327"/>
                </a:lnTo>
                <a:lnTo>
                  <a:pt x="1816460" y="614139"/>
                </a:lnTo>
                <a:lnTo>
                  <a:pt x="1542835" y="614139"/>
                </a:lnTo>
                <a:lnTo>
                  <a:pt x="1542835" y="477327"/>
                </a:lnTo>
                <a:lnTo>
                  <a:pt x="1411389" y="477327"/>
                </a:lnTo>
                <a:lnTo>
                  <a:pt x="1411389" y="604470"/>
                </a:lnTo>
                <a:cubicBezTo>
                  <a:pt x="1411389" y="670733"/>
                  <a:pt x="1357672" y="724450"/>
                  <a:pt x="1291409" y="724450"/>
                </a:cubicBezTo>
                <a:lnTo>
                  <a:pt x="125346" y="724450"/>
                </a:lnTo>
                <a:cubicBezTo>
                  <a:pt x="92215" y="724450"/>
                  <a:pt x="62220" y="711021"/>
                  <a:pt x="40508" y="689309"/>
                </a:cubicBezTo>
                <a:lnTo>
                  <a:pt x="39311" y="687534"/>
                </a:lnTo>
                <a:lnTo>
                  <a:pt x="35142" y="684723"/>
                </a:lnTo>
                <a:cubicBezTo>
                  <a:pt x="13430" y="663011"/>
                  <a:pt x="0" y="633016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49A54AE-A1E5-3EC8-F4AF-5D9D82739124}"/>
              </a:ext>
            </a:extLst>
          </p:cNvPr>
          <p:cNvSpPr txBox="1"/>
          <p:nvPr/>
        </p:nvSpPr>
        <p:spPr>
          <a:xfrm>
            <a:off x="4730591" y="6304981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endParaRPr lang="en-GB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E4C734C-9E07-72BE-48F3-8B3CA62D45BD}"/>
              </a:ext>
            </a:extLst>
          </p:cNvPr>
          <p:cNvSpPr txBox="1"/>
          <p:nvPr/>
        </p:nvSpPr>
        <p:spPr>
          <a:xfrm>
            <a:off x="5054230" y="651172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55C544CB-7E97-0F0E-87AA-A2D6A4DE4E1D}"/>
              </a:ext>
            </a:extLst>
          </p:cNvPr>
          <p:cNvSpPr/>
          <p:nvPr/>
        </p:nvSpPr>
        <p:spPr>
          <a:xfrm>
            <a:off x="4804137" y="13953671"/>
            <a:ext cx="1994166" cy="724450"/>
          </a:xfrm>
          <a:custGeom>
            <a:avLst/>
            <a:gdLst>
              <a:gd name="connsiteX0" fmla="*/ 119980 w 1994166"/>
              <a:gd name="connsiteY0" fmla="*/ 0 h 724450"/>
              <a:gd name="connsiteX1" fmla="*/ 1286043 w 1994166"/>
              <a:gd name="connsiteY1" fmla="*/ 0 h 724450"/>
              <a:gd name="connsiteX2" fmla="*/ 1370882 w 1994166"/>
              <a:gd name="connsiteY2" fmla="*/ 35142 h 724450"/>
              <a:gd name="connsiteX3" fmla="*/ 1372079 w 1994166"/>
              <a:gd name="connsiteY3" fmla="*/ 36917 h 724450"/>
              <a:gd name="connsiteX4" fmla="*/ 1376248 w 1994166"/>
              <a:gd name="connsiteY4" fmla="*/ 39728 h 724450"/>
              <a:gd name="connsiteX5" fmla="*/ 1411389 w 1994166"/>
              <a:gd name="connsiteY5" fmla="*/ 124566 h 724450"/>
              <a:gd name="connsiteX6" fmla="*/ 1411389 w 1994166"/>
              <a:gd name="connsiteY6" fmla="*/ 203702 h 724450"/>
              <a:gd name="connsiteX7" fmla="*/ 1542835 w 1994166"/>
              <a:gd name="connsiteY7" fmla="*/ 203702 h 724450"/>
              <a:gd name="connsiteX8" fmla="*/ 1542835 w 1994166"/>
              <a:gd name="connsiteY8" fmla="*/ 66890 h 724450"/>
              <a:gd name="connsiteX9" fmla="*/ 1816460 w 1994166"/>
              <a:gd name="connsiteY9" fmla="*/ 66890 h 724450"/>
              <a:gd name="connsiteX10" fmla="*/ 1816460 w 1994166"/>
              <a:gd name="connsiteY10" fmla="*/ 203702 h 724450"/>
              <a:gd name="connsiteX11" fmla="*/ 1953272 w 1994166"/>
              <a:gd name="connsiteY11" fmla="*/ 203702 h 724450"/>
              <a:gd name="connsiteX12" fmla="*/ 1953272 w 1994166"/>
              <a:gd name="connsiteY12" fmla="*/ 330649 h 724450"/>
              <a:gd name="connsiteX13" fmla="*/ 1994166 w 1994166"/>
              <a:gd name="connsiteY13" fmla="*/ 355121 h 724450"/>
              <a:gd name="connsiteX14" fmla="*/ 1953272 w 1994166"/>
              <a:gd name="connsiteY14" fmla="*/ 379593 h 724450"/>
              <a:gd name="connsiteX15" fmla="*/ 1953272 w 1994166"/>
              <a:gd name="connsiteY15" fmla="*/ 477327 h 724450"/>
              <a:gd name="connsiteX16" fmla="*/ 1816460 w 1994166"/>
              <a:gd name="connsiteY16" fmla="*/ 477327 h 724450"/>
              <a:gd name="connsiteX17" fmla="*/ 1816460 w 1994166"/>
              <a:gd name="connsiteY17" fmla="*/ 614139 h 724450"/>
              <a:gd name="connsiteX18" fmla="*/ 1542835 w 1994166"/>
              <a:gd name="connsiteY18" fmla="*/ 614139 h 724450"/>
              <a:gd name="connsiteX19" fmla="*/ 1542835 w 1994166"/>
              <a:gd name="connsiteY19" fmla="*/ 477327 h 724450"/>
              <a:gd name="connsiteX20" fmla="*/ 1411389 w 1994166"/>
              <a:gd name="connsiteY20" fmla="*/ 477327 h 724450"/>
              <a:gd name="connsiteX21" fmla="*/ 1411389 w 1994166"/>
              <a:gd name="connsiteY21" fmla="*/ 604470 h 724450"/>
              <a:gd name="connsiteX22" fmla="*/ 1291409 w 1994166"/>
              <a:gd name="connsiteY22" fmla="*/ 724450 h 724450"/>
              <a:gd name="connsiteX23" fmla="*/ 125346 w 1994166"/>
              <a:gd name="connsiteY23" fmla="*/ 724450 h 724450"/>
              <a:gd name="connsiteX24" fmla="*/ 40508 w 1994166"/>
              <a:gd name="connsiteY24" fmla="*/ 689309 h 724450"/>
              <a:gd name="connsiteX25" fmla="*/ 39311 w 1994166"/>
              <a:gd name="connsiteY25" fmla="*/ 687534 h 724450"/>
              <a:gd name="connsiteX26" fmla="*/ 35142 w 1994166"/>
              <a:gd name="connsiteY26" fmla="*/ 684723 h 724450"/>
              <a:gd name="connsiteX27" fmla="*/ 0 w 1994166"/>
              <a:gd name="connsiteY27" fmla="*/ 599884 h 724450"/>
              <a:gd name="connsiteX28" fmla="*/ 0 w 1994166"/>
              <a:gd name="connsiteY28" fmla="*/ 119980 h 724450"/>
              <a:gd name="connsiteX29" fmla="*/ 119980 w 1994166"/>
              <a:gd name="connsiteY29" fmla="*/ 0 h 7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94166" h="724450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72079" y="36917"/>
                </a:lnTo>
                <a:lnTo>
                  <a:pt x="1376248" y="39728"/>
                </a:lnTo>
                <a:cubicBezTo>
                  <a:pt x="1397960" y="61440"/>
                  <a:pt x="1411389" y="91435"/>
                  <a:pt x="1411389" y="124566"/>
                </a:cubicBezTo>
                <a:lnTo>
                  <a:pt x="1411389" y="203702"/>
                </a:lnTo>
                <a:lnTo>
                  <a:pt x="1542835" y="203702"/>
                </a:lnTo>
                <a:lnTo>
                  <a:pt x="1542835" y="66890"/>
                </a:lnTo>
                <a:lnTo>
                  <a:pt x="1816460" y="66890"/>
                </a:lnTo>
                <a:lnTo>
                  <a:pt x="1816460" y="203702"/>
                </a:lnTo>
                <a:lnTo>
                  <a:pt x="1953272" y="203702"/>
                </a:lnTo>
                <a:lnTo>
                  <a:pt x="1953272" y="330649"/>
                </a:lnTo>
                <a:lnTo>
                  <a:pt x="1994166" y="355121"/>
                </a:lnTo>
                <a:lnTo>
                  <a:pt x="1953272" y="379593"/>
                </a:lnTo>
                <a:lnTo>
                  <a:pt x="1953272" y="477327"/>
                </a:lnTo>
                <a:lnTo>
                  <a:pt x="1816460" y="477327"/>
                </a:lnTo>
                <a:lnTo>
                  <a:pt x="1816460" y="614139"/>
                </a:lnTo>
                <a:lnTo>
                  <a:pt x="1542835" y="614139"/>
                </a:lnTo>
                <a:lnTo>
                  <a:pt x="1542835" y="477327"/>
                </a:lnTo>
                <a:lnTo>
                  <a:pt x="1411389" y="477327"/>
                </a:lnTo>
                <a:lnTo>
                  <a:pt x="1411389" y="604470"/>
                </a:lnTo>
                <a:cubicBezTo>
                  <a:pt x="1411389" y="670733"/>
                  <a:pt x="1357672" y="724450"/>
                  <a:pt x="1291409" y="724450"/>
                </a:cubicBezTo>
                <a:lnTo>
                  <a:pt x="125346" y="724450"/>
                </a:lnTo>
                <a:cubicBezTo>
                  <a:pt x="92215" y="724450"/>
                  <a:pt x="62220" y="711021"/>
                  <a:pt x="40508" y="689309"/>
                </a:cubicBezTo>
                <a:lnTo>
                  <a:pt x="39311" y="687534"/>
                </a:lnTo>
                <a:lnTo>
                  <a:pt x="35142" y="684723"/>
                </a:lnTo>
                <a:cubicBezTo>
                  <a:pt x="13430" y="663011"/>
                  <a:pt x="0" y="633016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CDA2276-2B64-C5A5-C148-A1AB7ADF9A6A}"/>
              </a:ext>
            </a:extLst>
          </p:cNvPr>
          <p:cNvSpPr txBox="1"/>
          <p:nvPr/>
        </p:nvSpPr>
        <p:spPr>
          <a:xfrm>
            <a:off x="5127776" y="14085604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endParaRPr lang="en-GB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B0CA6C5-2F2A-C456-4D91-5FC0D9DA8BE0}"/>
              </a:ext>
            </a:extLst>
          </p:cNvPr>
          <p:cNvSpPr txBox="1"/>
          <p:nvPr/>
        </p:nvSpPr>
        <p:spPr>
          <a:xfrm>
            <a:off x="5451415" y="14292350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89E3475-B94B-9FEC-814A-1E1E4F57FF23}"/>
              </a:ext>
            </a:extLst>
          </p:cNvPr>
          <p:cNvGrpSpPr/>
          <p:nvPr/>
        </p:nvGrpSpPr>
        <p:grpSpPr>
          <a:xfrm>
            <a:off x="6653684" y="13921964"/>
            <a:ext cx="1590804" cy="719864"/>
            <a:chOff x="2921832" y="9431859"/>
            <a:chExt cx="1590804" cy="719864"/>
          </a:xfrm>
        </p:grpSpPr>
        <p:sp>
          <p:nvSpPr>
            <p:cNvPr id="165" name="Freeform: Shape 135">
              <a:extLst>
                <a:ext uri="{FF2B5EF4-FFF2-40B4-BE49-F238E27FC236}">
                  <a16:creationId xmlns:a16="http://schemas.microsoft.com/office/drawing/2014/main" id="{F36E46A1-D919-4DC1-6D03-A0E080C1A5C0}"/>
                </a:ext>
              </a:extLst>
            </p:cNvPr>
            <p:cNvSpPr/>
            <p:nvPr/>
          </p:nvSpPr>
          <p:spPr>
            <a:xfrm>
              <a:off x="2921832" y="9431859"/>
              <a:ext cx="1353329" cy="719864"/>
            </a:xfrm>
            <a:custGeom>
              <a:avLst/>
              <a:gdLst>
                <a:gd name="connsiteX0" fmla="*/ 67286 w 1353329"/>
                <a:gd name="connsiteY0" fmla="*/ 0 h 719864"/>
                <a:gd name="connsiteX1" fmla="*/ 1233349 w 1353329"/>
                <a:gd name="connsiteY1" fmla="*/ 0 h 719864"/>
                <a:gd name="connsiteX2" fmla="*/ 1353329 w 1353329"/>
                <a:gd name="connsiteY2" fmla="*/ 119980 h 719864"/>
                <a:gd name="connsiteX3" fmla="*/ 1353329 w 1353329"/>
                <a:gd name="connsiteY3" fmla="*/ 599884 h 719864"/>
                <a:gd name="connsiteX4" fmla="*/ 1233349 w 1353329"/>
                <a:gd name="connsiteY4" fmla="*/ 719864 h 719864"/>
                <a:gd name="connsiteX5" fmla="*/ 67286 w 1353329"/>
                <a:gd name="connsiteY5" fmla="*/ 719864 h 719864"/>
                <a:gd name="connsiteX6" fmla="*/ 55077 w 1353329"/>
                <a:gd name="connsiteY6" fmla="*/ 717399 h 719864"/>
                <a:gd name="connsiteX7" fmla="*/ 80659 w 1353329"/>
                <a:gd name="connsiteY7" fmla="*/ 703770 h 719864"/>
                <a:gd name="connsiteX8" fmla="*/ 108560 w 1353329"/>
                <a:gd name="connsiteY8" fmla="*/ 671068 h 719864"/>
                <a:gd name="connsiteX9" fmla="*/ 160000 w 1353329"/>
                <a:gd name="connsiteY9" fmla="*/ 655100 h 719864"/>
                <a:gd name="connsiteX10" fmla="*/ 291846 w 1353329"/>
                <a:gd name="connsiteY10" fmla="*/ 546528 h 719864"/>
                <a:gd name="connsiteX11" fmla="*/ 312430 w 1353329"/>
                <a:gd name="connsiteY11" fmla="*/ 508605 h 719864"/>
                <a:gd name="connsiteX12" fmla="*/ 592501 w 1353329"/>
                <a:gd name="connsiteY12" fmla="*/ 378979 h 719864"/>
                <a:gd name="connsiteX13" fmla="*/ 312430 w 1353329"/>
                <a:gd name="connsiteY13" fmla="*/ 249354 h 719864"/>
                <a:gd name="connsiteX14" fmla="*/ 291846 w 1353329"/>
                <a:gd name="connsiteY14" fmla="*/ 211430 h 719864"/>
                <a:gd name="connsiteX15" fmla="*/ 160000 w 1353329"/>
                <a:gd name="connsiteY15" fmla="*/ 102858 h 719864"/>
                <a:gd name="connsiteX16" fmla="*/ 108560 w 1353329"/>
                <a:gd name="connsiteY16" fmla="*/ 86890 h 719864"/>
                <a:gd name="connsiteX17" fmla="*/ 80659 w 1353329"/>
                <a:gd name="connsiteY17" fmla="*/ 54189 h 719864"/>
                <a:gd name="connsiteX18" fmla="*/ 32396 w 1353329"/>
                <a:gd name="connsiteY18" fmla="*/ 28476 h 719864"/>
                <a:gd name="connsiteX19" fmla="*/ 0 w 1353329"/>
                <a:gd name="connsiteY19" fmla="*/ 23308 h 719864"/>
                <a:gd name="connsiteX20" fmla="*/ 20584 w 1353329"/>
                <a:gd name="connsiteY20" fmla="*/ 9429 h 719864"/>
                <a:gd name="connsiteX21" fmla="*/ 67286 w 1353329"/>
                <a:gd name="connsiteY21" fmla="*/ 0 h 7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3329" h="719864">
                  <a:moveTo>
                    <a:pt x="67286" y="0"/>
                  </a:moveTo>
                  <a:lnTo>
                    <a:pt x="1233349" y="0"/>
                  </a:lnTo>
                  <a:cubicBezTo>
                    <a:pt x="1299612" y="0"/>
                    <a:pt x="1353329" y="53717"/>
                    <a:pt x="1353329" y="119980"/>
                  </a:cubicBezTo>
                  <a:lnTo>
                    <a:pt x="1353329" y="599884"/>
                  </a:lnTo>
                  <a:cubicBezTo>
                    <a:pt x="1353329" y="666147"/>
                    <a:pt x="1299612" y="719864"/>
                    <a:pt x="1233349" y="719864"/>
                  </a:cubicBezTo>
                  <a:lnTo>
                    <a:pt x="67286" y="719864"/>
                  </a:lnTo>
                  <a:lnTo>
                    <a:pt x="55077" y="717399"/>
                  </a:lnTo>
                  <a:lnTo>
                    <a:pt x="80659" y="703770"/>
                  </a:lnTo>
                  <a:lnTo>
                    <a:pt x="108560" y="671068"/>
                  </a:lnTo>
                  <a:lnTo>
                    <a:pt x="160000" y="655100"/>
                  </a:lnTo>
                  <a:cubicBezTo>
                    <a:pt x="213778" y="632354"/>
                    <a:pt x="259534" y="594356"/>
                    <a:pt x="291846" y="546528"/>
                  </a:cubicBezTo>
                  <a:lnTo>
                    <a:pt x="312430" y="508605"/>
                  </a:lnTo>
                  <a:lnTo>
                    <a:pt x="592501" y="378979"/>
                  </a:lnTo>
                  <a:lnTo>
                    <a:pt x="312430" y="249354"/>
                  </a:lnTo>
                  <a:lnTo>
                    <a:pt x="291846" y="211430"/>
                  </a:lnTo>
                  <a:cubicBezTo>
                    <a:pt x="259534" y="163602"/>
                    <a:pt x="213778" y="125604"/>
                    <a:pt x="160000" y="102858"/>
                  </a:cubicBezTo>
                  <a:lnTo>
                    <a:pt x="108560" y="86890"/>
                  </a:lnTo>
                  <a:lnTo>
                    <a:pt x="80659" y="54189"/>
                  </a:lnTo>
                  <a:cubicBezTo>
                    <a:pt x="66920" y="43333"/>
                    <a:pt x="50562" y="34548"/>
                    <a:pt x="32396" y="28476"/>
                  </a:cubicBezTo>
                  <a:lnTo>
                    <a:pt x="0" y="23308"/>
                  </a:lnTo>
                  <a:lnTo>
                    <a:pt x="20584" y="9429"/>
                  </a:lnTo>
                  <a:cubicBezTo>
                    <a:pt x="34939" y="3358"/>
                    <a:pt x="50720" y="0"/>
                    <a:pt x="67286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ED12ACF-76AF-A75B-F062-F5165775AAED}"/>
                </a:ext>
              </a:extLst>
            </p:cNvPr>
            <p:cNvSpPr txBox="1"/>
            <p:nvPr/>
          </p:nvSpPr>
          <p:spPr>
            <a:xfrm>
              <a:off x="3734126" y="9691103"/>
              <a:ext cx="7785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venir LT Std 35 Light" panose="020B0402020203020204" pitchFamily="34" charset="0"/>
                </a:rPr>
                <a:t>q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D49AD4B-3173-7B34-5524-774F6A370F54}"/>
                </a:ext>
              </a:extLst>
            </p:cNvPr>
            <p:cNvSpPr txBox="1"/>
            <p:nvPr/>
          </p:nvSpPr>
          <p:spPr>
            <a:xfrm>
              <a:off x="3523991" y="9551307"/>
              <a:ext cx="6176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endParaRPr lang="en-GB" dirty="0"/>
            </a:p>
          </p:txBody>
        </p:sp>
      </p:grpSp>
      <p:sp>
        <p:nvSpPr>
          <p:cNvPr id="186" name="Freeform: Shape 135">
            <a:extLst>
              <a:ext uri="{FF2B5EF4-FFF2-40B4-BE49-F238E27FC236}">
                <a16:creationId xmlns:a16="http://schemas.microsoft.com/office/drawing/2014/main" id="{D68DCE4A-C18E-0ADC-0E9A-B81595CEE9A1}"/>
              </a:ext>
            </a:extLst>
          </p:cNvPr>
          <p:cNvSpPr/>
          <p:nvPr/>
        </p:nvSpPr>
        <p:spPr>
          <a:xfrm>
            <a:off x="6616071" y="9258120"/>
            <a:ext cx="1353329" cy="700233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8449D74-3341-119F-713B-994B3E0D8BE4}"/>
              </a:ext>
            </a:extLst>
          </p:cNvPr>
          <p:cNvSpPr txBox="1"/>
          <p:nvPr/>
        </p:nvSpPr>
        <p:spPr>
          <a:xfrm>
            <a:off x="7470489" y="949866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C6C9648-0C6E-6A03-55F4-26882D93FEF2}"/>
              </a:ext>
            </a:extLst>
          </p:cNvPr>
          <p:cNvSpPr txBox="1"/>
          <p:nvPr/>
        </p:nvSpPr>
        <p:spPr>
          <a:xfrm>
            <a:off x="7259855" y="9410798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191" name="Freeform: Shape 3">
            <a:extLst>
              <a:ext uri="{FF2B5EF4-FFF2-40B4-BE49-F238E27FC236}">
                <a16:creationId xmlns:a16="http://schemas.microsoft.com/office/drawing/2014/main" id="{16BDFB4E-7272-D317-219F-17C7FF1A3EDA}"/>
              </a:ext>
            </a:extLst>
          </p:cNvPr>
          <p:cNvSpPr/>
          <p:nvPr/>
        </p:nvSpPr>
        <p:spPr>
          <a:xfrm>
            <a:off x="10645289" y="9258137"/>
            <a:ext cx="1486436" cy="719864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7E00EBD-26E0-8BD6-09BF-7492261ACA24}"/>
              </a:ext>
            </a:extLst>
          </p:cNvPr>
          <p:cNvSpPr txBox="1"/>
          <p:nvPr/>
        </p:nvSpPr>
        <p:spPr>
          <a:xfrm>
            <a:off x="10887891" y="9387236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8401269-5F87-C5DF-732C-82845C636681}"/>
              </a:ext>
            </a:extLst>
          </p:cNvPr>
          <p:cNvSpPr txBox="1"/>
          <p:nvPr/>
        </p:nvSpPr>
        <p:spPr>
          <a:xfrm>
            <a:off x="11638091" y="9574510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242722C-6481-4258-FDE3-EC83018DA062}"/>
              </a:ext>
            </a:extLst>
          </p:cNvPr>
          <p:cNvSpPr txBox="1"/>
          <p:nvPr/>
        </p:nvSpPr>
        <p:spPr>
          <a:xfrm>
            <a:off x="8699817" y="9381276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brown</a:t>
            </a:r>
          </a:p>
        </p:txBody>
      </p:sp>
      <p:sp>
        <p:nvSpPr>
          <p:cNvPr id="207" name="Freeform: Shape 60">
            <a:extLst>
              <a:ext uri="{FF2B5EF4-FFF2-40B4-BE49-F238E27FC236}">
                <a16:creationId xmlns:a16="http://schemas.microsoft.com/office/drawing/2014/main" id="{3D8B2C89-B41E-AC52-4502-A86794C17E0A}"/>
              </a:ext>
            </a:extLst>
          </p:cNvPr>
          <p:cNvSpPr/>
          <p:nvPr/>
        </p:nvSpPr>
        <p:spPr>
          <a:xfrm>
            <a:off x="8613184" y="9252622"/>
            <a:ext cx="1388321" cy="719864"/>
          </a:xfrm>
          <a:custGeom>
            <a:avLst/>
            <a:gdLst>
              <a:gd name="connsiteX0" fmla="*/ 102278 w 1388321"/>
              <a:gd name="connsiteY0" fmla="*/ 0 h 719864"/>
              <a:gd name="connsiteX1" fmla="*/ 1268341 w 1388321"/>
              <a:gd name="connsiteY1" fmla="*/ 0 h 719864"/>
              <a:gd name="connsiteX2" fmla="*/ 1388321 w 1388321"/>
              <a:gd name="connsiteY2" fmla="*/ 119980 h 719864"/>
              <a:gd name="connsiteX3" fmla="*/ 1388321 w 1388321"/>
              <a:gd name="connsiteY3" fmla="*/ 599884 h 719864"/>
              <a:gd name="connsiteX4" fmla="*/ 1268341 w 1388321"/>
              <a:gd name="connsiteY4" fmla="*/ 719864 h 719864"/>
              <a:gd name="connsiteX5" fmla="*/ 102278 w 1388321"/>
              <a:gd name="connsiteY5" fmla="*/ 719864 h 719864"/>
              <a:gd name="connsiteX6" fmla="*/ 17439 w 1388321"/>
              <a:gd name="connsiteY6" fmla="*/ 684723 h 719864"/>
              <a:gd name="connsiteX7" fmla="*/ 0 w 1388321"/>
              <a:gd name="connsiteY7" fmla="*/ 658857 h 719864"/>
              <a:gd name="connsiteX8" fmla="*/ 7403 w 1388321"/>
              <a:gd name="connsiteY8" fmla="*/ 659603 h 719864"/>
              <a:gd name="connsiteX9" fmla="*/ 307074 w 1388321"/>
              <a:gd name="connsiteY9" fmla="*/ 359932 h 719864"/>
              <a:gd name="connsiteX10" fmla="*/ 7403 w 1388321"/>
              <a:gd name="connsiteY10" fmla="*/ 60261 h 719864"/>
              <a:gd name="connsiteX11" fmla="*/ 0 w 1388321"/>
              <a:gd name="connsiteY11" fmla="*/ 61008 h 719864"/>
              <a:gd name="connsiteX12" fmla="*/ 17439 w 1388321"/>
              <a:gd name="connsiteY12" fmla="*/ 35142 h 719864"/>
              <a:gd name="connsiteX13" fmla="*/ 102278 w 1388321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321" h="719864">
                <a:moveTo>
                  <a:pt x="102278" y="0"/>
                </a:moveTo>
                <a:lnTo>
                  <a:pt x="1268341" y="0"/>
                </a:lnTo>
                <a:cubicBezTo>
                  <a:pt x="1334604" y="0"/>
                  <a:pt x="1388321" y="53717"/>
                  <a:pt x="1388321" y="119980"/>
                </a:cubicBezTo>
                <a:lnTo>
                  <a:pt x="1388321" y="599884"/>
                </a:lnTo>
                <a:cubicBezTo>
                  <a:pt x="1388321" y="666147"/>
                  <a:pt x="1334604" y="719864"/>
                  <a:pt x="1268341" y="719864"/>
                </a:cubicBezTo>
                <a:lnTo>
                  <a:pt x="102278" y="719864"/>
                </a:lnTo>
                <a:cubicBezTo>
                  <a:pt x="69146" y="719864"/>
                  <a:pt x="39152" y="706435"/>
                  <a:pt x="17439" y="684723"/>
                </a:cubicBezTo>
                <a:lnTo>
                  <a:pt x="0" y="658857"/>
                </a:lnTo>
                <a:lnTo>
                  <a:pt x="7403" y="659603"/>
                </a:lnTo>
                <a:cubicBezTo>
                  <a:pt x="172907" y="659603"/>
                  <a:pt x="307074" y="525436"/>
                  <a:pt x="307074" y="359932"/>
                </a:cubicBezTo>
                <a:cubicBezTo>
                  <a:pt x="307074" y="194428"/>
                  <a:pt x="172907" y="60261"/>
                  <a:pt x="7403" y="60261"/>
                </a:cubicBezTo>
                <a:lnTo>
                  <a:pt x="0" y="61008"/>
                </a:lnTo>
                <a:lnTo>
                  <a:pt x="17439" y="35142"/>
                </a:lnTo>
                <a:cubicBezTo>
                  <a:pt x="39152" y="13430"/>
                  <a:pt x="69146" y="0"/>
                  <a:pt x="102278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AEDC3B3-9355-3479-A6DC-A682D2D43AE8}"/>
              </a:ext>
            </a:extLst>
          </p:cNvPr>
          <p:cNvSpPr txBox="1"/>
          <p:nvPr/>
        </p:nvSpPr>
        <p:spPr>
          <a:xfrm>
            <a:off x="9744124" y="9552919"/>
            <a:ext cx="297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CBED0B4-1834-7AC3-D1BF-6C47C4A3E796}"/>
              </a:ext>
            </a:extLst>
          </p:cNvPr>
          <p:cNvCxnSpPr>
            <a:cxnSpLocks/>
          </p:cNvCxnSpPr>
          <p:nvPr/>
        </p:nvCxnSpPr>
        <p:spPr>
          <a:xfrm>
            <a:off x="7379424" y="10150457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762E1DAC-492D-CEB2-973F-397DA2B3C968}"/>
              </a:ext>
            </a:extLst>
          </p:cNvPr>
          <p:cNvCxnSpPr>
            <a:cxnSpLocks/>
          </p:cNvCxnSpPr>
          <p:nvPr/>
        </p:nvCxnSpPr>
        <p:spPr>
          <a:xfrm>
            <a:off x="5598457" y="13389199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FCFBBE3-36E0-7555-F610-3C01C24439DF}"/>
              </a:ext>
            </a:extLst>
          </p:cNvPr>
          <p:cNvCxnSpPr>
            <a:cxnSpLocks/>
          </p:cNvCxnSpPr>
          <p:nvPr/>
        </p:nvCxnSpPr>
        <p:spPr>
          <a:xfrm>
            <a:off x="7307881" y="13389199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reeform: Shape 150">
            <a:extLst>
              <a:ext uri="{FF2B5EF4-FFF2-40B4-BE49-F238E27FC236}">
                <a16:creationId xmlns:a16="http://schemas.microsoft.com/office/drawing/2014/main" id="{379F0B5B-5FD3-637E-D06A-80C6DC237E34}"/>
              </a:ext>
            </a:extLst>
          </p:cNvPr>
          <p:cNvSpPr/>
          <p:nvPr/>
        </p:nvSpPr>
        <p:spPr>
          <a:xfrm>
            <a:off x="4812315" y="9287602"/>
            <a:ext cx="1403233" cy="719864"/>
          </a:xfrm>
          <a:custGeom>
            <a:avLst/>
            <a:gdLst>
              <a:gd name="connsiteX0" fmla="*/ 117190 w 1403233"/>
              <a:gd name="connsiteY0" fmla="*/ 0 h 719864"/>
              <a:gd name="connsiteX1" fmla="*/ 1283253 w 1403233"/>
              <a:gd name="connsiteY1" fmla="*/ 0 h 719864"/>
              <a:gd name="connsiteX2" fmla="*/ 1403233 w 1403233"/>
              <a:gd name="connsiteY2" fmla="*/ 119980 h 719864"/>
              <a:gd name="connsiteX3" fmla="*/ 1403233 w 1403233"/>
              <a:gd name="connsiteY3" fmla="*/ 599884 h 719864"/>
              <a:gd name="connsiteX4" fmla="*/ 1283253 w 1403233"/>
              <a:gd name="connsiteY4" fmla="*/ 719864 h 719864"/>
              <a:gd name="connsiteX5" fmla="*/ 117190 w 1403233"/>
              <a:gd name="connsiteY5" fmla="*/ 719864 h 719864"/>
              <a:gd name="connsiteX6" fmla="*/ 6639 w 1403233"/>
              <a:gd name="connsiteY6" fmla="*/ 646586 h 719864"/>
              <a:gd name="connsiteX7" fmla="*/ 0 w 1403233"/>
              <a:gd name="connsiteY7" fmla="*/ 613705 h 719864"/>
              <a:gd name="connsiteX8" fmla="*/ 229221 w 1403233"/>
              <a:gd name="connsiteY8" fmla="*/ 613705 h 719864"/>
              <a:gd name="connsiteX9" fmla="*/ 229221 w 1403233"/>
              <a:gd name="connsiteY9" fmla="*/ 95960 h 719864"/>
              <a:gd name="connsiteX10" fmla="*/ 2059 w 1403233"/>
              <a:gd name="connsiteY10" fmla="*/ 95960 h 719864"/>
              <a:gd name="connsiteX11" fmla="*/ 6639 w 1403233"/>
              <a:gd name="connsiteY11" fmla="*/ 73278 h 719864"/>
              <a:gd name="connsiteX12" fmla="*/ 117190 w 1403233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3233" h="719864">
                <a:moveTo>
                  <a:pt x="117190" y="0"/>
                </a:moveTo>
                <a:lnTo>
                  <a:pt x="1283253" y="0"/>
                </a:lnTo>
                <a:cubicBezTo>
                  <a:pt x="1349516" y="0"/>
                  <a:pt x="1403233" y="53717"/>
                  <a:pt x="1403233" y="119980"/>
                </a:cubicBezTo>
                <a:lnTo>
                  <a:pt x="1403233" y="599884"/>
                </a:lnTo>
                <a:cubicBezTo>
                  <a:pt x="1403233" y="666147"/>
                  <a:pt x="1349516" y="719864"/>
                  <a:pt x="1283253" y="719864"/>
                </a:cubicBezTo>
                <a:lnTo>
                  <a:pt x="117190" y="719864"/>
                </a:lnTo>
                <a:cubicBezTo>
                  <a:pt x="67493" y="719864"/>
                  <a:pt x="24853" y="689648"/>
                  <a:pt x="6639" y="646586"/>
                </a:cubicBezTo>
                <a:lnTo>
                  <a:pt x="0" y="613705"/>
                </a:lnTo>
                <a:lnTo>
                  <a:pt x="229221" y="613705"/>
                </a:lnTo>
                <a:lnTo>
                  <a:pt x="229221" y="95960"/>
                </a:lnTo>
                <a:lnTo>
                  <a:pt x="2059" y="95960"/>
                </a:lnTo>
                <a:lnTo>
                  <a:pt x="6639" y="73278"/>
                </a:lnTo>
                <a:cubicBezTo>
                  <a:pt x="24853" y="30216"/>
                  <a:pt x="67493" y="0"/>
                  <a:pt x="11719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9DD6CA3-E2F0-90EE-6607-F8D3148B0B0C}"/>
              </a:ext>
            </a:extLst>
          </p:cNvPr>
          <p:cNvSpPr txBox="1"/>
          <p:nvPr/>
        </p:nvSpPr>
        <p:spPr>
          <a:xfrm>
            <a:off x="5116121" y="9410798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609CC58-0530-B1CA-557E-6566E8F0B6AC}"/>
              </a:ext>
            </a:extLst>
          </p:cNvPr>
          <p:cNvSpPr txBox="1"/>
          <p:nvPr/>
        </p:nvSpPr>
        <p:spPr>
          <a:xfrm>
            <a:off x="5597335" y="959797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2C2A739-9FDB-921D-D8C8-E1335B9A76DB}"/>
              </a:ext>
            </a:extLst>
          </p:cNvPr>
          <p:cNvCxnSpPr>
            <a:cxnSpLocks/>
          </p:cNvCxnSpPr>
          <p:nvPr/>
        </p:nvCxnSpPr>
        <p:spPr>
          <a:xfrm>
            <a:off x="8184629" y="9642408"/>
            <a:ext cx="336898" cy="1025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EA72DBE-29F9-4AC6-2BA2-01D56E587CB7}"/>
              </a:ext>
            </a:extLst>
          </p:cNvPr>
          <p:cNvCxnSpPr>
            <a:cxnSpLocks/>
          </p:cNvCxnSpPr>
          <p:nvPr/>
        </p:nvCxnSpPr>
        <p:spPr>
          <a:xfrm>
            <a:off x="10175893" y="9618068"/>
            <a:ext cx="336898" cy="1025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7F7A306-1506-5D68-D1BA-F8E10621BC8F}"/>
              </a:ext>
            </a:extLst>
          </p:cNvPr>
          <p:cNvCxnSpPr>
            <a:cxnSpLocks/>
          </p:cNvCxnSpPr>
          <p:nvPr/>
        </p:nvCxnSpPr>
        <p:spPr>
          <a:xfrm>
            <a:off x="6407529" y="9642408"/>
            <a:ext cx="336898" cy="1025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8E3C938-D9B1-C13A-606D-C710B92AC69E}"/>
              </a:ext>
            </a:extLst>
          </p:cNvPr>
          <p:cNvCxnSpPr/>
          <p:nvPr/>
        </p:nvCxnSpPr>
        <p:spPr>
          <a:xfrm>
            <a:off x="8152963" y="11071748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D931A88-D4D5-974C-6C0F-F4BB790D7DFE}"/>
              </a:ext>
            </a:extLst>
          </p:cNvPr>
          <p:cNvCxnSpPr/>
          <p:nvPr/>
        </p:nvCxnSpPr>
        <p:spPr>
          <a:xfrm>
            <a:off x="8164690" y="11931421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0ECF1A1-A2B7-3243-0559-D338BC6AED45}"/>
              </a:ext>
            </a:extLst>
          </p:cNvPr>
          <p:cNvCxnSpPr/>
          <p:nvPr/>
        </p:nvCxnSpPr>
        <p:spPr>
          <a:xfrm>
            <a:off x="8164690" y="12789511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F819209-5DD6-0FAE-2CF1-FEE131838AA6}"/>
              </a:ext>
            </a:extLst>
          </p:cNvPr>
          <p:cNvCxnSpPr/>
          <p:nvPr/>
        </p:nvCxnSpPr>
        <p:spPr>
          <a:xfrm>
            <a:off x="8194795" y="14266708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4913328-E62A-F96C-8F47-02D7F817B362}"/>
              </a:ext>
            </a:extLst>
          </p:cNvPr>
          <p:cNvSpPr txBox="1"/>
          <p:nvPr/>
        </p:nvSpPr>
        <p:spPr>
          <a:xfrm>
            <a:off x="11606215" y="12556700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0.38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2E1A447-E8A1-838C-D37B-B0B4097D954E}"/>
              </a:ext>
            </a:extLst>
          </p:cNvPr>
          <p:cNvSpPr txBox="1"/>
          <p:nvPr/>
        </p:nvSpPr>
        <p:spPr>
          <a:xfrm>
            <a:off x="9890842" y="11690302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4999EDF-5D20-F3F4-0AC8-D9F6083F9F32}"/>
              </a:ext>
            </a:extLst>
          </p:cNvPr>
          <p:cNvSpPr txBox="1"/>
          <p:nvPr/>
        </p:nvSpPr>
        <p:spPr>
          <a:xfrm>
            <a:off x="9751197" y="10853799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BFDBFEB-E51E-BFE4-1B7E-C1FEC47F2535}"/>
              </a:ext>
            </a:extLst>
          </p:cNvPr>
          <p:cNvSpPr txBox="1"/>
          <p:nvPr/>
        </p:nvSpPr>
        <p:spPr>
          <a:xfrm>
            <a:off x="9046124" y="14080135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0.08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C4D97F3-2696-B959-9569-78F3B6256BCC}"/>
              </a:ext>
            </a:extLst>
          </p:cNvPr>
          <p:cNvSpPr txBox="1"/>
          <p:nvPr/>
        </p:nvSpPr>
        <p:spPr>
          <a:xfrm>
            <a:off x="5907710" y="8416595"/>
            <a:ext cx="5222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alignment function is calculated for every query vector. </a:t>
            </a:r>
            <a:endParaRPr lang="en-US" sz="14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34" name="Right Brace 233">
            <a:extLst>
              <a:ext uri="{FF2B5EF4-FFF2-40B4-BE49-F238E27FC236}">
                <a16:creationId xmlns:a16="http://schemas.microsoft.com/office/drawing/2014/main" id="{8FA2DF9A-1CF3-C29F-5E9A-7F10E1D54BAD}"/>
              </a:ext>
            </a:extLst>
          </p:cNvPr>
          <p:cNvSpPr/>
          <p:nvPr/>
        </p:nvSpPr>
        <p:spPr>
          <a:xfrm rot="10800000">
            <a:off x="4150295" y="10773028"/>
            <a:ext cx="455420" cy="386879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F16192B-9222-0AAD-2091-0A2463BE03EA}"/>
              </a:ext>
            </a:extLst>
          </p:cNvPr>
          <p:cNvSpPr txBox="1"/>
          <p:nvPr/>
        </p:nvSpPr>
        <p:spPr>
          <a:xfrm>
            <a:off x="2023580" y="12220470"/>
            <a:ext cx="2107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Each query is compared with every other key including its corresponding key.</a:t>
            </a:r>
            <a:endParaRPr lang="en-US" sz="1400" dirty="0"/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5577689C-7054-BCCC-91B8-D8B11909D628}"/>
              </a:ext>
            </a:extLst>
          </p:cNvPr>
          <p:cNvSpPr/>
          <p:nvPr/>
        </p:nvSpPr>
        <p:spPr>
          <a:xfrm rot="16200000">
            <a:off x="8232386" y="5281886"/>
            <a:ext cx="404924" cy="735124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1684490-A904-54DB-C439-0A322451A452}"/>
              </a:ext>
            </a:extLst>
          </p:cNvPr>
          <p:cNvSpPr/>
          <p:nvPr/>
        </p:nvSpPr>
        <p:spPr>
          <a:xfrm>
            <a:off x="8636828" y="10838155"/>
            <a:ext cx="107805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C71095A-06E2-2AF0-BB79-3DB3C6EA02E7}"/>
              </a:ext>
            </a:extLst>
          </p:cNvPr>
          <p:cNvSpPr/>
          <p:nvPr/>
        </p:nvSpPr>
        <p:spPr>
          <a:xfrm>
            <a:off x="8636828" y="11688130"/>
            <a:ext cx="125401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4702B373-E77E-FE9A-F975-8D3FE2972DB1}"/>
              </a:ext>
            </a:extLst>
          </p:cNvPr>
          <p:cNvSpPr/>
          <p:nvPr/>
        </p:nvSpPr>
        <p:spPr>
          <a:xfrm>
            <a:off x="8636827" y="12552150"/>
            <a:ext cx="296938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EC5FB9B-15B4-E450-A9D6-9EA4A9656DC6}"/>
              </a:ext>
            </a:extLst>
          </p:cNvPr>
          <p:cNvSpPr/>
          <p:nvPr/>
        </p:nvSpPr>
        <p:spPr>
          <a:xfrm>
            <a:off x="8636828" y="14034562"/>
            <a:ext cx="36350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ight Brace 241">
            <a:extLst>
              <a:ext uri="{FF2B5EF4-FFF2-40B4-BE49-F238E27FC236}">
                <a16:creationId xmlns:a16="http://schemas.microsoft.com/office/drawing/2014/main" id="{906EE5A7-1D9F-1057-C001-D35A3FD4DE17}"/>
              </a:ext>
            </a:extLst>
          </p:cNvPr>
          <p:cNvSpPr/>
          <p:nvPr/>
        </p:nvSpPr>
        <p:spPr>
          <a:xfrm rot="5400000">
            <a:off x="9894361" y="13514068"/>
            <a:ext cx="455420" cy="296828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EBBD0A2-B546-A0B2-8E0B-816736E186EE}"/>
              </a:ext>
            </a:extLst>
          </p:cNvPr>
          <p:cNvSpPr txBox="1"/>
          <p:nvPr/>
        </p:nvSpPr>
        <p:spPr>
          <a:xfrm>
            <a:off x="12862208" y="11072777"/>
            <a:ext cx="213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Both quick, and brown, in this instance, are likely to be highly relevant to the fox.</a:t>
            </a:r>
            <a:endParaRPr lang="en-US" sz="1400" dirty="0"/>
          </a:p>
        </p:txBody>
      </p:sp>
      <p:sp>
        <p:nvSpPr>
          <p:cNvPr id="244" name="Right Brace 243">
            <a:extLst>
              <a:ext uri="{FF2B5EF4-FFF2-40B4-BE49-F238E27FC236}">
                <a16:creationId xmlns:a16="http://schemas.microsoft.com/office/drawing/2014/main" id="{46511DC0-7878-1A31-A812-06476F750B7F}"/>
              </a:ext>
            </a:extLst>
          </p:cNvPr>
          <p:cNvSpPr/>
          <p:nvPr/>
        </p:nvSpPr>
        <p:spPr>
          <a:xfrm>
            <a:off x="12308331" y="10763971"/>
            <a:ext cx="455420" cy="15464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C8C4266-3D34-8EC9-4982-AFF2CE6E15CA}"/>
              </a:ext>
            </a:extLst>
          </p:cNvPr>
          <p:cNvSpPr txBox="1"/>
          <p:nvPr/>
        </p:nvSpPr>
        <p:spPr>
          <a:xfrm>
            <a:off x="8448772" y="15270179"/>
            <a:ext cx="30012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alignment scores always sum to one due to the SoftMax function applied after the dot product (some scores are omitted here).</a:t>
            </a:r>
            <a:endParaRPr lang="en-US" sz="1400" dirty="0"/>
          </a:p>
        </p:txBody>
      </p:sp>
      <p:sp>
        <p:nvSpPr>
          <p:cNvPr id="246" name="Right Brace 245">
            <a:extLst>
              <a:ext uri="{FF2B5EF4-FFF2-40B4-BE49-F238E27FC236}">
                <a16:creationId xmlns:a16="http://schemas.microsoft.com/office/drawing/2014/main" id="{502C55F8-02C4-E19D-3A46-A55D8A1A1749}"/>
              </a:ext>
            </a:extLst>
          </p:cNvPr>
          <p:cNvSpPr/>
          <p:nvPr/>
        </p:nvSpPr>
        <p:spPr>
          <a:xfrm>
            <a:off x="12308331" y="12417704"/>
            <a:ext cx="455420" cy="679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57ECE31-6CEF-6E7F-5E9E-4B51CAEBF8AB}"/>
              </a:ext>
            </a:extLst>
          </p:cNvPr>
          <p:cNvSpPr txBox="1"/>
          <p:nvPr/>
        </p:nvSpPr>
        <p:spPr>
          <a:xfrm>
            <a:off x="12896939" y="12480616"/>
            <a:ext cx="2139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Elements are usually highly self-aligned.</a:t>
            </a:r>
            <a:endParaRPr lang="en-US" sz="1400" dirty="0"/>
          </a:p>
        </p:txBody>
      </p:sp>
      <p:sp>
        <p:nvSpPr>
          <p:cNvPr id="248" name="Right Brace 247">
            <a:extLst>
              <a:ext uri="{FF2B5EF4-FFF2-40B4-BE49-F238E27FC236}">
                <a16:creationId xmlns:a16="http://schemas.microsoft.com/office/drawing/2014/main" id="{17291FBC-DAA8-3222-F71A-009034D88C7D}"/>
              </a:ext>
            </a:extLst>
          </p:cNvPr>
          <p:cNvSpPr/>
          <p:nvPr/>
        </p:nvSpPr>
        <p:spPr>
          <a:xfrm>
            <a:off x="12328561" y="13921964"/>
            <a:ext cx="455420" cy="679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1B5F57C-E5DF-6EAB-C740-12CA27E1B6F3}"/>
              </a:ext>
            </a:extLst>
          </p:cNvPr>
          <p:cNvSpPr txBox="1"/>
          <p:nvPr/>
        </p:nvSpPr>
        <p:spPr>
          <a:xfrm>
            <a:off x="12896939" y="13697120"/>
            <a:ext cx="21394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dog, though it is the thing that the fox is jumping over, probably has less relevance to the fox.</a:t>
            </a:r>
            <a:endParaRPr lang="en-US" sz="1400" dirty="0"/>
          </a:p>
        </p:txBody>
      </p:sp>
      <p:sp>
        <p:nvSpPr>
          <p:cNvPr id="251" name="Right Brace 250">
            <a:extLst>
              <a:ext uri="{FF2B5EF4-FFF2-40B4-BE49-F238E27FC236}">
                <a16:creationId xmlns:a16="http://schemas.microsoft.com/office/drawing/2014/main" id="{C748FA27-40FD-5F36-4428-5977D3F2AD0F}"/>
              </a:ext>
            </a:extLst>
          </p:cNvPr>
          <p:cNvSpPr/>
          <p:nvPr/>
        </p:nvSpPr>
        <p:spPr>
          <a:xfrm rot="5400000">
            <a:off x="6194396" y="13408833"/>
            <a:ext cx="455420" cy="316981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5DBF648-1486-34CB-4C49-E03AA099D947}"/>
              </a:ext>
            </a:extLst>
          </p:cNvPr>
          <p:cNvSpPr txBox="1"/>
          <p:nvPr/>
        </p:nvSpPr>
        <p:spPr>
          <a:xfrm>
            <a:off x="4968136" y="15270179"/>
            <a:ext cx="30012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query and key vectors are dotted together, then the SoftMax function is applied across the results to normalise them.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562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1">
            <a:extLst>
              <a:ext uri="{FF2B5EF4-FFF2-40B4-BE49-F238E27FC236}">
                <a16:creationId xmlns:a16="http://schemas.microsoft.com/office/drawing/2014/main" id="{1E591677-FFB4-EBA4-10E7-0B66966CD2DA}"/>
              </a:ext>
            </a:extLst>
          </p:cNvPr>
          <p:cNvSpPr/>
          <p:nvPr/>
        </p:nvSpPr>
        <p:spPr>
          <a:xfrm>
            <a:off x="8476600" y="3545349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quick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F8550-35F8-3E9B-1AD3-5BAD7505FEED}"/>
              </a:ext>
            </a:extLst>
          </p:cNvPr>
          <p:cNvSpPr txBox="1"/>
          <p:nvPr/>
        </p:nvSpPr>
        <p:spPr>
          <a:xfrm>
            <a:off x="9231605" y="386172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36F35F39-6C16-A1A8-72A8-E38E449C80EB}"/>
              </a:ext>
            </a:extLst>
          </p:cNvPr>
          <p:cNvSpPr/>
          <p:nvPr/>
        </p:nvSpPr>
        <p:spPr>
          <a:xfrm>
            <a:off x="8476600" y="4583301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95B1C-3D5F-20BB-AD00-0E82CFFAE858}"/>
              </a:ext>
            </a:extLst>
          </p:cNvPr>
          <p:cNvSpPr txBox="1"/>
          <p:nvPr/>
        </p:nvSpPr>
        <p:spPr>
          <a:xfrm>
            <a:off x="9419240" y="4904497"/>
            <a:ext cx="500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29C576C4-9226-02F4-79E2-9D3441FA3746}"/>
              </a:ext>
            </a:extLst>
          </p:cNvPr>
          <p:cNvSpPr/>
          <p:nvPr/>
        </p:nvSpPr>
        <p:spPr>
          <a:xfrm>
            <a:off x="8476599" y="5589928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3D6FDE-FA64-D987-13A9-E8118A39842B}"/>
              </a:ext>
            </a:extLst>
          </p:cNvPr>
          <p:cNvSpPr txBox="1"/>
          <p:nvPr/>
        </p:nvSpPr>
        <p:spPr>
          <a:xfrm>
            <a:off x="9066762" y="5874499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204" name="Rectangle: Rounded Corners 11">
            <a:extLst>
              <a:ext uri="{FF2B5EF4-FFF2-40B4-BE49-F238E27FC236}">
                <a16:creationId xmlns:a16="http://schemas.microsoft.com/office/drawing/2014/main" id="{3FA8C86E-F8CD-CF7E-4676-1F0607CED502}"/>
              </a:ext>
            </a:extLst>
          </p:cNvPr>
          <p:cNvSpPr/>
          <p:nvPr/>
        </p:nvSpPr>
        <p:spPr>
          <a:xfrm>
            <a:off x="8476599" y="7530107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1C658DB-D05F-F65E-7FF0-96CE6D886610}"/>
              </a:ext>
            </a:extLst>
          </p:cNvPr>
          <p:cNvSpPr txBox="1"/>
          <p:nvPr/>
        </p:nvSpPr>
        <p:spPr>
          <a:xfrm>
            <a:off x="9379819" y="7890039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FCFBBE3-36E0-7555-F610-3C01C24439DF}"/>
              </a:ext>
            </a:extLst>
          </p:cNvPr>
          <p:cNvCxnSpPr>
            <a:cxnSpLocks/>
          </p:cNvCxnSpPr>
          <p:nvPr/>
        </p:nvCxnSpPr>
        <p:spPr>
          <a:xfrm>
            <a:off x="9194788" y="6567927"/>
            <a:ext cx="0" cy="7397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4EBBD0A2-B546-A0B2-8E0B-816736E186EE}"/>
              </a:ext>
            </a:extLst>
          </p:cNvPr>
          <p:cNvSpPr txBox="1"/>
          <p:nvPr/>
        </p:nvSpPr>
        <p:spPr>
          <a:xfrm>
            <a:off x="6041889" y="9023566"/>
            <a:ext cx="24886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 scores are dotted with each value vector, to scale the value according to its relevance to the element.</a:t>
            </a:r>
            <a:endParaRPr lang="en-US" sz="1400" dirty="0"/>
          </a:p>
        </p:txBody>
      </p:sp>
      <p:sp>
        <p:nvSpPr>
          <p:cNvPr id="244" name="Right Brace 243">
            <a:extLst>
              <a:ext uri="{FF2B5EF4-FFF2-40B4-BE49-F238E27FC236}">
                <a16:creationId xmlns:a16="http://schemas.microsoft.com/office/drawing/2014/main" id="{46511DC0-7878-1A31-A812-06476F750B7F}"/>
              </a:ext>
            </a:extLst>
          </p:cNvPr>
          <p:cNvSpPr/>
          <p:nvPr/>
        </p:nvSpPr>
        <p:spPr>
          <a:xfrm rot="5400000">
            <a:off x="7058487" y="6155872"/>
            <a:ext cx="455420" cy="517813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AE16DD-2F79-024F-B5DA-BF34B1637364}"/>
              </a:ext>
            </a:extLst>
          </p:cNvPr>
          <p:cNvCxnSpPr>
            <a:cxnSpLocks/>
          </p:cNvCxnSpPr>
          <p:nvPr/>
        </p:nvCxnSpPr>
        <p:spPr>
          <a:xfrm>
            <a:off x="10065652" y="3933139"/>
            <a:ext cx="686315" cy="28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A64B857-7DE2-076C-6AF4-7A9B1BBF7C65}"/>
              </a:ext>
            </a:extLst>
          </p:cNvPr>
          <p:cNvCxnSpPr>
            <a:cxnSpLocks/>
          </p:cNvCxnSpPr>
          <p:nvPr/>
        </p:nvCxnSpPr>
        <p:spPr>
          <a:xfrm>
            <a:off x="10101770" y="5949860"/>
            <a:ext cx="48677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6556FB7-E945-0516-4367-2B564FB49F12}"/>
              </a:ext>
            </a:extLst>
          </p:cNvPr>
          <p:cNvGrpSpPr/>
          <p:nvPr/>
        </p:nvGrpSpPr>
        <p:grpSpPr>
          <a:xfrm>
            <a:off x="10886393" y="4737041"/>
            <a:ext cx="785810" cy="402324"/>
            <a:chOff x="7135280" y="2424348"/>
            <a:chExt cx="785810" cy="402324"/>
          </a:xfrm>
        </p:grpSpPr>
        <p:sp>
          <p:nvSpPr>
            <p:cNvPr id="176" name="Rectangle: Rounded Corners 11">
              <a:extLst>
                <a:ext uri="{FF2B5EF4-FFF2-40B4-BE49-F238E27FC236}">
                  <a16:creationId xmlns:a16="http://schemas.microsoft.com/office/drawing/2014/main" id="{75686463-0FFF-44AF-B4A7-C6388131C7E6}"/>
                </a:ext>
              </a:extLst>
            </p:cNvPr>
            <p:cNvSpPr/>
            <p:nvPr/>
          </p:nvSpPr>
          <p:spPr>
            <a:xfrm>
              <a:off x="7135280" y="2424348"/>
              <a:ext cx="785810" cy="40232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brown</a:t>
              </a:r>
              <a:r>
                <a:rPr lang="en-US" sz="11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145706C-836E-C2D3-96CA-124B5FD415CC}"/>
                </a:ext>
              </a:extLst>
            </p:cNvPr>
            <p:cNvSpPr txBox="1"/>
            <p:nvPr/>
          </p:nvSpPr>
          <p:spPr>
            <a:xfrm>
              <a:off x="7617271" y="2562395"/>
              <a:ext cx="27981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Avenir LT Std 35 Light" panose="020B0402020203020204" pitchFamily="34" charset="0"/>
                </a:rPr>
                <a:t>v</a:t>
              </a:r>
              <a:endParaRPr lang="en-US" sz="1600" dirty="0">
                <a:latin typeface="Avenir LT Std 35 Light" panose="020B0402020203020204" pitchFamily="34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1A4B02E-48D2-055E-4C9A-35A0E8E12746}"/>
              </a:ext>
            </a:extLst>
          </p:cNvPr>
          <p:cNvGrpSpPr/>
          <p:nvPr/>
        </p:nvGrpSpPr>
        <p:grpSpPr>
          <a:xfrm>
            <a:off x="10929454" y="3714791"/>
            <a:ext cx="699688" cy="368876"/>
            <a:chOff x="7221402" y="1576422"/>
            <a:chExt cx="699688" cy="368876"/>
          </a:xfrm>
        </p:grpSpPr>
        <p:sp>
          <p:nvSpPr>
            <p:cNvPr id="181" name="Rectangle: Rounded Corners 11">
              <a:extLst>
                <a:ext uri="{FF2B5EF4-FFF2-40B4-BE49-F238E27FC236}">
                  <a16:creationId xmlns:a16="http://schemas.microsoft.com/office/drawing/2014/main" id="{F877F5DC-6477-5122-B674-FE2E68C52FB4}"/>
                </a:ext>
              </a:extLst>
            </p:cNvPr>
            <p:cNvSpPr/>
            <p:nvPr/>
          </p:nvSpPr>
          <p:spPr>
            <a:xfrm>
              <a:off x="7221402" y="1576422"/>
              <a:ext cx="699688" cy="36887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quick</a:t>
              </a:r>
              <a:r>
                <a:rPr lang="en-US" sz="11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E18BC57-95AE-A08E-4D07-26A62DD89D4F}"/>
                </a:ext>
              </a:extLst>
            </p:cNvPr>
            <p:cNvSpPr txBox="1"/>
            <p:nvPr/>
          </p:nvSpPr>
          <p:spPr>
            <a:xfrm>
              <a:off x="7641273" y="1704814"/>
              <a:ext cx="27981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Avenir LT Std 35 Light" panose="020B0402020203020204" pitchFamily="34" charset="0"/>
                </a:rPr>
                <a:t>v</a:t>
              </a:r>
              <a:endParaRPr lang="en-US" sz="1600" dirty="0">
                <a:latin typeface="Avenir LT Std 35 Light" panose="020B0402020203020204" pitchFamily="34" charset="0"/>
              </a:endParaRPr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E9844DE-478B-AB4E-3518-0D2FA4A45271}"/>
              </a:ext>
            </a:extLst>
          </p:cNvPr>
          <p:cNvCxnSpPr>
            <a:cxnSpLocks/>
          </p:cNvCxnSpPr>
          <p:nvPr/>
        </p:nvCxnSpPr>
        <p:spPr>
          <a:xfrm>
            <a:off x="10097985" y="7907180"/>
            <a:ext cx="7376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: Rounded Corners 11">
            <a:extLst>
              <a:ext uri="{FF2B5EF4-FFF2-40B4-BE49-F238E27FC236}">
                <a16:creationId xmlns:a16="http://schemas.microsoft.com/office/drawing/2014/main" id="{8D00C9AA-1945-6738-C870-617A951E5A15}"/>
              </a:ext>
            </a:extLst>
          </p:cNvPr>
          <p:cNvSpPr/>
          <p:nvPr/>
        </p:nvSpPr>
        <p:spPr>
          <a:xfrm>
            <a:off x="11047996" y="7777290"/>
            <a:ext cx="464967" cy="24513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endParaRPr lang="en-US" sz="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990D1B0-0D23-D9D4-8AA2-AE014A59740F}"/>
              </a:ext>
            </a:extLst>
          </p:cNvPr>
          <p:cNvSpPr txBox="1"/>
          <p:nvPr/>
        </p:nvSpPr>
        <p:spPr>
          <a:xfrm>
            <a:off x="11275650" y="7840319"/>
            <a:ext cx="2798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venir LT Std 35 Light" panose="020B0402020203020204" pitchFamily="34" charset="0"/>
              </a:rPr>
              <a:t>v</a:t>
            </a:r>
            <a:endParaRPr lang="en-US" sz="1600" dirty="0">
              <a:latin typeface="Avenir LT Std 35 Light" panose="020B0402020203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FE51D07-6765-7E7B-568D-F64697842F38}"/>
              </a:ext>
            </a:extLst>
          </p:cNvPr>
          <p:cNvSpPr txBox="1"/>
          <p:nvPr/>
        </p:nvSpPr>
        <p:spPr>
          <a:xfrm>
            <a:off x="11087770" y="5090251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  <a:endParaRPr lang="en-GB" sz="2400" dirty="0">
              <a:latin typeface="Avenir Book" panose="02000503020000020003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25EF5C8-C39A-FE15-1A01-B28A87927120}"/>
              </a:ext>
            </a:extLst>
          </p:cNvPr>
          <p:cNvSpPr txBox="1"/>
          <p:nvPr/>
        </p:nvSpPr>
        <p:spPr>
          <a:xfrm>
            <a:off x="11072855" y="4095884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  <a:endParaRPr lang="en-GB" sz="2400" dirty="0">
              <a:latin typeface="Avenir Book" panose="02000503020000020003" pitchFamily="2" charset="0"/>
            </a:endParaRP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7189602-C957-D87B-2B0F-99F4BE410F43}"/>
              </a:ext>
            </a:extLst>
          </p:cNvPr>
          <p:cNvCxnSpPr>
            <a:cxnSpLocks/>
          </p:cNvCxnSpPr>
          <p:nvPr/>
        </p:nvCxnSpPr>
        <p:spPr>
          <a:xfrm>
            <a:off x="11267482" y="6499400"/>
            <a:ext cx="0" cy="9989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2030D365-7D5A-FE87-0D5A-4F9FDDDFFF98}"/>
              </a:ext>
            </a:extLst>
          </p:cNvPr>
          <p:cNvSpPr txBox="1"/>
          <p:nvPr/>
        </p:nvSpPr>
        <p:spPr>
          <a:xfrm>
            <a:off x="11042015" y="6158947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D697DC4-ECA0-B163-A07D-5057809A279D}"/>
              </a:ext>
            </a:extLst>
          </p:cNvPr>
          <p:cNvSpPr txBox="1"/>
          <p:nvPr/>
        </p:nvSpPr>
        <p:spPr>
          <a:xfrm>
            <a:off x="11042656" y="7212515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  <a:endParaRPr lang="en-GB" sz="2400" dirty="0">
              <a:latin typeface="Avenir Book" panose="02000503020000020003" pitchFamily="2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7E6A889-CF69-5FEB-276E-626B27E417B0}"/>
              </a:ext>
            </a:extLst>
          </p:cNvPr>
          <p:cNvGrpSpPr/>
          <p:nvPr/>
        </p:nvGrpSpPr>
        <p:grpSpPr>
          <a:xfrm>
            <a:off x="10759587" y="5649124"/>
            <a:ext cx="1081598" cy="567315"/>
            <a:chOff x="6519352" y="4507506"/>
            <a:chExt cx="1406023" cy="719864"/>
          </a:xfrm>
        </p:grpSpPr>
        <p:sp>
          <p:nvSpPr>
            <p:cNvPr id="260" name="Rectangle: Rounded Corners 11">
              <a:extLst>
                <a:ext uri="{FF2B5EF4-FFF2-40B4-BE49-F238E27FC236}">
                  <a16:creationId xmlns:a16="http://schemas.microsoft.com/office/drawing/2014/main" id="{0D73EA23-279B-5711-71EE-4C6DA66726B5}"/>
                </a:ext>
              </a:extLst>
            </p:cNvPr>
            <p:cNvSpPr/>
            <p:nvPr/>
          </p:nvSpPr>
          <p:spPr>
            <a:xfrm>
              <a:off x="6519352" y="4507506"/>
              <a:ext cx="1406023" cy="719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FFD2357-CE65-0281-A870-2256E6E8888F}"/>
                </a:ext>
              </a:extLst>
            </p:cNvPr>
            <p:cNvSpPr txBox="1"/>
            <p:nvPr/>
          </p:nvSpPr>
          <p:spPr>
            <a:xfrm>
              <a:off x="7146864" y="4819495"/>
              <a:ext cx="778510" cy="390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venir LT Std 35 Light" panose="020B0402020203020204" pitchFamily="34" charset="0"/>
                </a:rPr>
                <a:t>v</a:t>
              </a:r>
              <a:endParaRPr lang="en-US" sz="1600" dirty="0">
                <a:latin typeface="Avenir LT Std 35 Light" panose="020B0402020203020204" pitchFamily="34" charset="0"/>
              </a:endParaRPr>
            </a:p>
          </p:txBody>
        </p:sp>
      </p:grpSp>
      <p:sp>
        <p:nvSpPr>
          <p:cNvPr id="262" name="Rectangle: Rounded Corners 11">
            <a:extLst>
              <a:ext uri="{FF2B5EF4-FFF2-40B4-BE49-F238E27FC236}">
                <a16:creationId xmlns:a16="http://schemas.microsoft.com/office/drawing/2014/main" id="{B52A1061-1690-3B2D-9157-1C2C9C05BCA1}"/>
              </a:ext>
            </a:extLst>
          </p:cNvPr>
          <p:cNvSpPr/>
          <p:nvPr/>
        </p:nvSpPr>
        <p:spPr>
          <a:xfrm>
            <a:off x="10579385" y="10313230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new_fox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FE41A5D-C261-4BB6-3D47-3E306CB7F712}"/>
              </a:ext>
            </a:extLst>
          </p:cNvPr>
          <p:cNvCxnSpPr>
            <a:cxnSpLocks/>
          </p:cNvCxnSpPr>
          <p:nvPr/>
        </p:nvCxnSpPr>
        <p:spPr>
          <a:xfrm>
            <a:off x="11275650" y="8200501"/>
            <a:ext cx="0" cy="18769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5B273E72-41C2-7357-D622-F21C1239747A}"/>
              </a:ext>
            </a:extLst>
          </p:cNvPr>
          <p:cNvSpPr txBox="1"/>
          <p:nvPr/>
        </p:nvSpPr>
        <p:spPr>
          <a:xfrm>
            <a:off x="5833839" y="3656369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0.11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67D8152-E5F8-A1C6-FB51-BA7B4E55F3B6}"/>
              </a:ext>
            </a:extLst>
          </p:cNvPr>
          <p:cNvSpPr/>
          <p:nvPr/>
        </p:nvSpPr>
        <p:spPr>
          <a:xfrm>
            <a:off x="6600099" y="3668396"/>
            <a:ext cx="107805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08221DB-1ACE-7FF4-D986-553523713620}"/>
              </a:ext>
            </a:extLst>
          </p:cNvPr>
          <p:cNvSpPr txBox="1"/>
          <p:nvPr/>
        </p:nvSpPr>
        <p:spPr>
          <a:xfrm>
            <a:off x="5621626" y="4745774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0.12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D6AEE02-C779-F150-E617-89DB8182A8BB}"/>
              </a:ext>
            </a:extLst>
          </p:cNvPr>
          <p:cNvSpPr/>
          <p:nvPr/>
        </p:nvSpPr>
        <p:spPr>
          <a:xfrm>
            <a:off x="6424138" y="4737041"/>
            <a:ext cx="125401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8623752-B0B2-A6F6-3E12-0A1DD1817C23}"/>
              </a:ext>
            </a:extLst>
          </p:cNvPr>
          <p:cNvSpPr txBox="1"/>
          <p:nvPr/>
        </p:nvSpPr>
        <p:spPr>
          <a:xfrm>
            <a:off x="3918617" y="5734887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0.38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918F9D1-3F8E-D6D4-C726-F2F7F778B59A}"/>
              </a:ext>
            </a:extLst>
          </p:cNvPr>
          <p:cNvSpPr/>
          <p:nvPr/>
        </p:nvSpPr>
        <p:spPr>
          <a:xfrm>
            <a:off x="4707130" y="5740429"/>
            <a:ext cx="296938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FCE8FAC-6ABD-0F9B-35A1-915B524874CE}"/>
              </a:ext>
            </a:extLst>
          </p:cNvPr>
          <p:cNvSpPr txBox="1"/>
          <p:nvPr/>
        </p:nvSpPr>
        <p:spPr>
          <a:xfrm>
            <a:off x="6521742" y="7630647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0.08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574DEEE-D2EC-8D27-59DB-83359F60D6F0}"/>
              </a:ext>
            </a:extLst>
          </p:cNvPr>
          <p:cNvSpPr/>
          <p:nvPr/>
        </p:nvSpPr>
        <p:spPr>
          <a:xfrm>
            <a:off x="7318126" y="7630648"/>
            <a:ext cx="36350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EC3D2FD-44DA-3162-74D0-FB98683CE1E4}"/>
              </a:ext>
            </a:extLst>
          </p:cNvPr>
          <p:cNvCxnSpPr>
            <a:cxnSpLocks/>
          </p:cNvCxnSpPr>
          <p:nvPr/>
        </p:nvCxnSpPr>
        <p:spPr>
          <a:xfrm>
            <a:off x="7513574" y="6538605"/>
            <a:ext cx="0" cy="7397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797DC00-D375-7C09-D5E2-5663891D4817}"/>
                  </a:ext>
                </a:extLst>
              </p:cNvPr>
              <p:cNvSpPr txBox="1"/>
              <p:nvPr/>
            </p:nvSpPr>
            <p:spPr>
              <a:xfrm>
                <a:off x="7687116" y="7537891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797DC00-D375-7C09-D5E2-5663891D4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16" y="7537891"/>
                <a:ext cx="77851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94830E80-AEEA-1570-D13F-E2C35428453D}"/>
                  </a:ext>
                </a:extLst>
              </p:cNvPr>
              <p:cNvSpPr txBox="1"/>
              <p:nvPr/>
            </p:nvSpPr>
            <p:spPr>
              <a:xfrm>
                <a:off x="7696524" y="5635517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94830E80-AEEA-1570-D13F-E2C35428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524" y="5635517"/>
                <a:ext cx="77851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F7065E0-620C-10BD-549F-6DE3B70BF94B}"/>
                  </a:ext>
                </a:extLst>
              </p:cNvPr>
              <p:cNvSpPr txBox="1"/>
              <p:nvPr/>
            </p:nvSpPr>
            <p:spPr>
              <a:xfrm>
                <a:off x="7688720" y="4637978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F7065E0-620C-10BD-549F-6DE3B70BF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720" y="4637978"/>
                <a:ext cx="77851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C38AC60-E804-3716-631D-DEE536612E54}"/>
                  </a:ext>
                </a:extLst>
              </p:cNvPr>
              <p:cNvSpPr txBox="1"/>
              <p:nvPr/>
            </p:nvSpPr>
            <p:spPr>
              <a:xfrm>
                <a:off x="7688121" y="3611182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C38AC60-E804-3716-631D-DEE53661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121" y="3611182"/>
                <a:ext cx="77851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2B4C081C-767F-292F-5B3B-733B27057101}"/>
              </a:ext>
            </a:extLst>
          </p:cNvPr>
          <p:cNvCxnSpPr>
            <a:cxnSpLocks/>
          </p:cNvCxnSpPr>
          <p:nvPr/>
        </p:nvCxnSpPr>
        <p:spPr>
          <a:xfrm>
            <a:off x="10065652" y="4965044"/>
            <a:ext cx="6176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: Rounded Corners 11">
            <a:extLst>
              <a:ext uri="{FF2B5EF4-FFF2-40B4-BE49-F238E27FC236}">
                <a16:creationId xmlns:a16="http://schemas.microsoft.com/office/drawing/2014/main" id="{63C02C60-A590-9E79-06E9-F2CEB073E2E7}"/>
              </a:ext>
            </a:extLst>
          </p:cNvPr>
          <p:cNvSpPr/>
          <p:nvPr/>
        </p:nvSpPr>
        <p:spPr>
          <a:xfrm>
            <a:off x="6436113" y="1179241"/>
            <a:ext cx="1406023" cy="172808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6712D6B-9852-2803-4BEF-DAB8B662F9D7}"/>
              </a:ext>
            </a:extLst>
          </p:cNvPr>
          <p:cNvSpPr/>
          <p:nvPr/>
        </p:nvSpPr>
        <p:spPr>
          <a:xfrm>
            <a:off x="7324603" y="1684201"/>
            <a:ext cx="371921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CB6D6F8-ACA8-D112-6316-98B599460FEC}"/>
              </a:ext>
            </a:extLst>
          </p:cNvPr>
          <p:cNvSpPr/>
          <p:nvPr/>
        </p:nvSpPr>
        <p:spPr>
          <a:xfrm>
            <a:off x="7263898" y="1915992"/>
            <a:ext cx="432626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C77BD65-87AC-59FC-BC4E-B9E24C7D621E}"/>
              </a:ext>
            </a:extLst>
          </p:cNvPr>
          <p:cNvSpPr/>
          <p:nvPr/>
        </p:nvSpPr>
        <p:spPr>
          <a:xfrm>
            <a:off x="6672105" y="2137002"/>
            <a:ext cx="1024419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290B65D-079D-73A0-CEC6-2B031406924E}"/>
              </a:ext>
            </a:extLst>
          </p:cNvPr>
          <p:cNvSpPr/>
          <p:nvPr/>
        </p:nvSpPr>
        <p:spPr>
          <a:xfrm>
            <a:off x="7571118" y="2649540"/>
            <a:ext cx="125406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F4032238-3BA6-233E-6779-9A37F952C708}"/>
              </a:ext>
            </a:extLst>
          </p:cNvPr>
          <p:cNvCxnSpPr>
            <a:cxnSpLocks/>
          </p:cNvCxnSpPr>
          <p:nvPr/>
        </p:nvCxnSpPr>
        <p:spPr>
          <a:xfrm>
            <a:off x="7687116" y="2364106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: Rounded Corners 11">
            <a:extLst>
              <a:ext uri="{FF2B5EF4-FFF2-40B4-BE49-F238E27FC236}">
                <a16:creationId xmlns:a16="http://schemas.microsoft.com/office/drawing/2014/main" id="{9873C395-F19A-2246-05F8-7A6102A4F76F}"/>
              </a:ext>
            </a:extLst>
          </p:cNvPr>
          <p:cNvSpPr/>
          <p:nvPr/>
        </p:nvSpPr>
        <p:spPr>
          <a:xfrm>
            <a:off x="8465626" y="1179241"/>
            <a:ext cx="1406023" cy="173309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B8A3845-40BD-2527-5776-4BD48528DCE9}"/>
              </a:ext>
            </a:extLst>
          </p:cNvPr>
          <p:cNvSpPr/>
          <p:nvPr/>
        </p:nvSpPr>
        <p:spPr>
          <a:xfrm>
            <a:off x="9636252" y="1689213"/>
            <a:ext cx="8978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2633244-7A27-51CC-D18E-126DB0FE3998}"/>
              </a:ext>
            </a:extLst>
          </p:cNvPr>
          <p:cNvSpPr/>
          <p:nvPr/>
        </p:nvSpPr>
        <p:spPr>
          <a:xfrm>
            <a:off x="9574253" y="1921004"/>
            <a:ext cx="151783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602682E-8ED1-2A54-41BA-613AFA0D5472}"/>
              </a:ext>
            </a:extLst>
          </p:cNvPr>
          <p:cNvSpPr/>
          <p:nvPr/>
        </p:nvSpPr>
        <p:spPr>
          <a:xfrm>
            <a:off x="9135872" y="2142014"/>
            <a:ext cx="59016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C835E5E-83A1-78C1-09CA-942679A9A451}"/>
              </a:ext>
            </a:extLst>
          </p:cNvPr>
          <p:cNvSpPr/>
          <p:nvPr/>
        </p:nvSpPr>
        <p:spPr>
          <a:xfrm>
            <a:off x="9222232" y="2654552"/>
            <a:ext cx="50380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73B5BBC2-1217-3A0C-1D6C-ED1C73569543}"/>
              </a:ext>
            </a:extLst>
          </p:cNvPr>
          <p:cNvCxnSpPr>
            <a:cxnSpLocks/>
          </p:cNvCxnSpPr>
          <p:nvPr/>
        </p:nvCxnSpPr>
        <p:spPr>
          <a:xfrm>
            <a:off x="9716629" y="2369118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: Rounded Corners 11">
            <a:extLst>
              <a:ext uri="{FF2B5EF4-FFF2-40B4-BE49-F238E27FC236}">
                <a16:creationId xmlns:a16="http://schemas.microsoft.com/office/drawing/2014/main" id="{489177F1-A00F-74D4-66E5-1C59F8FD3A57}"/>
              </a:ext>
            </a:extLst>
          </p:cNvPr>
          <p:cNvSpPr/>
          <p:nvPr/>
        </p:nvSpPr>
        <p:spPr>
          <a:xfrm>
            <a:off x="10482643" y="1179241"/>
            <a:ext cx="1406023" cy="173309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FE92AC8A-C74E-02CA-A052-F8241267EFF3}"/>
              </a:ext>
            </a:extLst>
          </p:cNvPr>
          <p:cNvSpPr/>
          <p:nvPr/>
        </p:nvSpPr>
        <p:spPr>
          <a:xfrm>
            <a:off x="11653269" y="1689213"/>
            <a:ext cx="8978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E109708-2BFD-396F-CFD0-F058D0A8E345}"/>
              </a:ext>
            </a:extLst>
          </p:cNvPr>
          <p:cNvSpPr/>
          <p:nvPr/>
        </p:nvSpPr>
        <p:spPr>
          <a:xfrm>
            <a:off x="11591270" y="1921004"/>
            <a:ext cx="151783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22EE343-CE21-F35C-AFAF-0055E72FC8EE}"/>
              </a:ext>
            </a:extLst>
          </p:cNvPr>
          <p:cNvSpPr/>
          <p:nvPr/>
        </p:nvSpPr>
        <p:spPr>
          <a:xfrm>
            <a:off x="11409437" y="2142014"/>
            <a:ext cx="333617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5B0BA0D6-0ADA-037B-FC0C-9B9F8E8B10E1}"/>
              </a:ext>
            </a:extLst>
          </p:cNvPr>
          <p:cNvSpPr/>
          <p:nvPr/>
        </p:nvSpPr>
        <p:spPr>
          <a:xfrm>
            <a:off x="11026535" y="2654552"/>
            <a:ext cx="716520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1CA9E445-B59F-A92D-733F-0327CDF2928F}"/>
              </a:ext>
            </a:extLst>
          </p:cNvPr>
          <p:cNvCxnSpPr>
            <a:cxnSpLocks/>
          </p:cNvCxnSpPr>
          <p:nvPr/>
        </p:nvCxnSpPr>
        <p:spPr>
          <a:xfrm>
            <a:off x="11733646" y="2369118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: Rounded Corners 11">
            <a:extLst>
              <a:ext uri="{FF2B5EF4-FFF2-40B4-BE49-F238E27FC236}">
                <a16:creationId xmlns:a16="http://schemas.microsoft.com/office/drawing/2014/main" id="{F300E2B2-AFD9-0DA0-A453-5A1BD7A39A26}"/>
              </a:ext>
            </a:extLst>
          </p:cNvPr>
          <p:cNvSpPr/>
          <p:nvPr/>
        </p:nvSpPr>
        <p:spPr>
          <a:xfrm>
            <a:off x="4390992" y="1179241"/>
            <a:ext cx="1406023" cy="172808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50A092C0-C1B8-ED3D-1438-BF994F984998}"/>
              </a:ext>
            </a:extLst>
          </p:cNvPr>
          <p:cNvSpPr/>
          <p:nvPr/>
        </p:nvSpPr>
        <p:spPr>
          <a:xfrm>
            <a:off x="5486400" y="1684201"/>
            <a:ext cx="165003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3E90223B-3B8F-4786-9B09-9D50DFAEE903}"/>
              </a:ext>
            </a:extLst>
          </p:cNvPr>
          <p:cNvSpPr/>
          <p:nvPr/>
        </p:nvSpPr>
        <p:spPr>
          <a:xfrm>
            <a:off x="4798695" y="1915992"/>
            <a:ext cx="852708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AA6CD417-A689-6CA3-68D8-D4F23D718FD0}"/>
              </a:ext>
            </a:extLst>
          </p:cNvPr>
          <p:cNvSpPr/>
          <p:nvPr/>
        </p:nvSpPr>
        <p:spPr>
          <a:xfrm>
            <a:off x="5000625" y="2137002"/>
            <a:ext cx="650777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E45914A-2F8B-8145-2362-61C8BAC84A27}"/>
              </a:ext>
            </a:extLst>
          </p:cNvPr>
          <p:cNvSpPr/>
          <p:nvPr/>
        </p:nvSpPr>
        <p:spPr>
          <a:xfrm>
            <a:off x="5560695" y="2649540"/>
            <a:ext cx="90707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F3DCC43C-1320-BA48-CC27-BFD43439CFAA}"/>
              </a:ext>
            </a:extLst>
          </p:cNvPr>
          <p:cNvCxnSpPr>
            <a:cxnSpLocks/>
          </p:cNvCxnSpPr>
          <p:nvPr/>
        </p:nvCxnSpPr>
        <p:spPr>
          <a:xfrm>
            <a:off x="5641995" y="2364106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1E0ADDAD-C637-E50A-583C-154C44C96C37}"/>
              </a:ext>
            </a:extLst>
          </p:cNvPr>
          <p:cNvCxnSpPr>
            <a:cxnSpLocks/>
          </p:cNvCxnSpPr>
          <p:nvPr/>
        </p:nvCxnSpPr>
        <p:spPr>
          <a:xfrm>
            <a:off x="7135584" y="3079097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83DECDCE-6605-FEEE-4315-419B344612CD}"/>
              </a:ext>
            </a:extLst>
          </p:cNvPr>
          <p:cNvCxnSpPr>
            <a:cxnSpLocks/>
          </p:cNvCxnSpPr>
          <p:nvPr/>
        </p:nvCxnSpPr>
        <p:spPr>
          <a:xfrm>
            <a:off x="5958917" y="2031411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17D9A801-36DF-D94C-5779-321029BB3286}"/>
              </a:ext>
            </a:extLst>
          </p:cNvPr>
          <p:cNvCxnSpPr>
            <a:cxnSpLocks/>
          </p:cNvCxnSpPr>
          <p:nvPr/>
        </p:nvCxnSpPr>
        <p:spPr>
          <a:xfrm>
            <a:off x="7991205" y="2054370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2A595194-ABBE-8A36-E904-39A55AA96F29}"/>
              </a:ext>
            </a:extLst>
          </p:cNvPr>
          <p:cNvCxnSpPr>
            <a:cxnSpLocks/>
          </p:cNvCxnSpPr>
          <p:nvPr/>
        </p:nvCxnSpPr>
        <p:spPr>
          <a:xfrm>
            <a:off x="10031854" y="2059496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615D3FB3-7B45-D1AD-2213-077B82FAFA8C}"/>
              </a:ext>
            </a:extLst>
          </p:cNvPr>
          <p:cNvSpPr txBox="1"/>
          <p:nvPr/>
        </p:nvSpPr>
        <p:spPr>
          <a:xfrm>
            <a:off x="4583520" y="1193347"/>
            <a:ext cx="1208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endParaRPr lang="en-GB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DE69CB1-A650-3B31-80AF-5C1BDD26F0E1}"/>
              </a:ext>
            </a:extLst>
          </p:cNvPr>
          <p:cNvSpPr txBox="1"/>
          <p:nvPr/>
        </p:nvSpPr>
        <p:spPr>
          <a:xfrm>
            <a:off x="6845672" y="1186874"/>
            <a:ext cx="677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145310A-BBD2-301F-117C-25F27256C156}"/>
              </a:ext>
            </a:extLst>
          </p:cNvPr>
          <p:cNvSpPr txBox="1"/>
          <p:nvPr/>
        </p:nvSpPr>
        <p:spPr>
          <a:xfrm>
            <a:off x="8775364" y="1208605"/>
            <a:ext cx="1208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endParaRPr lang="en-GB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01FF022-AD3D-0930-5DBC-19E9E3C7D902}"/>
              </a:ext>
            </a:extLst>
          </p:cNvPr>
          <p:cNvSpPr txBox="1"/>
          <p:nvPr/>
        </p:nvSpPr>
        <p:spPr>
          <a:xfrm>
            <a:off x="10931374" y="1208605"/>
            <a:ext cx="545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endParaRPr lang="en-GB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C1F48B10-633E-FB53-47C9-672A29AC4432}"/>
              </a:ext>
            </a:extLst>
          </p:cNvPr>
          <p:cNvSpPr txBox="1"/>
          <p:nvPr/>
        </p:nvSpPr>
        <p:spPr>
          <a:xfrm>
            <a:off x="4855694" y="154805"/>
            <a:ext cx="6652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 scores for each element are used to distil information into new vector.</a:t>
            </a:r>
            <a:endParaRPr lang="en-US" sz="14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67" name="Right Brace 366">
            <a:extLst>
              <a:ext uri="{FF2B5EF4-FFF2-40B4-BE49-F238E27FC236}">
                <a16:creationId xmlns:a16="http://schemas.microsoft.com/office/drawing/2014/main" id="{1B874EC1-9926-AE70-8090-95C76052AB5D}"/>
              </a:ext>
            </a:extLst>
          </p:cNvPr>
          <p:cNvSpPr/>
          <p:nvPr/>
        </p:nvSpPr>
        <p:spPr>
          <a:xfrm rot="16200000">
            <a:off x="7913626" y="-2997912"/>
            <a:ext cx="404924" cy="745019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8EAC447-B194-3838-7B85-A473FA983DED}"/>
              </a:ext>
            </a:extLst>
          </p:cNvPr>
          <p:cNvSpPr txBox="1"/>
          <p:nvPr/>
        </p:nvSpPr>
        <p:spPr>
          <a:xfrm>
            <a:off x="12820212" y="5477398"/>
            <a:ext cx="213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Alignment-scaled value vectors are summed to generate new distilled vectors for that element.</a:t>
            </a:r>
            <a:endParaRPr lang="en-US" sz="1400" dirty="0"/>
          </a:p>
        </p:txBody>
      </p:sp>
      <p:sp>
        <p:nvSpPr>
          <p:cNvPr id="370" name="Right Brace 369">
            <a:extLst>
              <a:ext uri="{FF2B5EF4-FFF2-40B4-BE49-F238E27FC236}">
                <a16:creationId xmlns:a16="http://schemas.microsoft.com/office/drawing/2014/main" id="{5C88A481-1ED2-24BD-4681-19C34FE4F8B0}"/>
              </a:ext>
            </a:extLst>
          </p:cNvPr>
          <p:cNvSpPr/>
          <p:nvPr/>
        </p:nvSpPr>
        <p:spPr>
          <a:xfrm>
            <a:off x="12274116" y="3575593"/>
            <a:ext cx="455420" cy="47046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: Rounded Corners 11">
            <a:extLst>
              <a:ext uri="{FF2B5EF4-FFF2-40B4-BE49-F238E27FC236}">
                <a16:creationId xmlns:a16="http://schemas.microsoft.com/office/drawing/2014/main" id="{B4D3BB92-350A-EA43-3B87-B3365E8CAA55}"/>
              </a:ext>
            </a:extLst>
          </p:cNvPr>
          <p:cNvSpPr/>
          <p:nvPr/>
        </p:nvSpPr>
        <p:spPr>
          <a:xfrm>
            <a:off x="12680566" y="10313230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new_jump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73" name="Rectangle: Rounded Corners 11">
            <a:extLst>
              <a:ext uri="{FF2B5EF4-FFF2-40B4-BE49-F238E27FC236}">
                <a16:creationId xmlns:a16="http://schemas.microsoft.com/office/drawing/2014/main" id="{506C92C8-2B51-1188-9AA4-3B7CB81236FD}"/>
              </a:ext>
            </a:extLst>
          </p:cNvPr>
          <p:cNvSpPr/>
          <p:nvPr/>
        </p:nvSpPr>
        <p:spPr>
          <a:xfrm>
            <a:off x="8476636" y="10313230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new_brown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2F046ED-A0EC-4B05-3DC1-31D7C6C6D6FA}"/>
              </a:ext>
            </a:extLst>
          </p:cNvPr>
          <p:cNvCxnSpPr>
            <a:cxnSpLocks/>
          </p:cNvCxnSpPr>
          <p:nvPr/>
        </p:nvCxnSpPr>
        <p:spPr>
          <a:xfrm>
            <a:off x="12183541" y="10682158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7BB2663C-6BC0-BE64-52C9-39537B04912E}"/>
              </a:ext>
            </a:extLst>
          </p:cNvPr>
          <p:cNvCxnSpPr>
            <a:cxnSpLocks/>
          </p:cNvCxnSpPr>
          <p:nvPr/>
        </p:nvCxnSpPr>
        <p:spPr>
          <a:xfrm>
            <a:off x="10077185" y="10673162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ight Brace 378">
            <a:extLst>
              <a:ext uri="{FF2B5EF4-FFF2-40B4-BE49-F238E27FC236}">
                <a16:creationId xmlns:a16="http://schemas.microsoft.com/office/drawing/2014/main" id="{4F4E2DDA-7DBD-DA1B-092B-53D28FA9A122}"/>
              </a:ext>
            </a:extLst>
          </p:cNvPr>
          <p:cNvSpPr/>
          <p:nvPr/>
        </p:nvSpPr>
        <p:spPr>
          <a:xfrm rot="5400000">
            <a:off x="11064934" y="8607303"/>
            <a:ext cx="455420" cy="5587889"/>
          </a:xfrm>
          <a:prstGeom prst="rightBrace">
            <a:avLst>
              <a:gd name="adj1" fmla="val 205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A65F9B4-3B18-6C25-882F-D4F0D459A293}"/>
              </a:ext>
            </a:extLst>
          </p:cNvPr>
          <p:cNvSpPr txBox="1"/>
          <p:nvPr/>
        </p:nvSpPr>
        <p:spPr>
          <a:xfrm>
            <a:off x="9118049" y="11653783"/>
            <a:ext cx="4349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New vector generated for every sequence element.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300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1B1FA64E-4E86-E304-8221-5C338399CF20}"/>
              </a:ext>
            </a:extLst>
          </p:cNvPr>
          <p:cNvSpPr/>
          <p:nvPr/>
        </p:nvSpPr>
        <p:spPr>
          <a:xfrm>
            <a:off x="5343204" y="2664465"/>
            <a:ext cx="568369" cy="402252"/>
          </a:xfrm>
          <a:prstGeom prst="round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96DEC776-E6C4-715C-2676-970C778C7BAF}"/>
              </a:ext>
            </a:extLst>
          </p:cNvPr>
          <p:cNvSpPr/>
          <p:nvPr/>
        </p:nvSpPr>
        <p:spPr>
          <a:xfrm>
            <a:off x="5049711" y="3571240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id="{26C6F603-766A-9157-806A-9B98531CE2E4}"/>
              </a:ext>
            </a:extLst>
          </p:cNvPr>
          <p:cNvSpPr/>
          <p:nvPr/>
        </p:nvSpPr>
        <p:spPr>
          <a:xfrm>
            <a:off x="7515705" y="7656983"/>
            <a:ext cx="819009" cy="419321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34F205C-F40C-7A07-D9CB-FF7E1151EFBC}"/>
              </a:ext>
            </a:extLst>
          </p:cNvPr>
          <p:cNvSpPr/>
          <p:nvPr/>
        </p:nvSpPr>
        <p:spPr>
          <a:xfrm>
            <a:off x="7453283" y="3702841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D677D-5071-5C86-E969-692B770B7656}"/>
              </a:ext>
            </a:extLst>
          </p:cNvPr>
          <p:cNvSpPr txBox="1"/>
          <p:nvPr/>
        </p:nvSpPr>
        <p:spPr>
          <a:xfrm>
            <a:off x="7594599" y="3778041"/>
            <a:ext cx="827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3906D013-075E-FB18-01D3-D44151A61B58}"/>
              </a:ext>
            </a:extLst>
          </p:cNvPr>
          <p:cNvSpPr/>
          <p:nvPr/>
        </p:nvSpPr>
        <p:spPr>
          <a:xfrm>
            <a:off x="4723701" y="3687766"/>
            <a:ext cx="568369" cy="40225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D9FF37-2B21-6906-92C0-400061B97DF4}"/>
              </a:ext>
            </a:extLst>
          </p:cNvPr>
          <p:cNvCxnSpPr>
            <a:cxnSpLocks/>
          </p:cNvCxnSpPr>
          <p:nvPr/>
        </p:nvCxnSpPr>
        <p:spPr>
          <a:xfrm>
            <a:off x="6131824" y="3907117"/>
            <a:ext cx="11287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34063197-74DC-6719-796F-0F6313F2FDD8}"/>
              </a:ext>
            </a:extLst>
          </p:cNvPr>
          <p:cNvSpPr/>
          <p:nvPr/>
        </p:nvSpPr>
        <p:spPr>
          <a:xfrm>
            <a:off x="5061580" y="4533987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16" name="Rectangle: Rounded Corners 11">
            <a:extLst>
              <a:ext uri="{FF2B5EF4-FFF2-40B4-BE49-F238E27FC236}">
                <a16:creationId xmlns:a16="http://schemas.microsoft.com/office/drawing/2014/main" id="{D2491E70-68E8-1583-D705-DB040830223A}"/>
              </a:ext>
            </a:extLst>
          </p:cNvPr>
          <p:cNvSpPr/>
          <p:nvPr/>
        </p:nvSpPr>
        <p:spPr>
          <a:xfrm>
            <a:off x="4735570" y="4650513"/>
            <a:ext cx="568369" cy="40225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0" name="Rectangle: Rounded Corners 11">
            <a:extLst>
              <a:ext uri="{FF2B5EF4-FFF2-40B4-BE49-F238E27FC236}">
                <a16:creationId xmlns:a16="http://schemas.microsoft.com/office/drawing/2014/main" id="{208ABA85-E7A0-B70F-F157-DC00814ECF33}"/>
              </a:ext>
            </a:extLst>
          </p:cNvPr>
          <p:cNvSpPr/>
          <p:nvPr/>
        </p:nvSpPr>
        <p:spPr>
          <a:xfrm>
            <a:off x="5059178" y="7549405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1" name="Rectangle: Rounded Corners 11">
            <a:extLst>
              <a:ext uri="{FF2B5EF4-FFF2-40B4-BE49-F238E27FC236}">
                <a16:creationId xmlns:a16="http://schemas.microsoft.com/office/drawing/2014/main" id="{E13069FF-E485-FDB7-31BC-47A60D30110C}"/>
              </a:ext>
            </a:extLst>
          </p:cNvPr>
          <p:cNvSpPr/>
          <p:nvPr/>
        </p:nvSpPr>
        <p:spPr>
          <a:xfrm>
            <a:off x="4779007" y="7673751"/>
            <a:ext cx="568369" cy="40225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E79E83-0F27-236D-91D1-CE4C0ACA4715}"/>
              </a:ext>
            </a:extLst>
          </p:cNvPr>
          <p:cNvCxnSpPr>
            <a:cxnSpLocks/>
          </p:cNvCxnSpPr>
          <p:nvPr/>
        </p:nvCxnSpPr>
        <p:spPr>
          <a:xfrm>
            <a:off x="4400009" y="3881750"/>
            <a:ext cx="22623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244DA4-CB52-D04C-CE08-A44AAE8C3A33}"/>
              </a:ext>
            </a:extLst>
          </p:cNvPr>
          <p:cNvCxnSpPr>
            <a:cxnSpLocks/>
          </p:cNvCxnSpPr>
          <p:nvPr/>
        </p:nvCxnSpPr>
        <p:spPr>
          <a:xfrm>
            <a:off x="4408919" y="4850033"/>
            <a:ext cx="23081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BA0E61-FF58-2D96-1CE8-6E87FFE9C96C}"/>
              </a:ext>
            </a:extLst>
          </p:cNvPr>
          <p:cNvCxnSpPr>
            <a:cxnSpLocks/>
          </p:cNvCxnSpPr>
          <p:nvPr/>
        </p:nvCxnSpPr>
        <p:spPr>
          <a:xfrm>
            <a:off x="4441446" y="7880629"/>
            <a:ext cx="23081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C34014-FF41-C07E-9676-D54F35565AE3}"/>
              </a:ext>
            </a:extLst>
          </p:cNvPr>
          <p:cNvCxnSpPr>
            <a:cxnSpLocks/>
          </p:cNvCxnSpPr>
          <p:nvPr/>
        </p:nvCxnSpPr>
        <p:spPr>
          <a:xfrm>
            <a:off x="4400009" y="3238500"/>
            <a:ext cx="0" cy="464212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11">
            <a:extLst>
              <a:ext uri="{FF2B5EF4-FFF2-40B4-BE49-F238E27FC236}">
                <a16:creationId xmlns:a16="http://schemas.microsoft.com/office/drawing/2014/main" id="{100CF6D6-74F9-0BCF-4182-7F06E4E863BB}"/>
              </a:ext>
            </a:extLst>
          </p:cNvPr>
          <p:cNvSpPr/>
          <p:nvPr/>
        </p:nvSpPr>
        <p:spPr>
          <a:xfrm>
            <a:off x="6601138" y="2670101"/>
            <a:ext cx="568369" cy="402252"/>
          </a:xfrm>
          <a:prstGeom prst="roundRect">
            <a:avLst/>
          </a:prstGeom>
          <a:solidFill>
            <a:srgbClr val="00B050">
              <a:alpha val="5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C256B-1C07-D872-F95C-F90E5C514AB4}"/>
              </a:ext>
            </a:extLst>
          </p:cNvPr>
          <p:cNvCxnSpPr>
            <a:cxnSpLocks/>
          </p:cNvCxnSpPr>
          <p:nvPr/>
        </p:nvCxnSpPr>
        <p:spPr>
          <a:xfrm>
            <a:off x="6037194" y="2871227"/>
            <a:ext cx="44421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EB6602-BAA7-AB2E-D762-643F959F36AE}"/>
              </a:ext>
            </a:extLst>
          </p:cNvPr>
          <p:cNvCxnSpPr/>
          <p:nvPr/>
        </p:nvCxnSpPr>
        <p:spPr>
          <a:xfrm>
            <a:off x="8410719" y="4843395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1E4E852-43F8-40F7-6713-E1AE6B25D8D5}"/>
              </a:ext>
            </a:extLst>
          </p:cNvPr>
          <p:cNvCxnSpPr/>
          <p:nvPr/>
        </p:nvCxnSpPr>
        <p:spPr>
          <a:xfrm>
            <a:off x="8417345" y="5324287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794C5DD-28B3-FA64-EF0A-B4789541427D}"/>
              </a:ext>
            </a:extLst>
          </p:cNvPr>
          <p:cNvCxnSpPr/>
          <p:nvPr/>
        </p:nvCxnSpPr>
        <p:spPr>
          <a:xfrm>
            <a:off x="8417345" y="5804293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4CF349F-F06B-84EB-D1B6-74787B6BE3B5}"/>
              </a:ext>
            </a:extLst>
          </p:cNvPr>
          <p:cNvSpPr/>
          <p:nvPr/>
        </p:nvSpPr>
        <p:spPr>
          <a:xfrm>
            <a:off x="8699369" y="4712725"/>
            <a:ext cx="1183770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F92FBD-E91F-4D5E-6860-BAC650B1DAD4}"/>
              </a:ext>
            </a:extLst>
          </p:cNvPr>
          <p:cNvSpPr/>
          <p:nvPr/>
        </p:nvSpPr>
        <p:spPr>
          <a:xfrm>
            <a:off x="8699368" y="5188193"/>
            <a:ext cx="901174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8496B58-F9B6-79BE-BA63-612D3918B8A6}"/>
              </a:ext>
            </a:extLst>
          </p:cNvPr>
          <p:cNvSpPr/>
          <p:nvPr/>
        </p:nvSpPr>
        <p:spPr>
          <a:xfrm>
            <a:off x="8699369" y="5671516"/>
            <a:ext cx="607882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1">
            <a:extLst>
              <a:ext uri="{FF2B5EF4-FFF2-40B4-BE49-F238E27FC236}">
                <a16:creationId xmlns:a16="http://schemas.microsoft.com/office/drawing/2014/main" id="{19EEDA03-0882-194D-714B-84FDCA5364F2}"/>
              </a:ext>
            </a:extLst>
          </p:cNvPr>
          <p:cNvSpPr/>
          <p:nvPr/>
        </p:nvSpPr>
        <p:spPr>
          <a:xfrm>
            <a:off x="4111304" y="2664465"/>
            <a:ext cx="568369" cy="402252"/>
          </a:xfrm>
          <a:prstGeom prst="roundRect">
            <a:avLst/>
          </a:prstGeom>
          <a:solidFill>
            <a:srgbClr val="00B0F0">
              <a:alpha val="50000"/>
            </a:srgb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38" name="Rectangle: Rounded Corners 11">
            <a:extLst>
              <a:ext uri="{FF2B5EF4-FFF2-40B4-BE49-F238E27FC236}">
                <a16:creationId xmlns:a16="http://schemas.microsoft.com/office/drawing/2014/main" id="{D877BD99-15B8-8145-615E-58CBD975B57C}"/>
              </a:ext>
            </a:extLst>
          </p:cNvPr>
          <p:cNvSpPr/>
          <p:nvPr/>
        </p:nvSpPr>
        <p:spPr>
          <a:xfrm>
            <a:off x="7529716" y="8426411"/>
            <a:ext cx="813027" cy="416258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8FD972D9-7A42-DF9A-CCCE-8769DFE24850}"/>
              </a:ext>
            </a:extLst>
          </p:cNvPr>
          <p:cNvSpPr/>
          <p:nvPr/>
        </p:nvSpPr>
        <p:spPr>
          <a:xfrm>
            <a:off x="9783348" y="3705904"/>
            <a:ext cx="782557" cy="416258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A00C3DB-8F60-47D6-F71F-E426C4F5EC7B}"/>
              </a:ext>
            </a:extLst>
          </p:cNvPr>
          <p:cNvSpPr/>
          <p:nvPr/>
        </p:nvSpPr>
        <p:spPr>
          <a:xfrm>
            <a:off x="11494468" y="3705904"/>
            <a:ext cx="802791" cy="416258"/>
          </a:xfrm>
          <a:custGeom>
            <a:avLst/>
            <a:gdLst>
              <a:gd name="connsiteX0" fmla="*/ 102278 w 1388321"/>
              <a:gd name="connsiteY0" fmla="*/ 0 h 719864"/>
              <a:gd name="connsiteX1" fmla="*/ 1268341 w 1388321"/>
              <a:gd name="connsiteY1" fmla="*/ 0 h 719864"/>
              <a:gd name="connsiteX2" fmla="*/ 1388321 w 1388321"/>
              <a:gd name="connsiteY2" fmla="*/ 119980 h 719864"/>
              <a:gd name="connsiteX3" fmla="*/ 1388321 w 1388321"/>
              <a:gd name="connsiteY3" fmla="*/ 599884 h 719864"/>
              <a:gd name="connsiteX4" fmla="*/ 1268341 w 1388321"/>
              <a:gd name="connsiteY4" fmla="*/ 719864 h 719864"/>
              <a:gd name="connsiteX5" fmla="*/ 102278 w 1388321"/>
              <a:gd name="connsiteY5" fmla="*/ 719864 h 719864"/>
              <a:gd name="connsiteX6" fmla="*/ 17439 w 1388321"/>
              <a:gd name="connsiteY6" fmla="*/ 684723 h 719864"/>
              <a:gd name="connsiteX7" fmla="*/ 0 w 1388321"/>
              <a:gd name="connsiteY7" fmla="*/ 658857 h 719864"/>
              <a:gd name="connsiteX8" fmla="*/ 7403 w 1388321"/>
              <a:gd name="connsiteY8" fmla="*/ 659603 h 719864"/>
              <a:gd name="connsiteX9" fmla="*/ 307074 w 1388321"/>
              <a:gd name="connsiteY9" fmla="*/ 359932 h 719864"/>
              <a:gd name="connsiteX10" fmla="*/ 7403 w 1388321"/>
              <a:gd name="connsiteY10" fmla="*/ 60261 h 719864"/>
              <a:gd name="connsiteX11" fmla="*/ 0 w 1388321"/>
              <a:gd name="connsiteY11" fmla="*/ 61008 h 719864"/>
              <a:gd name="connsiteX12" fmla="*/ 17439 w 1388321"/>
              <a:gd name="connsiteY12" fmla="*/ 35142 h 719864"/>
              <a:gd name="connsiteX13" fmla="*/ 102278 w 1388321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321" h="719864">
                <a:moveTo>
                  <a:pt x="102278" y="0"/>
                </a:moveTo>
                <a:lnTo>
                  <a:pt x="1268341" y="0"/>
                </a:lnTo>
                <a:cubicBezTo>
                  <a:pt x="1334604" y="0"/>
                  <a:pt x="1388321" y="53717"/>
                  <a:pt x="1388321" y="119980"/>
                </a:cubicBezTo>
                <a:lnTo>
                  <a:pt x="1388321" y="599884"/>
                </a:lnTo>
                <a:cubicBezTo>
                  <a:pt x="1388321" y="666147"/>
                  <a:pt x="1334604" y="719864"/>
                  <a:pt x="1268341" y="719864"/>
                </a:cubicBezTo>
                <a:lnTo>
                  <a:pt x="102278" y="719864"/>
                </a:lnTo>
                <a:cubicBezTo>
                  <a:pt x="69146" y="719864"/>
                  <a:pt x="39152" y="706435"/>
                  <a:pt x="17439" y="684723"/>
                </a:cubicBezTo>
                <a:lnTo>
                  <a:pt x="0" y="658857"/>
                </a:lnTo>
                <a:lnTo>
                  <a:pt x="7403" y="659603"/>
                </a:lnTo>
                <a:cubicBezTo>
                  <a:pt x="172907" y="659603"/>
                  <a:pt x="307074" y="525436"/>
                  <a:pt x="307074" y="359932"/>
                </a:cubicBezTo>
                <a:cubicBezTo>
                  <a:pt x="307074" y="194428"/>
                  <a:pt x="172907" y="60261"/>
                  <a:pt x="7403" y="60261"/>
                </a:cubicBezTo>
                <a:lnTo>
                  <a:pt x="0" y="61008"/>
                </a:lnTo>
                <a:lnTo>
                  <a:pt x="17439" y="35142"/>
                </a:lnTo>
                <a:cubicBezTo>
                  <a:pt x="39152" y="13430"/>
                  <a:pt x="69146" y="0"/>
                  <a:pt x="102278" y="0"/>
                </a:cubicBezTo>
                <a:close/>
              </a:path>
            </a:pathLst>
          </a:cu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8" name="Rectangle: Rounded Corners 11">
            <a:extLst>
              <a:ext uri="{FF2B5EF4-FFF2-40B4-BE49-F238E27FC236}">
                <a16:creationId xmlns:a16="http://schemas.microsoft.com/office/drawing/2014/main" id="{B71BCE75-36C2-A856-97EB-F9D866CF26BE}"/>
              </a:ext>
            </a:extLst>
          </p:cNvPr>
          <p:cNvSpPr/>
          <p:nvPr/>
        </p:nvSpPr>
        <p:spPr>
          <a:xfrm>
            <a:off x="7537802" y="9220887"/>
            <a:ext cx="813027" cy="416258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65F9950-7F54-C42E-116F-909130CEB22E}"/>
              </a:ext>
            </a:extLst>
          </p:cNvPr>
          <p:cNvCxnSpPr>
            <a:cxnSpLocks/>
          </p:cNvCxnSpPr>
          <p:nvPr/>
        </p:nvCxnSpPr>
        <p:spPr>
          <a:xfrm>
            <a:off x="4805294" y="2865591"/>
            <a:ext cx="44421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3716917-6445-C654-5AD4-0BA92BC23B39}"/>
              </a:ext>
            </a:extLst>
          </p:cNvPr>
          <p:cNvCxnSpPr>
            <a:cxnSpLocks/>
          </p:cNvCxnSpPr>
          <p:nvPr/>
        </p:nvCxnSpPr>
        <p:spPr>
          <a:xfrm>
            <a:off x="8520649" y="3911816"/>
            <a:ext cx="1053326" cy="923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49EF1192-9907-C4ED-627F-B68F1884BEF0}"/>
              </a:ext>
            </a:extLst>
          </p:cNvPr>
          <p:cNvSpPr/>
          <p:nvPr/>
        </p:nvSpPr>
        <p:spPr>
          <a:xfrm>
            <a:off x="6306804" y="5105224"/>
            <a:ext cx="1130569" cy="416258"/>
          </a:xfrm>
          <a:custGeom>
            <a:avLst/>
            <a:gdLst>
              <a:gd name="connsiteX0" fmla="*/ 119980 w 1955170"/>
              <a:gd name="connsiteY0" fmla="*/ 0 h 719864"/>
              <a:gd name="connsiteX1" fmla="*/ 151834 w 1955170"/>
              <a:gd name="connsiteY1" fmla="*/ 0 h 719864"/>
              <a:gd name="connsiteX2" fmla="*/ 1286043 w 1955170"/>
              <a:gd name="connsiteY2" fmla="*/ 0 h 719864"/>
              <a:gd name="connsiteX3" fmla="*/ 1335965 w 1955170"/>
              <a:gd name="connsiteY3" fmla="*/ 0 h 719864"/>
              <a:gd name="connsiteX4" fmla="*/ 1443328 w 1955170"/>
              <a:gd name="connsiteY4" fmla="*/ 35142 h 719864"/>
              <a:gd name="connsiteX5" fmla="*/ 1471229 w 1955170"/>
              <a:gd name="connsiteY5" fmla="*/ 67843 h 719864"/>
              <a:gd name="connsiteX6" fmla="*/ 1522669 w 1955170"/>
              <a:gd name="connsiteY6" fmla="*/ 83811 h 719864"/>
              <a:gd name="connsiteX7" fmla="*/ 1654515 w 1955170"/>
              <a:gd name="connsiteY7" fmla="*/ 192383 h 719864"/>
              <a:gd name="connsiteX8" fmla="*/ 1675099 w 1955170"/>
              <a:gd name="connsiteY8" fmla="*/ 230307 h 719864"/>
              <a:gd name="connsiteX9" fmla="*/ 1955170 w 1955170"/>
              <a:gd name="connsiteY9" fmla="*/ 359932 h 719864"/>
              <a:gd name="connsiteX10" fmla="*/ 1675099 w 1955170"/>
              <a:gd name="connsiteY10" fmla="*/ 489558 h 719864"/>
              <a:gd name="connsiteX11" fmla="*/ 1654515 w 1955170"/>
              <a:gd name="connsiteY11" fmla="*/ 527481 h 719864"/>
              <a:gd name="connsiteX12" fmla="*/ 1522669 w 1955170"/>
              <a:gd name="connsiteY12" fmla="*/ 636053 h 719864"/>
              <a:gd name="connsiteX13" fmla="*/ 1471229 w 1955170"/>
              <a:gd name="connsiteY13" fmla="*/ 652021 h 719864"/>
              <a:gd name="connsiteX14" fmla="*/ 1443328 w 1955170"/>
              <a:gd name="connsiteY14" fmla="*/ 684723 h 719864"/>
              <a:gd name="connsiteX15" fmla="*/ 1335965 w 1955170"/>
              <a:gd name="connsiteY15" fmla="*/ 719864 h 719864"/>
              <a:gd name="connsiteX16" fmla="*/ 1286043 w 1955170"/>
              <a:gd name="connsiteY16" fmla="*/ 719864 h 719864"/>
              <a:gd name="connsiteX17" fmla="*/ 151834 w 1955170"/>
              <a:gd name="connsiteY17" fmla="*/ 719864 h 719864"/>
              <a:gd name="connsiteX18" fmla="*/ 119980 w 1955170"/>
              <a:gd name="connsiteY18" fmla="*/ 719864 h 719864"/>
              <a:gd name="connsiteX19" fmla="*/ 0 w 1955170"/>
              <a:gd name="connsiteY19" fmla="*/ 599884 h 719864"/>
              <a:gd name="connsiteX20" fmla="*/ 0 w 1955170"/>
              <a:gd name="connsiteY20" fmla="*/ 119980 h 719864"/>
              <a:gd name="connsiteX21" fmla="*/ 119980 w 1955170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55170" h="719864">
                <a:moveTo>
                  <a:pt x="119980" y="0"/>
                </a:moveTo>
                <a:lnTo>
                  <a:pt x="151834" y="0"/>
                </a:lnTo>
                <a:lnTo>
                  <a:pt x="1286043" y="0"/>
                </a:lnTo>
                <a:lnTo>
                  <a:pt x="1335965" y="0"/>
                </a:lnTo>
                <a:cubicBezTo>
                  <a:pt x="1377892" y="0"/>
                  <a:pt x="1415851" y="13430"/>
                  <a:pt x="1443328" y="35142"/>
                </a:cubicBezTo>
                <a:lnTo>
                  <a:pt x="1471229" y="67843"/>
                </a:lnTo>
                <a:lnTo>
                  <a:pt x="1522669" y="83811"/>
                </a:lnTo>
                <a:cubicBezTo>
                  <a:pt x="1576447" y="106557"/>
                  <a:pt x="1622203" y="144555"/>
                  <a:pt x="1654515" y="192383"/>
                </a:cubicBezTo>
                <a:lnTo>
                  <a:pt x="1675099" y="230307"/>
                </a:lnTo>
                <a:lnTo>
                  <a:pt x="1955170" y="359932"/>
                </a:lnTo>
                <a:lnTo>
                  <a:pt x="1675099" y="489558"/>
                </a:lnTo>
                <a:lnTo>
                  <a:pt x="1654515" y="527481"/>
                </a:lnTo>
                <a:cubicBezTo>
                  <a:pt x="1622203" y="575309"/>
                  <a:pt x="1576447" y="613307"/>
                  <a:pt x="1522669" y="636053"/>
                </a:cubicBezTo>
                <a:lnTo>
                  <a:pt x="1471229" y="652021"/>
                </a:lnTo>
                <a:lnTo>
                  <a:pt x="1443328" y="684723"/>
                </a:lnTo>
                <a:cubicBezTo>
                  <a:pt x="1415851" y="706435"/>
                  <a:pt x="1377892" y="719864"/>
                  <a:pt x="1335965" y="719864"/>
                </a:cubicBezTo>
                <a:lnTo>
                  <a:pt x="1286043" y="719864"/>
                </a:lnTo>
                <a:lnTo>
                  <a:pt x="151834" y="719864"/>
                </a:ln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1FBAF2EF-6DE9-CC48-B98B-6BBE21170B84}"/>
              </a:ext>
            </a:extLst>
          </p:cNvPr>
          <p:cNvSpPr/>
          <p:nvPr/>
        </p:nvSpPr>
        <p:spPr>
          <a:xfrm>
            <a:off x="6312233" y="5597273"/>
            <a:ext cx="986310" cy="416258"/>
          </a:xfrm>
          <a:custGeom>
            <a:avLst/>
            <a:gdLst>
              <a:gd name="connsiteX0" fmla="*/ 119980 w 1705694"/>
              <a:gd name="connsiteY0" fmla="*/ 0 h 719864"/>
              <a:gd name="connsiteX1" fmla="*/ 1286043 w 1705694"/>
              <a:gd name="connsiteY1" fmla="*/ 0 h 719864"/>
              <a:gd name="connsiteX2" fmla="*/ 1370882 w 1705694"/>
              <a:gd name="connsiteY2" fmla="*/ 35142 h 719864"/>
              <a:gd name="connsiteX3" fmla="*/ 1388976 w 1705694"/>
              <a:gd name="connsiteY3" fmla="*/ 61980 h 719864"/>
              <a:gd name="connsiteX4" fmla="*/ 1406023 w 1705694"/>
              <a:gd name="connsiteY4" fmla="*/ 60261 h 719864"/>
              <a:gd name="connsiteX5" fmla="*/ 1705694 w 1705694"/>
              <a:gd name="connsiteY5" fmla="*/ 359932 h 719864"/>
              <a:gd name="connsiteX6" fmla="*/ 1406023 w 1705694"/>
              <a:gd name="connsiteY6" fmla="*/ 659603 h 719864"/>
              <a:gd name="connsiteX7" fmla="*/ 1388976 w 1705694"/>
              <a:gd name="connsiteY7" fmla="*/ 657885 h 719864"/>
              <a:gd name="connsiteX8" fmla="*/ 1370882 w 1705694"/>
              <a:gd name="connsiteY8" fmla="*/ 684723 h 719864"/>
              <a:gd name="connsiteX9" fmla="*/ 1286043 w 1705694"/>
              <a:gd name="connsiteY9" fmla="*/ 719864 h 719864"/>
              <a:gd name="connsiteX10" fmla="*/ 119980 w 1705694"/>
              <a:gd name="connsiteY10" fmla="*/ 719864 h 719864"/>
              <a:gd name="connsiteX11" fmla="*/ 0 w 1705694"/>
              <a:gd name="connsiteY11" fmla="*/ 599884 h 719864"/>
              <a:gd name="connsiteX12" fmla="*/ 0 w 1705694"/>
              <a:gd name="connsiteY12" fmla="*/ 119980 h 719864"/>
              <a:gd name="connsiteX13" fmla="*/ 119980 w 1705694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5694" h="719864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88976" y="61980"/>
                </a:lnTo>
                <a:lnTo>
                  <a:pt x="1406023" y="60261"/>
                </a:lnTo>
                <a:cubicBezTo>
                  <a:pt x="1571527" y="60261"/>
                  <a:pt x="1705694" y="194428"/>
                  <a:pt x="1705694" y="359932"/>
                </a:cubicBezTo>
                <a:cubicBezTo>
                  <a:pt x="1705694" y="525436"/>
                  <a:pt x="1571527" y="659603"/>
                  <a:pt x="1406023" y="659603"/>
                </a:cubicBezTo>
                <a:lnTo>
                  <a:pt x="1388976" y="657885"/>
                </a:lnTo>
                <a:lnTo>
                  <a:pt x="1370882" y="684723"/>
                </a:lnTo>
                <a:cubicBezTo>
                  <a:pt x="1349170" y="706435"/>
                  <a:pt x="1319175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73" name="Freeform 70">
            <a:extLst>
              <a:ext uri="{FF2B5EF4-FFF2-40B4-BE49-F238E27FC236}">
                <a16:creationId xmlns:a16="http://schemas.microsoft.com/office/drawing/2014/main" id="{6054B581-3DF6-CE9F-7F6E-D1204AEEF2E0}"/>
              </a:ext>
            </a:extLst>
          </p:cNvPr>
          <p:cNvSpPr/>
          <p:nvPr/>
        </p:nvSpPr>
        <p:spPr>
          <a:xfrm>
            <a:off x="6326297" y="4623920"/>
            <a:ext cx="1138888" cy="419321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78" name="Rectangle: Rounded Corners 11">
            <a:extLst>
              <a:ext uri="{FF2B5EF4-FFF2-40B4-BE49-F238E27FC236}">
                <a16:creationId xmlns:a16="http://schemas.microsoft.com/office/drawing/2014/main" id="{2DA7AF2C-A004-206D-7355-5F72726E3AC7}"/>
              </a:ext>
            </a:extLst>
          </p:cNvPr>
          <p:cNvSpPr/>
          <p:nvPr/>
        </p:nvSpPr>
        <p:spPr>
          <a:xfrm>
            <a:off x="9721752" y="6440722"/>
            <a:ext cx="980994" cy="632092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308180C-4058-EFBF-EA7B-384BAFF9BC14}"/>
              </a:ext>
            </a:extLst>
          </p:cNvPr>
          <p:cNvSpPr/>
          <p:nvPr/>
        </p:nvSpPr>
        <p:spPr>
          <a:xfrm>
            <a:off x="10341659" y="6554802"/>
            <a:ext cx="259492" cy="94657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49376B9-9157-AB9A-120D-2B657130BF99}"/>
              </a:ext>
            </a:extLst>
          </p:cNvPr>
          <p:cNvSpPr/>
          <p:nvPr/>
        </p:nvSpPr>
        <p:spPr>
          <a:xfrm>
            <a:off x="9959799" y="6716526"/>
            <a:ext cx="641354" cy="79236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9418ED3-2FCE-3D4F-E9DE-205CCCB7E64A}"/>
              </a:ext>
            </a:extLst>
          </p:cNvPr>
          <p:cNvSpPr/>
          <p:nvPr/>
        </p:nvSpPr>
        <p:spPr>
          <a:xfrm>
            <a:off x="10126980" y="6870725"/>
            <a:ext cx="474172" cy="77847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: Rounded Corners 11">
            <a:extLst>
              <a:ext uri="{FF2B5EF4-FFF2-40B4-BE49-F238E27FC236}">
                <a16:creationId xmlns:a16="http://schemas.microsoft.com/office/drawing/2014/main" id="{A1A493AF-7098-886A-A3F4-42653D63A506}"/>
              </a:ext>
            </a:extLst>
          </p:cNvPr>
          <p:cNvSpPr/>
          <p:nvPr/>
        </p:nvSpPr>
        <p:spPr>
          <a:xfrm>
            <a:off x="8205306" y="6425302"/>
            <a:ext cx="980994" cy="63209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1DA871B-FE0A-D228-81A8-AA9DD23C50D8}"/>
              </a:ext>
            </a:extLst>
          </p:cNvPr>
          <p:cNvSpPr/>
          <p:nvPr/>
        </p:nvSpPr>
        <p:spPr>
          <a:xfrm>
            <a:off x="8557260" y="6539382"/>
            <a:ext cx="527446" cy="77785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5DE255C-6CFA-534D-8DE4-60BF9E7DC9EF}"/>
              </a:ext>
            </a:extLst>
          </p:cNvPr>
          <p:cNvSpPr/>
          <p:nvPr/>
        </p:nvSpPr>
        <p:spPr>
          <a:xfrm>
            <a:off x="8816340" y="6701105"/>
            <a:ext cx="268364" cy="77784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C0B6408-D8B3-EF55-90E2-0C746D8AFF88}"/>
              </a:ext>
            </a:extLst>
          </p:cNvPr>
          <p:cNvSpPr/>
          <p:nvPr/>
        </p:nvSpPr>
        <p:spPr>
          <a:xfrm>
            <a:off x="8936283" y="6855305"/>
            <a:ext cx="148422" cy="77783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: Rounded Corners 11">
            <a:extLst>
              <a:ext uri="{FF2B5EF4-FFF2-40B4-BE49-F238E27FC236}">
                <a16:creationId xmlns:a16="http://schemas.microsoft.com/office/drawing/2014/main" id="{9F09C10D-5FFA-9A1A-B959-B6CD9D098708}"/>
              </a:ext>
            </a:extLst>
          </p:cNvPr>
          <p:cNvSpPr/>
          <p:nvPr/>
        </p:nvSpPr>
        <p:spPr>
          <a:xfrm>
            <a:off x="11432872" y="6428890"/>
            <a:ext cx="980994" cy="632092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A206556-0E39-C82F-E90A-0DF162074515}"/>
              </a:ext>
            </a:extLst>
          </p:cNvPr>
          <p:cNvSpPr/>
          <p:nvPr/>
        </p:nvSpPr>
        <p:spPr>
          <a:xfrm>
            <a:off x="12197147" y="6542970"/>
            <a:ext cx="115124" cy="94657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E34C396-E07B-9B4F-780D-4275388245FF}"/>
              </a:ext>
            </a:extLst>
          </p:cNvPr>
          <p:cNvSpPr/>
          <p:nvPr/>
        </p:nvSpPr>
        <p:spPr>
          <a:xfrm>
            <a:off x="11957858" y="6704694"/>
            <a:ext cx="354414" cy="74194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C947785-4D10-115F-536D-FEC840CD15AA}"/>
              </a:ext>
            </a:extLst>
          </p:cNvPr>
          <p:cNvSpPr/>
          <p:nvPr/>
        </p:nvSpPr>
        <p:spPr>
          <a:xfrm>
            <a:off x="11814810" y="6858893"/>
            <a:ext cx="497461" cy="74195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717DBF4-4E57-1A22-76FC-77F230F99D4B}"/>
              </a:ext>
            </a:extLst>
          </p:cNvPr>
          <p:cNvCxnSpPr>
            <a:cxnSpLocks/>
          </p:cNvCxnSpPr>
          <p:nvPr/>
        </p:nvCxnSpPr>
        <p:spPr>
          <a:xfrm>
            <a:off x="9307250" y="6744936"/>
            <a:ext cx="29329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BA1AF1F-8EB2-AD1C-EC25-6B9B26308F66}"/>
              </a:ext>
            </a:extLst>
          </p:cNvPr>
          <p:cNvCxnSpPr>
            <a:cxnSpLocks/>
          </p:cNvCxnSpPr>
          <p:nvPr/>
        </p:nvCxnSpPr>
        <p:spPr>
          <a:xfrm>
            <a:off x="6003530" y="4850033"/>
            <a:ext cx="23081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2C2CD2A8-A43C-AB97-5139-D9B3620909BC}"/>
              </a:ext>
            </a:extLst>
          </p:cNvPr>
          <p:cNvSpPr/>
          <p:nvPr/>
        </p:nvSpPr>
        <p:spPr>
          <a:xfrm>
            <a:off x="7453283" y="4623875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01CA96B4-DC11-2F6A-65CC-239152458D18}"/>
              </a:ext>
            </a:extLst>
          </p:cNvPr>
          <p:cNvSpPr/>
          <p:nvPr/>
        </p:nvSpPr>
        <p:spPr>
          <a:xfrm>
            <a:off x="7453283" y="5103692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5FFC0009-113F-70F3-925F-7E05AD9BEB04}"/>
              </a:ext>
            </a:extLst>
          </p:cNvPr>
          <p:cNvSpPr/>
          <p:nvPr/>
        </p:nvSpPr>
        <p:spPr>
          <a:xfrm>
            <a:off x="7464724" y="5599427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C1247AB-2B50-1E42-1ED2-1BC0A1308F84}"/>
              </a:ext>
            </a:extLst>
          </p:cNvPr>
          <p:cNvCxnSpPr>
            <a:cxnSpLocks/>
          </p:cNvCxnSpPr>
          <p:nvPr/>
        </p:nvCxnSpPr>
        <p:spPr>
          <a:xfrm>
            <a:off x="8717495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80A9752-2DDA-82F6-3026-83F80773CF88}"/>
              </a:ext>
            </a:extLst>
          </p:cNvPr>
          <p:cNvCxnSpPr>
            <a:cxnSpLocks/>
          </p:cNvCxnSpPr>
          <p:nvPr/>
        </p:nvCxnSpPr>
        <p:spPr>
          <a:xfrm>
            <a:off x="7883439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65C41AB-F704-DAD2-CF4E-4E5D713943B9}"/>
              </a:ext>
            </a:extLst>
          </p:cNvPr>
          <p:cNvCxnSpPr>
            <a:cxnSpLocks/>
          </p:cNvCxnSpPr>
          <p:nvPr/>
        </p:nvCxnSpPr>
        <p:spPr>
          <a:xfrm>
            <a:off x="8673721" y="724293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8FBE4C2-76F6-7C9B-82B5-6F82D978ACDE}"/>
              </a:ext>
            </a:extLst>
          </p:cNvPr>
          <p:cNvCxnSpPr>
            <a:cxnSpLocks/>
          </p:cNvCxnSpPr>
          <p:nvPr/>
        </p:nvCxnSpPr>
        <p:spPr>
          <a:xfrm>
            <a:off x="6131824" y="7874877"/>
            <a:ext cx="11287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A7B9300C-E6C7-2D1E-9A6C-40970669960B}"/>
              </a:ext>
            </a:extLst>
          </p:cNvPr>
          <p:cNvCxnSpPr>
            <a:cxnSpLocks/>
          </p:cNvCxnSpPr>
          <p:nvPr/>
        </p:nvCxnSpPr>
        <p:spPr>
          <a:xfrm>
            <a:off x="10913892" y="6744936"/>
            <a:ext cx="29329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6A2E21B-CEB2-53FD-8092-F5A7F8F712A6}"/>
              </a:ext>
            </a:extLst>
          </p:cNvPr>
          <p:cNvSpPr/>
          <p:nvPr/>
        </p:nvSpPr>
        <p:spPr>
          <a:xfrm>
            <a:off x="11923370" y="4712725"/>
            <a:ext cx="373890" cy="258251"/>
          </a:xfrm>
          <a:prstGeom prst="rect">
            <a:avLst/>
          </a:prstGeom>
          <a:solidFill>
            <a:srgbClr val="7FD7A7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EA29A58-65BF-D7AA-FD70-0E6E39D0ABF9}"/>
              </a:ext>
            </a:extLst>
          </p:cNvPr>
          <p:cNvSpPr/>
          <p:nvPr/>
        </p:nvSpPr>
        <p:spPr>
          <a:xfrm>
            <a:off x="11923369" y="5188193"/>
            <a:ext cx="664193" cy="258251"/>
          </a:xfrm>
          <a:prstGeom prst="rect">
            <a:avLst/>
          </a:prstGeom>
          <a:solidFill>
            <a:srgbClr val="7FD7A7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1B715A8-CB3B-2E43-569D-ECC0D4E81A1E}"/>
              </a:ext>
            </a:extLst>
          </p:cNvPr>
          <p:cNvSpPr/>
          <p:nvPr/>
        </p:nvSpPr>
        <p:spPr>
          <a:xfrm>
            <a:off x="11923369" y="5671516"/>
            <a:ext cx="1314613" cy="258251"/>
          </a:xfrm>
          <a:prstGeom prst="rect">
            <a:avLst/>
          </a:prstGeom>
          <a:solidFill>
            <a:srgbClr val="7FD7A7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FAA3144-0660-3450-416D-33B4B92068C6}"/>
              </a:ext>
            </a:extLst>
          </p:cNvPr>
          <p:cNvSpPr/>
          <p:nvPr/>
        </p:nvSpPr>
        <p:spPr>
          <a:xfrm>
            <a:off x="10212249" y="4720907"/>
            <a:ext cx="935811" cy="258251"/>
          </a:xfrm>
          <a:prstGeom prst="rect">
            <a:avLst/>
          </a:prstGeom>
          <a:solidFill>
            <a:srgbClr val="FF7F7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BC5EF-72FB-54D9-330E-25D08B9034DA}"/>
              </a:ext>
            </a:extLst>
          </p:cNvPr>
          <p:cNvSpPr/>
          <p:nvPr/>
        </p:nvSpPr>
        <p:spPr>
          <a:xfrm>
            <a:off x="10212249" y="5196375"/>
            <a:ext cx="1220623" cy="258251"/>
          </a:xfrm>
          <a:prstGeom prst="rect">
            <a:avLst/>
          </a:prstGeom>
          <a:solidFill>
            <a:srgbClr val="FF7F7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B337EC7-8561-5844-0901-865E4EBBB7D8}"/>
              </a:ext>
            </a:extLst>
          </p:cNvPr>
          <p:cNvSpPr/>
          <p:nvPr/>
        </p:nvSpPr>
        <p:spPr>
          <a:xfrm>
            <a:off x="10212250" y="5679698"/>
            <a:ext cx="880078" cy="258251"/>
          </a:xfrm>
          <a:prstGeom prst="rect">
            <a:avLst/>
          </a:prstGeom>
          <a:solidFill>
            <a:srgbClr val="FF7F7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FDF929FD-9903-6122-E396-5AA36EFF6160}"/>
              </a:ext>
            </a:extLst>
          </p:cNvPr>
          <p:cNvCxnSpPr>
            <a:cxnSpLocks/>
          </p:cNvCxnSpPr>
          <p:nvPr/>
        </p:nvCxnSpPr>
        <p:spPr>
          <a:xfrm>
            <a:off x="10811152" y="3911816"/>
            <a:ext cx="537031" cy="2217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7EA6293-DD01-1934-F832-5848D07C73AC}"/>
              </a:ext>
            </a:extLst>
          </p:cNvPr>
          <p:cNvCxnSpPr>
            <a:cxnSpLocks/>
          </p:cNvCxnSpPr>
          <p:nvPr/>
        </p:nvCxnSpPr>
        <p:spPr>
          <a:xfrm>
            <a:off x="10205315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79C1137-D7F1-0966-68E1-B9A2232E5C7A}"/>
              </a:ext>
            </a:extLst>
          </p:cNvPr>
          <p:cNvCxnSpPr>
            <a:cxnSpLocks/>
          </p:cNvCxnSpPr>
          <p:nvPr/>
        </p:nvCxnSpPr>
        <p:spPr>
          <a:xfrm>
            <a:off x="11916553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912B68-516E-6BA3-6732-31CF8150DFC5}"/>
                  </a:ext>
                </a:extLst>
              </p:cNvPr>
              <p:cNvSpPr txBox="1"/>
              <p:nvPr/>
            </p:nvSpPr>
            <p:spPr>
              <a:xfrm>
                <a:off x="8127786" y="7683676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912B68-516E-6BA3-6732-31CF8150D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786" y="7683676"/>
                <a:ext cx="7785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90FEE33-F924-F76B-374E-180E2281BEA6}"/>
                  </a:ext>
                </a:extLst>
              </p:cNvPr>
              <p:cNvSpPr txBox="1"/>
              <p:nvPr/>
            </p:nvSpPr>
            <p:spPr>
              <a:xfrm>
                <a:off x="8138807" y="8423563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90FEE33-F924-F76B-374E-180E2281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807" y="8423563"/>
                <a:ext cx="7785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0DD4F270-25A7-BB31-7752-F4C2B43C3857}"/>
                  </a:ext>
                </a:extLst>
              </p:cNvPr>
              <p:cNvSpPr txBox="1"/>
              <p:nvPr/>
            </p:nvSpPr>
            <p:spPr>
              <a:xfrm>
                <a:off x="8157773" y="9237116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0DD4F270-25A7-BB31-7752-F4C2B43C3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773" y="9237116"/>
                <a:ext cx="7785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Rectangle: Rounded Corners 11">
            <a:extLst>
              <a:ext uri="{FF2B5EF4-FFF2-40B4-BE49-F238E27FC236}">
                <a16:creationId xmlns:a16="http://schemas.microsoft.com/office/drawing/2014/main" id="{3ADFD95C-B677-AC4F-0341-2B50C0D3B3C8}"/>
              </a:ext>
            </a:extLst>
          </p:cNvPr>
          <p:cNvSpPr/>
          <p:nvPr/>
        </p:nvSpPr>
        <p:spPr>
          <a:xfrm>
            <a:off x="10504057" y="7694455"/>
            <a:ext cx="633735" cy="32446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253" name="Rectangle: Rounded Corners 11">
            <a:extLst>
              <a:ext uri="{FF2B5EF4-FFF2-40B4-BE49-F238E27FC236}">
                <a16:creationId xmlns:a16="http://schemas.microsoft.com/office/drawing/2014/main" id="{3FAB3953-668E-19EA-8078-F7F0E1F867B0}"/>
              </a:ext>
            </a:extLst>
          </p:cNvPr>
          <p:cNvSpPr/>
          <p:nvPr/>
        </p:nvSpPr>
        <p:spPr>
          <a:xfrm>
            <a:off x="10553856" y="8459071"/>
            <a:ext cx="520688" cy="284236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54" name="Rectangle: Rounded Corners 11">
            <a:extLst>
              <a:ext uri="{FF2B5EF4-FFF2-40B4-BE49-F238E27FC236}">
                <a16:creationId xmlns:a16="http://schemas.microsoft.com/office/drawing/2014/main" id="{47AD3F90-70E9-3D66-B2F2-EAE6FD589777}"/>
              </a:ext>
            </a:extLst>
          </p:cNvPr>
          <p:cNvSpPr/>
          <p:nvPr/>
        </p:nvSpPr>
        <p:spPr>
          <a:xfrm>
            <a:off x="10565524" y="9318626"/>
            <a:ext cx="497352" cy="258251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C1617578-3067-EDDE-1D12-E955934B712C}"/>
                  </a:ext>
                </a:extLst>
              </p:cNvPr>
              <p:cNvSpPr txBox="1"/>
              <p:nvPr/>
            </p:nvSpPr>
            <p:spPr>
              <a:xfrm>
                <a:off x="10424945" y="801185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C1617578-3067-EDDE-1D12-E955934B7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45" y="8011854"/>
                <a:ext cx="7785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C0406DF-0F1D-5BB7-8D24-E2D3E0203CFE}"/>
                  </a:ext>
                </a:extLst>
              </p:cNvPr>
              <p:cNvSpPr txBox="1"/>
              <p:nvPr/>
            </p:nvSpPr>
            <p:spPr>
              <a:xfrm>
                <a:off x="10424945" y="8788250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C0406DF-0F1D-5BB7-8D24-E2D3E020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45" y="8788250"/>
                <a:ext cx="7785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90CE6E0-4390-5C0E-2A28-6006CB96438E}"/>
              </a:ext>
            </a:extLst>
          </p:cNvPr>
          <p:cNvCxnSpPr>
            <a:cxnSpLocks/>
          </p:cNvCxnSpPr>
          <p:nvPr/>
        </p:nvCxnSpPr>
        <p:spPr>
          <a:xfrm>
            <a:off x="10087634" y="7865069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EC6B623-C98C-316A-B749-40889DC7A17E}"/>
              </a:ext>
            </a:extLst>
          </p:cNvPr>
          <p:cNvCxnSpPr>
            <a:cxnSpLocks/>
          </p:cNvCxnSpPr>
          <p:nvPr/>
        </p:nvCxnSpPr>
        <p:spPr>
          <a:xfrm>
            <a:off x="10076710" y="8573168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00DA0D0-F9B6-E190-C627-BCCEDC7DA966}"/>
              </a:ext>
            </a:extLst>
          </p:cNvPr>
          <p:cNvCxnSpPr>
            <a:cxnSpLocks/>
          </p:cNvCxnSpPr>
          <p:nvPr/>
        </p:nvCxnSpPr>
        <p:spPr>
          <a:xfrm>
            <a:off x="10059271" y="9399915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5BC7E682-3BE3-A930-6028-82DDF147716C}"/>
              </a:ext>
            </a:extLst>
          </p:cNvPr>
          <p:cNvCxnSpPr>
            <a:cxnSpLocks/>
          </p:cNvCxnSpPr>
          <p:nvPr/>
        </p:nvCxnSpPr>
        <p:spPr>
          <a:xfrm>
            <a:off x="10817932" y="9750107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AA83424E-D882-2277-D453-41CC8C21DD3B}"/>
              </a:ext>
            </a:extLst>
          </p:cNvPr>
          <p:cNvCxnSpPr>
            <a:cxnSpLocks/>
          </p:cNvCxnSpPr>
          <p:nvPr/>
        </p:nvCxnSpPr>
        <p:spPr>
          <a:xfrm>
            <a:off x="10220084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08B7EF7-968A-C9F5-A501-6535A92B4B16}"/>
              </a:ext>
            </a:extLst>
          </p:cNvPr>
          <p:cNvCxnSpPr>
            <a:cxnSpLocks/>
          </p:cNvCxnSpPr>
          <p:nvPr/>
        </p:nvCxnSpPr>
        <p:spPr>
          <a:xfrm>
            <a:off x="11931204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5A310B1-DF04-6C40-714D-63E0B8A7D4FF}"/>
              </a:ext>
            </a:extLst>
          </p:cNvPr>
          <p:cNvCxnSpPr>
            <a:cxnSpLocks/>
          </p:cNvCxnSpPr>
          <p:nvPr/>
        </p:nvCxnSpPr>
        <p:spPr>
          <a:xfrm flipH="1">
            <a:off x="10205315" y="7458834"/>
            <a:ext cx="1618006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D0CC4FE1-A9B6-AF66-C93C-E8761DA58F9E}"/>
              </a:ext>
            </a:extLst>
          </p:cNvPr>
          <p:cNvCxnSpPr>
            <a:cxnSpLocks/>
          </p:cNvCxnSpPr>
          <p:nvPr/>
        </p:nvCxnSpPr>
        <p:spPr>
          <a:xfrm>
            <a:off x="11823321" y="7443771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1CB9E0FB-73AA-9853-4937-FBE235C3924B}"/>
              </a:ext>
            </a:extLst>
          </p:cNvPr>
          <p:cNvCxnSpPr>
            <a:cxnSpLocks/>
          </p:cNvCxnSpPr>
          <p:nvPr/>
        </p:nvCxnSpPr>
        <p:spPr>
          <a:xfrm>
            <a:off x="10212249" y="7242935"/>
            <a:ext cx="7835" cy="21589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7CCF3A74-30C8-92C2-59F9-F71A08A0BBF3}"/>
              </a:ext>
            </a:extLst>
          </p:cNvPr>
          <p:cNvCxnSpPr>
            <a:cxnSpLocks/>
          </p:cNvCxnSpPr>
          <p:nvPr/>
        </p:nvCxnSpPr>
        <p:spPr>
          <a:xfrm flipH="1">
            <a:off x="11901461" y="7336785"/>
            <a:ext cx="1039932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8BD699C-819A-4A70-585D-611DAF621571}"/>
              </a:ext>
            </a:extLst>
          </p:cNvPr>
          <p:cNvCxnSpPr>
            <a:cxnSpLocks/>
          </p:cNvCxnSpPr>
          <p:nvPr/>
        </p:nvCxnSpPr>
        <p:spPr>
          <a:xfrm>
            <a:off x="12941393" y="7336785"/>
            <a:ext cx="0" cy="36195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4EA2E12-FE45-F145-7849-E8C18456A6C1}"/>
              </a:ext>
            </a:extLst>
          </p:cNvPr>
          <p:cNvCxnSpPr>
            <a:cxnSpLocks/>
          </p:cNvCxnSpPr>
          <p:nvPr/>
        </p:nvCxnSpPr>
        <p:spPr>
          <a:xfrm>
            <a:off x="11911150" y="7242935"/>
            <a:ext cx="0" cy="9385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: Rounded Corners 11">
            <a:extLst>
              <a:ext uri="{FF2B5EF4-FFF2-40B4-BE49-F238E27FC236}">
                <a16:creationId xmlns:a16="http://schemas.microsoft.com/office/drawing/2014/main" id="{30A1697A-DC7B-8E8A-F6F3-BAFFB8030ADC}"/>
              </a:ext>
            </a:extLst>
          </p:cNvPr>
          <p:cNvSpPr/>
          <p:nvPr/>
        </p:nvSpPr>
        <p:spPr>
          <a:xfrm>
            <a:off x="11640028" y="7735217"/>
            <a:ext cx="415098" cy="25204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289" name="Rectangle: Rounded Corners 11">
            <a:extLst>
              <a:ext uri="{FF2B5EF4-FFF2-40B4-BE49-F238E27FC236}">
                <a16:creationId xmlns:a16="http://schemas.microsoft.com/office/drawing/2014/main" id="{79DF9BF5-56AE-FF0A-456C-03705B728DCB}"/>
              </a:ext>
            </a:extLst>
          </p:cNvPr>
          <p:cNvSpPr/>
          <p:nvPr/>
        </p:nvSpPr>
        <p:spPr>
          <a:xfrm>
            <a:off x="11512504" y="8421182"/>
            <a:ext cx="712676" cy="373064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90" name="Rectangle: Rounded Corners 11">
            <a:extLst>
              <a:ext uri="{FF2B5EF4-FFF2-40B4-BE49-F238E27FC236}">
                <a16:creationId xmlns:a16="http://schemas.microsoft.com/office/drawing/2014/main" id="{00B63203-42B4-6E5F-D025-961697FAEAEE}"/>
              </a:ext>
            </a:extLst>
          </p:cNvPr>
          <p:cNvSpPr/>
          <p:nvPr/>
        </p:nvSpPr>
        <p:spPr>
          <a:xfrm>
            <a:off x="11575886" y="9268970"/>
            <a:ext cx="624260" cy="319612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90C1719F-BAF5-7705-55F7-4922F568F5B3}"/>
                  </a:ext>
                </a:extLst>
              </p:cNvPr>
              <p:cNvSpPr txBox="1"/>
              <p:nvPr/>
            </p:nvSpPr>
            <p:spPr>
              <a:xfrm>
                <a:off x="11491124" y="879863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90C1719F-BAF5-7705-55F7-4922F568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124" y="8798634"/>
                <a:ext cx="778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176EE220-045F-5F4D-F46C-253EB04EAF82}"/>
                  </a:ext>
                </a:extLst>
              </p:cNvPr>
              <p:cNvSpPr txBox="1"/>
              <p:nvPr/>
            </p:nvSpPr>
            <p:spPr>
              <a:xfrm>
                <a:off x="11479587" y="8008465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176EE220-045F-5F4D-F46C-253EB04EA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587" y="8008465"/>
                <a:ext cx="778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AF55CD00-2135-FBFD-09DC-1598EA8987AB}"/>
              </a:ext>
            </a:extLst>
          </p:cNvPr>
          <p:cNvSpPr/>
          <p:nvPr/>
        </p:nvSpPr>
        <p:spPr>
          <a:xfrm>
            <a:off x="12690963" y="8445165"/>
            <a:ext cx="525016" cy="312196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99" name="Rectangle: Rounded Corners 11">
            <a:extLst>
              <a:ext uri="{FF2B5EF4-FFF2-40B4-BE49-F238E27FC236}">
                <a16:creationId xmlns:a16="http://schemas.microsoft.com/office/drawing/2014/main" id="{EEA4D9A2-E2F1-9BCA-458F-6FDDDF532332}"/>
              </a:ext>
            </a:extLst>
          </p:cNvPr>
          <p:cNvSpPr/>
          <p:nvPr/>
        </p:nvSpPr>
        <p:spPr>
          <a:xfrm>
            <a:off x="12593766" y="9235334"/>
            <a:ext cx="729017" cy="373246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300" name="Rectangle: Rounded Corners 11">
            <a:extLst>
              <a:ext uri="{FF2B5EF4-FFF2-40B4-BE49-F238E27FC236}">
                <a16:creationId xmlns:a16="http://schemas.microsoft.com/office/drawing/2014/main" id="{8115BDC9-8488-26EA-119C-AE72CD29BD8D}"/>
              </a:ext>
            </a:extLst>
          </p:cNvPr>
          <p:cNvSpPr/>
          <p:nvPr/>
        </p:nvSpPr>
        <p:spPr>
          <a:xfrm>
            <a:off x="12759713" y="7752226"/>
            <a:ext cx="359069" cy="21802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E0FD73DB-C910-A030-B800-1D78B3C8B72F}"/>
                  </a:ext>
                </a:extLst>
              </p:cNvPr>
              <p:cNvSpPr txBox="1"/>
              <p:nvPr/>
            </p:nvSpPr>
            <p:spPr>
              <a:xfrm>
                <a:off x="12548207" y="879863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E0FD73DB-C910-A030-B800-1D78B3C8B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207" y="8798634"/>
                <a:ext cx="7785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622721C5-C43A-08CB-ADE6-41EF990AB02D}"/>
                  </a:ext>
                </a:extLst>
              </p:cNvPr>
              <p:cNvSpPr txBox="1"/>
              <p:nvPr/>
            </p:nvSpPr>
            <p:spPr>
              <a:xfrm>
                <a:off x="12544273" y="8015360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622721C5-C43A-08CB-ADE6-41EF990AB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4273" y="8015360"/>
                <a:ext cx="778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A74D89A7-978A-EEBE-B1FF-F6554F5716C4}"/>
              </a:ext>
            </a:extLst>
          </p:cNvPr>
          <p:cNvCxnSpPr>
            <a:cxnSpLocks/>
          </p:cNvCxnSpPr>
          <p:nvPr/>
        </p:nvCxnSpPr>
        <p:spPr>
          <a:xfrm>
            <a:off x="11878234" y="9744010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2C8A1D0-5EBC-5273-C7CC-6C263D317D2E}"/>
              </a:ext>
            </a:extLst>
          </p:cNvPr>
          <p:cNvCxnSpPr>
            <a:cxnSpLocks/>
          </p:cNvCxnSpPr>
          <p:nvPr/>
        </p:nvCxnSpPr>
        <p:spPr>
          <a:xfrm>
            <a:off x="12958274" y="9744010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D5288EA-7B21-6689-D026-3EDAF516FF89}"/>
              </a:ext>
            </a:extLst>
          </p:cNvPr>
          <p:cNvSpPr/>
          <p:nvPr/>
        </p:nvSpPr>
        <p:spPr>
          <a:xfrm>
            <a:off x="8718436" y="7744645"/>
            <a:ext cx="1183770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541F664-D970-EF6A-D800-5FF6BA699CCA}"/>
              </a:ext>
            </a:extLst>
          </p:cNvPr>
          <p:cNvSpPr/>
          <p:nvPr/>
        </p:nvSpPr>
        <p:spPr>
          <a:xfrm>
            <a:off x="8721805" y="8505414"/>
            <a:ext cx="901174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5258BF6-C94E-2298-0B0A-3C160A01662A}"/>
              </a:ext>
            </a:extLst>
          </p:cNvPr>
          <p:cNvSpPr/>
          <p:nvPr/>
        </p:nvSpPr>
        <p:spPr>
          <a:xfrm>
            <a:off x="8717495" y="9303390"/>
            <a:ext cx="607882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: Rounded Corners 11">
            <a:extLst>
              <a:ext uri="{FF2B5EF4-FFF2-40B4-BE49-F238E27FC236}">
                <a16:creationId xmlns:a16="http://schemas.microsoft.com/office/drawing/2014/main" id="{1BC93D00-8AE9-9822-0E23-CFF53DC1993A}"/>
              </a:ext>
            </a:extLst>
          </p:cNvPr>
          <p:cNvSpPr/>
          <p:nvPr/>
        </p:nvSpPr>
        <p:spPr>
          <a:xfrm>
            <a:off x="12546957" y="10137327"/>
            <a:ext cx="813027" cy="416258"/>
          </a:xfrm>
          <a:prstGeom prst="roundRect">
            <a:avLst/>
          </a:prstGeom>
          <a:solidFill>
            <a:srgbClr val="64C83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2" name="Rectangle: Rounded Corners 11">
            <a:extLst>
              <a:ext uri="{FF2B5EF4-FFF2-40B4-BE49-F238E27FC236}">
                <a16:creationId xmlns:a16="http://schemas.microsoft.com/office/drawing/2014/main" id="{D012B82D-17E3-4896-A052-FF0763624B72}"/>
              </a:ext>
            </a:extLst>
          </p:cNvPr>
          <p:cNvSpPr/>
          <p:nvPr/>
        </p:nvSpPr>
        <p:spPr>
          <a:xfrm>
            <a:off x="11491124" y="10137327"/>
            <a:ext cx="813027" cy="416258"/>
          </a:xfrm>
          <a:prstGeom prst="roundRect">
            <a:avLst/>
          </a:prstGeom>
          <a:solidFill>
            <a:srgbClr val="A0913C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3" name="Rectangle: Rounded Corners 11">
            <a:extLst>
              <a:ext uri="{FF2B5EF4-FFF2-40B4-BE49-F238E27FC236}">
                <a16:creationId xmlns:a16="http://schemas.microsoft.com/office/drawing/2014/main" id="{FF889737-43CA-330C-D4D4-F36951730DF3}"/>
              </a:ext>
            </a:extLst>
          </p:cNvPr>
          <p:cNvSpPr/>
          <p:nvPr/>
        </p:nvSpPr>
        <p:spPr>
          <a:xfrm>
            <a:off x="10414410" y="10137327"/>
            <a:ext cx="813027" cy="416258"/>
          </a:xfrm>
          <a:prstGeom prst="roundRect">
            <a:avLst/>
          </a:prstGeom>
          <a:solidFill>
            <a:srgbClr val="8478AA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4" name="Right Brace 313">
            <a:extLst>
              <a:ext uri="{FF2B5EF4-FFF2-40B4-BE49-F238E27FC236}">
                <a16:creationId xmlns:a16="http://schemas.microsoft.com/office/drawing/2014/main" id="{E7E9D7C3-6722-CF98-2AF5-296B941CF077}"/>
              </a:ext>
            </a:extLst>
          </p:cNvPr>
          <p:cNvSpPr/>
          <p:nvPr/>
        </p:nvSpPr>
        <p:spPr>
          <a:xfrm>
            <a:off x="13456731" y="3783068"/>
            <a:ext cx="455420" cy="334311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E9F87BB-FFD3-78C8-7774-ACDF249A48DB}"/>
              </a:ext>
            </a:extLst>
          </p:cNvPr>
          <p:cNvSpPr txBox="1"/>
          <p:nvPr/>
        </p:nvSpPr>
        <p:spPr>
          <a:xfrm>
            <a:off x="13948524" y="5090846"/>
            <a:ext cx="21394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 scores calculated for each sequence element.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EDB586DE-60D5-96DD-BB50-978C9F3E10F4}"/>
              </a:ext>
            </a:extLst>
          </p:cNvPr>
          <p:cNvSpPr/>
          <p:nvPr/>
        </p:nvSpPr>
        <p:spPr>
          <a:xfrm>
            <a:off x="13447278" y="7549405"/>
            <a:ext cx="455420" cy="304082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D0FC08F-C345-8264-F319-59837150DD62}"/>
              </a:ext>
            </a:extLst>
          </p:cNvPr>
          <p:cNvSpPr txBox="1"/>
          <p:nvPr/>
        </p:nvSpPr>
        <p:spPr>
          <a:xfrm>
            <a:off x="7690022" y="10301097"/>
            <a:ext cx="21297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 vectors weighted by alignment scores for each input element.</a:t>
            </a:r>
          </a:p>
        </p:txBody>
      </p:sp>
      <p:sp>
        <p:nvSpPr>
          <p:cNvPr id="318" name="Right Brace 317">
            <a:extLst>
              <a:ext uri="{FF2B5EF4-FFF2-40B4-BE49-F238E27FC236}">
                <a16:creationId xmlns:a16="http://schemas.microsoft.com/office/drawing/2014/main" id="{9D82C87E-8727-0B1A-BC16-B688FCB2A0E3}"/>
              </a:ext>
            </a:extLst>
          </p:cNvPr>
          <p:cNvSpPr/>
          <p:nvPr/>
        </p:nvSpPr>
        <p:spPr>
          <a:xfrm rot="5400000">
            <a:off x="8492815" y="8809739"/>
            <a:ext cx="455420" cy="236336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AE8A581-F107-DE34-DF44-83F26E41A803}"/>
              </a:ext>
            </a:extLst>
          </p:cNvPr>
          <p:cNvSpPr txBox="1"/>
          <p:nvPr/>
        </p:nvSpPr>
        <p:spPr>
          <a:xfrm>
            <a:off x="13940651" y="8586820"/>
            <a:ext cx="213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Weighted value vectors</a:t>
            </a:r>
          </a:p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summed for each vector</a:t>
            </a:r>
          </a:p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to generate new distilled vectors.</a:t>
            </a:r>
          </a:p>
        </p:txBody>
      </p:sp>
      <p:sp>
        <p:nvSpPr>
          <p:cNvPr id="320" name="Right Brace 319">
            <a:extLst>
              <a:ext uri="{FF2B5EF4-FFF2-40B4-BE49-F238E27FC236}">
                <a16:creationId xmlns:a16="http://schemas.microsoft.com/office/drawing/2014/main" id="{9671A724-5C5C-86C8-114A-1661BEBA66D9}"/>
              </a:ext>
            </a:extLst>
          </p:cNvPr>
          <p:cNvSpPr/>
          <p:nvPr/>
        </p:nvSpPr>
        <p:spPr>
          <a:xfrm rot="10800000">
            <a:off x="3632424" y="3607881"/>
            <a:ext cx="455420" cy="457361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30F1E311-C009-37A9-7683-BFED3049B077}"/>
              </a:ext>
            </a:extLst>
          </p:cNvPr>
          <p:cNvSpPr txBox="1"/>
          <p:nvPr/>
        </p:nvSpPr>
        <p:spPr>
          <a:xfrm>
            <a:off x="1408339" y="5255751"/>
            <a:ext cx="21394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Key, query, and value vectors calculated for each input vector using weights matrices with learned weights.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52A5B46-1E15-FAFB-59E9-AB9EEC24FA40}"/>
              </a:ext>
            </a:extLst>
          </p:cNvPr>
          <p:cNvSpPr txBox="1"/>
          <p:nvPr/>
        </p:nvSpPr>
        <p:spPr>
          <a:xfrm>
            <a:off x="5171304" y="3727861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718FDDC-E379-CDD5-EDE9-4CC46CA739A5}"/>
              </a:ext>
            </a:extLst>
          </p:cNvPr>
          <p:cNvSpPr txBox="1"/>
          <p:nvPr/>
        </p:nvSpPr>
        <p:spPr>
          <a:xfrm>
            <a:off x="5159499" y="4679646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B55EB88-AA2F-7456-89CB-EE1251407168}"/>
              </a:ext>
            </a:extLst>
          </p:cNvPr>
          <p:cNvSpPr txBox="1"/>
          <p:nvPr/>
        </p:nvSpPr>
        <p:spPr>
          <a:xfrm>
            <a:off x="5180396" y="7719881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C840FB52-BF44-67FC-2920-5D5A22863660}"/>
              </a:ext>
            </a:extLst>
          </p:cNvPr>
          <p:cNvCxnSpPr>
            <a:cxnSpLocks/>
          </p:cNvCxnSpPr>
          <p:nvPr/>
        </p:nvCxnSpPr>
        <p:spPr>
          <a:xfrm rot="10800000">
            <a:off x="4058917" y="2978952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AFAF9B2-C601-8BE6-001D-4F5E1CB36E91}"/>
              </a:ext>
            </a:extLst>
          </p:cNvPr>
          <p:cNvCxnSpPr>
            <a:cxnSpLocks/>
          </p:cNvCxnSpPr>
          <p:nvPr/>
        </p:nvCxnSpPr>
        <p:spPr>
          <a:xfrm flipH="1">
            <a:off x="4031381" y="3002562"/>
            <a:ext cx="171392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1798FAED-D593-A0AC-8579-0A03C96A678E}"/>
              </a:ext>
            </a:extLst>
          </p:cNvPr>
          <p:cNvCxnSpPr>
            <a:cxnSpLocks/>
          </p:cNvCxnSpPr>
          <p:nvPr/>
        </p:nvCxnSpPr>
        <p:spPr>
          <a:xfrm rot="10800000">
            <a:off x="4012931" y="3607110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BDEE800D-1CB9-9ED2-068E-12CFBD206C7C}"/>
              </a:ext>
            </a:extLst>
          </p:cNvPr>
          <p:cNvCxnSpPr>
            <a:cxnSpLocks/>
          </p:cNvCxnSpPr>
          <p:nvPr/>
        </p:nvCxnSpPr>
        <p:spPr>
          <a:xfrm rot="10800000">
            <a:off x="3941197" y="3602917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36F97DC-F6ED-5849-24AD-D4D346C82574}"/>
              </a:ext>
            </a:extLst>
          </p:cNvPr>
          <p:cNvCxnSpPr>
            <a:cxnSpLocks/>
          </p:cNvCxnSpPr>
          <p:nvPr/>
        </p:nvCxnSpPr>
        <p:spPr>
          <a:xfrm rot="10800000">
            <a:off x="3873601" y="3610612"/>
            <a:ext cx="1686" cy="141049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89B8C12-0DC7-DFF7-9D09-715B152CA2E7}"/>
              </a:ext>
            </a:extLst>
          </p:cNvPr>
          <p:cNvCxnSpPr>
            <a:cxnSpLocks/>
          </p:cNvCxnSpPr>
          <p:nvPr/>
        </p:nvCxnSpPr>
        <p:spPr>
          <a:xfrm rot="10800000">
            <a:off x="4827298" y="3636263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C5444830-492D-9089-AAEE-E566D48FC417}"/>
              </a:ext>
            </a:extLst>
          </p:cNvPr>
          <p:cNvCxnSpPr>
            <a:cxnSpLocks/>
          </p:cNvCxnSpPr>
          <p:nvPr/>
        </p:nvCxnSpPr>
        <p:spPr>
          <a:xfrm rot="10800000">
            <a:off x="4755564" y="3632070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5B345D0-26D5-7E09-9C55-F48E057B958B}"/>
              </a:ext>
            </a:extLst>
          </p:cNvPr>
          <p:cNvCxnSpPr>
            <a:cxnSpLocks/>
          </p:cNvCxnSpPr>
          <p:nvPr/>
        </p:nvCxnSpPr>
        <p:spPr>
          <a:xfrm rot="10800000">
            <a:off x="4687968" y="3639765"/>
            <a:ext cx="1686" cy="141049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3ACE808-3A11-1F19-B863-F5FE8D74FCA6}"/>
              </a:ext>
            </a:extLst>
          </p:cNvPr>
          <p:cNvCxnSpPr>
            <a:cxnSpLocks/>
          </p:cNvCxnSpPr>
          <p:nvPr/>
        </p:nvCxnSpPr>
        <p:spPr>
          <a:xfrm rot="10800000">
            <a:off x="5652494" y="3636963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43818F1-4132-8CE6-C256-1DA4CB1B526D}"/>
              </a:ext>
            </a:extLst>
          </p:cNvPr>
          <p:cNvCxnSpPr>
            <a:cxnSpLocks/>
          </p:cNvCxnSpPr>
          <p:nvPr/>
        </p:nvCxnSpPr>
        <p:spPr>
          <a:xfrm rot="10800000">
            <a:off x="5580760" y="3632770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75C26B1-14BF-F65D-1932-41E99F390E42}"/>
              </a:ext>
            </a:extLst>
          </p:cNvPr>
          <p:cNvCxnSpPr>
            <a:cxnSpLocks/>
          </p:cNvCxnSpPr>
          <p:nvPr/>
        </p:nvCxnSpPr>
        <p:spPr>
          <a:xfrm rot="10800000">
            <a:off x="5513164" y="3640465"/>
            <a:ext cx="1686" cy="141049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06">
            <a:extLst>
              <a:ext uri="{FF2B5EF4-FFF2-40B4-BE49-F238E27FC236}">
                <a16:creationId xmlns:a16="http://schemas.microsoft.com/office/drawing/2014/main" id="{1CC5640D-D692-946E-1C97-31F1250A5A9B}"/>
              </a:ext>
            </a:extLst>
          </p:cNvPr>
          <p:cNvSpPr/>
          <p:nvPr/>
        </p:nvSpPr>
        <p:spPr>
          <a:xfrm>
            <a:off x="4584756" y="3145234"/>
            <a:ext cx="634652" cy="324178"/>
          </a:xfrm>
          <a:prstGeom prst="roundRect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ounded Rectangle 106">
            <a:extLst>
              <a:ext uri="{FF2B5EF4-FFF2-40B4-BE49-F238E27FC236}">
                <a16:creationId xmlns:a16="http://schemas.microsoft.com/office/drawing/2014/main" id="{7E300520-176C-3BC6-B21F-6396BA866678}"/>
              </a:ext>
            </a:extLst>
          </p:cNvPr>
          <p:cNvSpPr/>
          <p:nvPr/>
        </p:nvSpPr>
        <p:spPr>
          <a:xfrm>
            <a:off x="3769546" y="3139844"/>
            <a:ext cx="634652" cy="324178"/>
          </a:xfrm>
          <a:prstGeom prst="roundRect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ounded Rectangle 106">
            <a:extLst>
              <a:ext uri="{FF2B5EF4-FFF2-40B4-BE49-F238E27FC236}">
                <a16:creationId xmlns:a16="http://schemas.microsoft.com/office/drawing/2014/main" id="{8F4F80BB-835B-98F8-B1C1-48B069B475C1}"/>
              </a:ext>
            </a:extLst>
          </p:cNvPr>
          <p:cNvSpPr/>
          <p:nvPr/>
        </p:nvSpPr>
        <p:spPr>
          <a:xfrm>
            <a:off x="5399966" y="3149856"/>
            <a:ext cx="634652" cy="324178"/>
          </a:xfrm>
          <a:prstGeom prst="roundRect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06">
            <a:extLst>
              <a:ext uri="{FF2B5EF4-FFF2-40B4-BE49-F238E27FC236}">
                <a16:creationId xmlns:a16="http://schemas.microsoft.com/office/drawing/2014/main" id="{9C49D5F1-B5D8-EB1E-C973-033BE0C50BAC}"/>
              </a:ext>
            </a:extLst>
          </p:cNvPr>
          <p:cNvSpPr/>
          <p:nvPr/>
        </p:nvSpPr>
        <p:spPr>
          <a:xfrm>
            <a:off x="4522838" y="3227566"/>
            <a:ext cx="634652" cy="324178"/>
          </a:xfrm>
          <a:prstGeom prst="roundRect">
            <a:avLst/>
          </a:pr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106">
            <a:extLst>
              <a:ext uri="{FF2B5EF4-FFF2-40B4-BE49-F238E27FC236}">
                <a16:creationId xmlns:a16="http://schemas.microsoft.com/office/drawing/2014/main" id="{0AAE8E71-3E3D-79C1-6560-FE91651F898D}"/>
              </a:ext>
            </a:extLst>
          </p:cNvPr>
          <p:cNvSpPr/>
          <p:nvPr/>
        </p:nvSpPr>
        <p:spPr>
          <a:xfrm>
            <a:off x="3707628" y="3227566"/>
            <a:ext cx="634652" cy="324178"/>
          </a:xfrm>
          <a:prstGeom prst="roundRect">
            <a:avLst/>
          </a:pr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06">
            <a:extLst>
              <a:ext uri="{FF2B5EF4-FFF2-40B4-BE49-F238E27FC236}">
                <a16:creationId xmlns:a16="http://schemas.microsoft.com/office/drawing/2014/main" id="{3438F84C-576D-6D15-7CB6-1E4BA851E536}"/>
              </a:ext>
            </a:extLst>
          </p:cNvPr>
          <p:cNvSpPr/>
          <p:nvPr/>
        </p:nvSpPr>
        <p:spPr>
          <a:xfrm>
            <a:off x="5338048" y="3230159"/>
            <a:ext cx="634652" cy="324178"/>
          </a:xfrm>
          <a:prstGeom prst="roundRect">
            <a:avLst/>
          </a:pr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14412E-FC8E-6DBE-03AE-CBFEFFDB36DD}"/>
              </a:ext>
            </a:extLst>
          </p:cNvPr>
          <p:cNvGrpSpPr/>
          <p:nvPr/>
        </p:nvGrpSpPr>
        <p:grpSpPr>
          <a:xfrm>
            <a:off x="10126171" y="1774855"/>
            <a:ext cx="634652" cy="324178"/>
            <a:chOff x="3448663" y="1963491"/>
            <a:chExt cx="2171399" cy="11091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835EC0-4806-BD03-9D76-FA3C38BB6EF1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7" name="Chevron 359">
                <a:extLst>
                  <a:ext uri="{FF2B5EF4-FFF2-40B4-BE49-F238E27FC236}">
                    <a16:creationId xmlns:a16="http://schemas.microsoft.com/office/drawing/2014/main" id="{9D43B738-11E3-C6A4-9B8F-8E43C2B2960A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360">
                <a:extLst>
                  <a:ext uri="{FF2B5EF4-FFF2-40B4-BE49-F238E27FC236}">
                    <a16:creationId xmlns:a16="http://schemas.microsoft.com/office/drawing/2014/main" id="{BCCF227C-C1C4-FF71-F7D7-B2636728E587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Chevron 361">
                <a:extLst>
                  <a:ext uri="{FF2B5EF4-FFF2-40B4-BE49-F238E27FC236}">
                    <a16:creationId xmlns:a16="http://schemas.microsoft.com/office/drawing/2014/main" id="{9B262BE6-B9F0-8C29-06A2-5FFD82760BDC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hevron 362">
                <a:extLst>
                  <a:ext uri="{FF2B5EF4-FFF2-40B4-BE49-F238E27FC236}">
                    <a16:creationId xmlns:a16="http://schemas.microsoft.com/office/drawing/2014/main" id="{7BF51299-F81B-7781-8D78-7C6D6AAACCF9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hevron 363">
                <a:extLst>
                  <a:ext uri="{FF2B5EF4-FFF2-40B4-BE49-F238E27FC236}">
                    <a16:creationId xmlns:a16="http://schemas.microsoft.com/office/drawing/2014/main" id="{19EC07CA-5CF8-66CD-4B9F-4E5837D34233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364">
                <a:extLst>
                  <a:ext uri="{FF2B5EF4-FFF2-40B4-BE49-F238E27FC236}">
                    <a16:creationId xmlns:a16="http://schemas.microsoft.com/office/drawing/2014/main" id="{3911FAD6-1A81-3524-EB61-21AE0145C9D6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365">
                <a:extLst>
                  <a:ext uri="{FF2B5EF4-FFF2-40B4-BE49-F238E27FC236}">
                    <a16:creationId xmlns:a16="http://schemas.microsoft.com/office/drawing/2014/main" id="{755BD954-45F0-1586-0FE6-CFAAD0320141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366">
                <a:extLst>
                  <a:ext uri="{FF2B5EF4-FFF2-40B4-BE49-F238E27FC236}">
                    <a16:creationId xmlns:a16="http://schemas.microsoft.com/office/drawing/2014/main" id="{1EF75439-0E29-C815-A62B-9C6B87F8DA31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hevron 367">
                <a:extLst>
                  <a:ext uri="{FF2B5EF4-FFF2-40B4-BE49-F238E27FC236}">
                    <a16:creationId xmlns:a16="http://schemas.microsoft.com/office/drawing/2014/main" id="{93C29679-F382-C803-384E-AEBF5C7F3158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CC0F67E-DDA8-EAF8-263C-1507081867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C94480A-816E-EA3E-AB64-2DBDD7838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ounded Rectangle 358">
              <a:extLst>
                <a:ext uri="{FF2B5EF4-FFF2-40B4-BE49-F238E27FC236}">
                  <a16:creationId xmlns:a16="http://schemas.microsoft.com/office/drawing/2014/main" id="{0053249F-FEDB-E114-1048-491E542AA0DD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E14683-6E1A-9551-D83F-6B2E7961E3DA}"/>
              </a:ext>
            </a:extLst>
          </p:cNvPr>
          <p:cNvGrpSpPr/>
          <p:nvPr/>
        </p:nvGrpSpPr>
        <p:grpSpPr>
          <a:xfrm>
            <a:off x="10908993" y="1852496"/>
            <a:ext cx="213697" cy="188842"/>
            <a:chOff x="6114441" y="4148345"/>
            <a:chExt cx="240990" cy="21295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980773-C239-B0BC-3784-C90840A804DB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8B5760-EC96-73A2-3DED-A79C8ED56974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1CA737-D5A0-B124-1622-985BEA9F4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72A8F1-E5B5-684F-5E27-43E40BABECB4}"/>
              </a:ext>
            </a:extLst>
          </p:cNvPr>
          <p:cNvCxnSpPr>
            <a:cxnSpLocks/>
          </p:cNvCxnSpPr>
          <p:nvPr/>
        </p:nvCxnSpPr>
        <p:spPr>
          <a:xfrm rot="10800000">
            <a:off x="10450773" y="161854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7A02CE-C01E-439B-FB61-13127D79E1EF}"/>
              </a:ext>
            </a:extLst>
          </p:cNvPr>
          <p:cNvSpPr txBox="1"/>
          <p:nvPr/>
        </p:nvSpPr>
        <p:spPr>
          <a:xfrm>
            <a:off x="9966854" y="1199453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1D input vector  </a:t>
            </a:r>
          </a:p>
        </p:txBody>
      </p:sp>
      <p:sp>
        <p:nvSpPr>
          <p:cNvPr id="24" name="Chevron 537">
            <a:extLst>
              <a:ext uri="{FF2B5EF4-FFF2-40B4-BE49-F238E27FC236}">
                <a16:creationId xmlns:a16="http://schemas.microsoft.com/office/drawing/2014/main" id="{6792C940-274C-9712-EBC0-70839223AF89}"/>
              </a:ext>
            </a:extLst>
          </p:cNvPr>
          <p:cNvSpPr/>
          <p:nvPr/>
        </p:nvSpPr>
        <p:spPr>
          <a:xfrm rot="5400000">
            <a:off x="10331319" y="1431033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050183-DEAF-9056-4D5A-23EA3AC15843}"/>
              </a:ext>
            </a:extLst>
          </p:cNvPr>
          <p:cNvGrpSpPr/>
          <p:nvPr/>
        </p:nvGrpSpPr>
        <p:grpSpPr>
          <a:xfrm>
            <a:off x="10929943" y="2795503"/>
            <a:ext cx="213697" cy="188842"/>
            <a:chOff x="6114441" y="4148345"/>
            <a:chExt cx="240990" cy="21295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654ABE-D14B-43C4-4370-4FE262A43AC9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10565A-1E51-A330-BCB9-31327A7C2B05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DDADE5-03DD-6479-0C07-90CA65099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106">
            <a:extLst>
              <a:ext uri="{FF2B5EF4-FFF2-40B4-BE49-F238E27FC236}">
                <a16:creationId xmlns:a16="http://schemas.microsoft.com/office/drawing/2014/main" id="{7275D654-FAFD-58B4-A559-9F5C9EF3F690}"/>
              </a:ext>
            </a:extLst>
          </p:cNvPr>
          <p:cNvSpPr/>
          <p:nvPr/>
        </p:nvSpPr>
        <p:spPr>
          <a:xfrm>
            <a:off x="4456285" y="3318812"/>
            <a:ext cx="634652" cy="324178"/>
          </a:xfrm>
          <a:prstGeom prst="roundRect">
            <a:avLst/>
          </a:prstGeom>
          <a:solidFill>
            <a:srgbClr val="92D050"/>
          </a:solidFill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9458A5-630B-796D-F2D4-8D9BC9369669}"/>
              </a:ext>
            </a:extLst>
          </p:cNvPr>
          <p:cNvGrpSpPr/>
          <p:nvPr/>
        </p:nvGrpSpPr>
        <p:grpSpPr>
          <a:xfrm>
            <a:off x="10954174" y="3225577"/>
            <a:ext cx="188841" cy="188842"/>
            <a:chOff x="8672660" y="5000203"/>
            <a:chExt cx="188841" cy="18884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09751E-6504-4310-9E2D-E39E39B0CC67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133">
              <a:extLst>
                <a:ext uri="{FF2B5EF4-FFF2-40B4-BE49-F238E27FC236}">
                  <a16:creationId xmlns:a16="http://schemas.microsoft.com/office/drawing/2014/main" id="{6C670DBF-97C5-B37A-F1C5-D7178A46BC48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BD958C-3801-BC3D-F970-4D4F9E69387E}"/>
              </a:ext>
            </a:extLst>
          </p:cNvPr>
          <p:cNvCxnSpPr>
            <a:cxnSpLocks/>
          </p:cNvCxnSpPr>
          <p:nvPr/>
        </p:nvCxnSpPr>
        <p:spPr>
          <a:xfrm>
            <a:off x="10453934" y="254781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6E6A018-3334-8518-C2BD-5814EAFDB21A}"/>
              </a:ext>
            </a:extLst>
          </p:cNvPr>
          <p:cNvSpPr/>
          <p:nvPr/>
        </p:nvSpPr>
        <p:spPr>
          <a:xfrm>
            <a:off x="10290904" y="3632770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50FACE-FA40-407C-1B23-ADFDC362D3C9}"/>
              </a:ext>
            </a:extLst>
          </p:cNvPr>
          <p:cNvCxnSpPr>
            <a:cxnSpLocks/>
          </p:cNvCxnSpPr>
          <p:nvPr/>
        </p:nvCxnSpPr>
        <p:spPr>
          <a:xfrm>
            <a:off x="10343415" y="350194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444DE02-CB10-36E6-876B-70E1EDE4F427}"/>
              </a:ext>
            </a:extLst>
          </p:cNvPr>
          <p:cNvSpPr/>
          <p:nvPr/>
        </p:nvSpPr>
        <p:spPr>
          <a:xfrm>
            <a:off x="10493239" y="3629118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4C4D10-6FD2-DECE-9D7B-88CE4E8B0393}"/>
              </a:ext>
            </a:extLst>
          </p:cNvPr>
          <p:cNvCxnSpPr>
            <a:cxnSpLocks/>
          </p:cNvCxnSpPr>
          <p:nvPr/>
        </p:nvCxnSpPr>
        <p:spPr>
          <a:xfrm>
            <a:off x="10544227" y="350491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106">
            <a:extLst>
              <a:ext uri="{FF2B5EF4-FFF2-40B4-BE49-F238E27FC236}">
                <a16:creationId xmlns:a16="http://schemas.microsoft.com/office/drawing/2014/main" id="{FD250712-4118-7042-32AD-C444FE8703EE}"/>
              </a:ext>
            </a:extLst>
          </p:cNvPr>
          <p:cNvSpPr/>
          <p:nvPr/>
        </p:nvSpPr>
        <p:spPr>
          <a:xfrm>
            <a:off x="3641075" y="3318812"/>
            <a:ext cx="634652" cy="324178"/>
          </a:xfrm>
          <a:prstGeom prst="roundRect">
            <a:avLst/>
          </a:prstGeom>
          <a:solidFill>
            <a:srgbClr val="92D050"/>
          </a:solidFill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987D5A-F2D8-5E6B-50FD-FC03034A5065}"/>
              </a:ext>
            </a:extLst>
          </p:cNvPr>
          <p:cNvCxnSpPr>
            <a:cxnSpLocks/>
          </p:cNvCxnSpPr>
          <p:nvPr/>
        </p:nvCxnSpPr>
        <p:spPr>
          <a:xfrm>
            <a:off x="10453545" y="300420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25547A-D9F6-E14A-E7E3-B5AC9F05C3DE}"/>
              </a:ext>
            </a:extLst>
          </p:cNvPr>
          <p:cNvGrpSpPr/>
          <p:nvPr/>
        </p:nvGrpSpPr>
        <p:grpSpPr>
          <a:xfrm>
            <a:off x="10133447" y="2241794"/>
            <a:ext cx="634652" cy="324178"/>
            <a:chOff x="3448663" y="1963491"/>
            <a:chExt cx="2171399" cy="110914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C0079F1-7912-451E-7BA0-A1B7B9D61EC8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44" name="Chevron 359">
                <a:extLst>
                  <a:ext uri="{FF2B5EF4-FFF2-40B4-BE49-F238E27FC236}">
                    <a16:creationId xmlns:a16="http://schemas.microsoft.com/office/drawing/2014/main" id="{D4027746-3571-5100-8A70-D5E6DDECDC2D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360">
                <a:extLst>
                  <a:ext uri="{FF2B5EF4-FFF2-40B4-BE49-F238E27FC236}">
                    <a16:creationId xmlns:a16="http://schemas.microsoft.com/office/drawing/2014/main" id="{94CA66AD-E310-5F12-C184-1782D853005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361">
                <a:extLst>
                  <a:ext uri="{FF2B5EF4-FFF2-40B4-BE49-F238E27FC236}">
                    <a16:creationId xmlns:a16="http://schemas.microsoft.com/office/drawing/2014/main" id="{B5B8932F-46E2-98AA-F0C3-036101DD48C9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362">
                <a:extLst>
                  <a:ext uri="{FF2B5EF4-FFF2-40B4-BE49-F238E27FC236}">
                    <a16:creationId xmlns:a16="http://schemas.microsoft.com/office/drawing/2014/main" id="{184C3164-585E-594E-3249-DCBDF2FA6AF2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363">
                <a:extLst>
                  <a:ext uri="{FF2B5EF4-FFF2-40B4-BE49-F238E27FC236}">
                    <a16:creationId xmlns:a16="http://schemas.microsoft.com/office/drawing/2014/main" id="{6201D0FC-8C1B-4190-D7A4-8F1C3E169FEB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364">
                <a:extLst>
                  <a:ext uri="{FF2B5EF4-FFF2-40B4-BE49-F238E27FC236}">
                    <a16:creationId xmlns:a16="http://schemas.microsoft.com/office/drawing/2014/main" id="{21E6CDBD-A504-66B4-CB60-8EF33CBF589A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hevron 365">
                <a:extLst>
                  <a:ext uri="{FF2B5EF4-FFF2-40B4-BE49-F238E27FC236}">
                    <a16:creationId xmlns:a16="http://schemas.microsoft.com/office/drawing/2014/main" id="{952217FC-10FA-7697-9B0A-800EDE5AB339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Chevron 366">
                <a:extLst>
                  <a:ext uri="{FF2B5EF4-FFF2-40B4-BE49-F238E27FC236}">
                    <a16:creationId xmlns:a16="http://schemas.microsoft.com/office/drawing/2014/main" id="{8B57261B-A801-229A-5223-F8DD1CF50A0B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evron 367">
                <a:extLst>
                  <a:ext uri="{FF2B5EF4-FFF2-40B4-BE49-F238E27FC236}">
                    <a16:creationId xmlns:a16="http://schemas.microsoft.com/office/drawing/2014/main" id="{0C746112-5DD6-C34C-274D-08DDDAB726BB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992550A-2613-0EB1-2D24-CDFAEA5815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08ED9B0-DC16-7A31-0A23-5DC8C07F06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358">
              <a:extLst>
                <a:ext uri="{FF2B5EF4-FFF2-40B4-BE49-F238E27FC236}">
                  <a16:creationId xmlns:a16="http://schemas.microsoft.com/office/drawing/2014/main" id="{B4922C67-58FD-01AF-9236-35794E68B6FE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C8D0A0-2E5D-0946-3868-AFA011514E3B}"/>
              </a:ext>
            </a:extLst>
          </p:cNvPr>
          <p:cNvGrpSpPr/>
          <p:nvPr/>
        </p:nvGrpSpPr>
        <p:grpSpPr>
          <a:xfrm>
            <a:off x="10916269" y="2319435"/>
            <a:ext cx="213697" cy="188842"/>
            <a:chOff x="6114441" y="4148345"/>
            <a:chExt cx="240990" cy="21295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53203F-714E-9E96-8318-E546062148C9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8146B1B-BCB4-CD04-FF85-CF9021337361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974222-5613-98B6-4F9B-2F234AD87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9118D1-D91F-4300-F3B4-433FCA88A005}"/>
              </a:ext>
            </a:extLst>
          </p:cNvPr>
          <p:cNvCxnSpPr>
            <a:cxnSpLocks/>
          </p:cNvCxnSpPr>
          <p:nvPr/>
        </p:nvCxnSpPr>
        <p:spPr>
          <a:xfrm rot="10800000">
            <a:off x="10458049" y="208548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ABD56-9EAE-3B24-3F7B-4583EA8BD070}"/>
              </a:ext>
            </a:extLst>
          </p:cNvPr>
          <p:cNvSpPr txBox="1"/>
          <p:nvPr/>
        </p:nvSpPr>
        <p:spPr>
          <a:xfrm>
            <a:off x="9846063" y="3751202"/>
            <a:ext cx="1216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Book" panose="02000503020000020003" pitchFamily="2" charset="0"/>
              </a:rPr>
              <a:t>binary classification </a:t>
            </a:r>
          </a:p>
          <a:p>
            <a:pPr algn="ctr"/>
            <a:r>
              <a:rPr lang="en-US" sz="1000" dirty="0">
                <a:latin typeface="Avenir Book" panose="02000503020000020003" pitchFamily="2" charset="0"/>
              </a:rPr>
              <a:t>vector 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D05676-1EE1-BC02-266A-8BA78E242C65}"/>
              </a:ext>
            </a:extLst>
          </p:cNvPr>
          <p:cNvGrpSpPr/>
          <p:nvPr/>
        </p:nvGrpSpPr>
        <p:grpSpPr>
          <a:xfrm>
            <a:off x="10155215" y="4982712"/>
            <a:ext cx="634652" cy="324178"/>
            <a:chOff x="3448663" y="1963491"/>
            <a:chExt cx="2171399" cy="110914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2F2FFE6-30C3-F931-B656-181B0AD0A6E5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64" name="Chevron 359">
                <a:extLst>
                  <a:ext uri="{FF2B5EF4-FFF2-40B4-BE49-F238E27FC236}">
                    <a16:creationId xmlns:a16="http://schemas.microsoft.com/office/drawing/2014/main" id="{E4B59553-D64F-496E-0557-0C12AA2AEEB6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hevron 360">
                <a:extLst>
                  <a:ext uri="{FF2B5EF4-FFF2-40B4-BE49-F238E27FC236}">
                    <a16:creationId xmlns:a16="http://schemas.microsoft.com/office/drawing/2014/main" id="{85DB2752-C93E-2201-0E6A-5CFF239A4811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hevron 361">
                <a:extLst>
                  <a:ext uri="{FF2B5EF4-FFF2-40B4-BE49-F238E27FC236}">
                    <a16:creationId xmlns:a16="http://schemas.microsoft.com/office/drawing/2014/main" id="{11614302-1C0C-EA2D-6FB4-0123FBA8AA02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362">
                <a:extLst>
                  <a:ext uri="{FF2B5EF4-FFF2-40B4-BE49-F238E27FC236}">
                    <a16:creationId xmlns:a16="http://schemas.microsoft.com/office/drawing/2014/main" id="{D7C2FB27-8DA3-7607-0BD9-1CEB6DFD157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363">
                <a:extLst>
                  <a:ext uri="{FF2B5EF4-FFF2-40B4-BE49-F238E27FC236}">
                    <a16:creationId xmlns:a16="http://schemas.microsoft.com/office/drawing/2014/main" id="{FE915F1F-21C7-F9EE-E7C5-D4902DCF7CB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364">
                <a:extLst>
                  <a:ext uri="{FF2B5EF4-FFF2-40B4-BE49-F238E27FC236}">
                    <a16:creationId xmlns:a16="http://schemas.microsoft.com/office/drawing/2014/main" id="{69AA723E-6DD8-8DC7-7BC9-73BC7CB06378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365">
                <a:extLst>
                  <a:ext uri="{FF2B5EF4-FFF2-40B4-BE49-F238E27FC236}">
                    <a16:creationId xmlns:a16="http://schemas.microsoft.com/office/drawing/2014/main" id="{A109092E-43C9-B7B1-CA06-62C7AFE2BD25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Chevron 366">
                <a:extLst>
                  <a:ext uri="{FF2B5EF4-FFF2-40B4-BE49-F238E27FC236}">
                    <a16:creationId xmlns:a16="http://schemas.microsoft.com/office/drawing/2014/main" id="{475F1A76-498D-975C-85A0-BC38C54C7EC5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vron 367">
                <a:extLst>
                  <a:ext uri="{FF2B5EF4-FFF2-40B4-BE49-F238E27FC236}">
                    <a16:creationId xmlns:a16="http://schemas.microsoft.com/office/drawing/2014/main" id="{94C205AA-151E-30FB-8B4D-38DDDBC042E5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50AB404-926D-EE14-73C4-38276FD22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6D8BD19-147F-1ED5-53C3-4725EC8AD1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ounded Rectangle 358">
              <a:extLst>
                <a:ext uri="{FF2B5EF4-FFF2-40B4-BE49-F238E27FC236}">
                  <a16:creationId xmlns:a16="http://schemas.microsoft.com/office/drawing/2014/main" id="{2884D6D9-B8EE-8C02-CEDF-745E8AFC29EB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338288D-59D8-A717-4D0B-604C82A65938}"/>
              </a:ext>
            </a:extLst>
          </p:cNvPr>
          <p:cNvGrpSpPr/>
          <p:nvPr/>
        </p:nvGrpSpPr>
        <p:grpSpPr>
          <a:xfrm>
            <a:off x="10938037" y="5060353"/>
            <a:ext cx="213697" cy="188842"/>
            <a:chOff x="6114441" y="4148345"/>
            <a:chExt cx="240990" cy="21295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65E3D2C-4B89-1F7C-A0C5-C325CA9237C0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E4F0AF3-4988-2CAC-D2F7-0AA57D789848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9F2F38-F75F-D016-EA5A-D3FBDD230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8B0417-F67E-1AC4-7D29-C0D4B286DAAA}"/>
              </a:ext>
            </a:extLst>
          </p:cNvPr>
          <p:cNvCxnSpPr>
            <a:cxnSpLocks/>
          </p:cNvCxnSpPr>
          <p:nvPr/>
        </p:nvCxnSpPr>
        <p:spPr>
          <a:xfrm rot="10800000">
            <a:off x="10479817" y="482639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4D0B992-0D64-9E81-FFD8-B22166AF5E25}"/>
              </a:ext>
            </a:extLst>
          </p:cNvPr>
          <p:cNvSpPr txBox="1"/>
          <p:nvPr/>
        </p:nvSpPr>
        <p:spPr>
          <a:xfrm>
            <a:off x="9995898" y="4407310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1D input vector  </a:t>
            </a:r>
          </a:p>
        </p:txBody>
      </p:sp>
      <p:sp>
        <p:nvSpPr>
          <p:cNvPr id="81" name="Chevron 537">
            <a:extLst>
              <a:ext uri="{FF2B5EF4-FFF2-40B4-BE49-F238E27FC236}">
                <a16:creationId xmlns:a16="http://schemas.microsoft.com/office/drawing/2014/main" id="{2C3507C5-FB94-8DB7-FFEC-10AFC6C4A061}"/>
              </a:ext>
            </a:extLst>
          </p:cNvPr>
          <p:cNvSpPr/>
          <p:nvPr/>
        </p:nvSpPr>
        <p:spPr>
          <a:xfrm rot="5400000">
            <a:off x="10360363" y="463889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7F8A9D0-B1FE-2ED7-F5CC-0AF167471EDF}"/>
              </a:ext>
            </a:extLst>
          </p:cNvPr>
          <p:cNvGrpSpPr/>
          <p:nvPr/>
        </p:nvGrpSpPr>
        <p:grpSpPr>
          <a:xfrm>
            <a:off x="10162491" y="5449651"/>
            <a:ext cx="634652" cy="324178"/>
            <a:chOff x="3448663" y="1963491"/>
            <a:chExt cx="2171399" cy="1109143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E72DFD4-758E-34F6-8886-89AD8AC9211A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85" name="Chevron 359">
                <a:extLst>
                  <a:ext uri="{FF2B5EF4-FFF2-40B4-BE49-F238E27FC236}">
                    <a16:creationId xmlns:a16="http://schemas.microsoft.com/office/drawing/2014/main" id="{FE0A0D77-2E3C-9444-585C-2CBF5B27BF82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vron 360">
                <a:extLst>
                  <a:ext uri="{FF2B5EF4-FFF2-40B4-BE49-F238E27FC236}">
                    <a16:creationId xmlns:a16="http://schemas.microsoft.com/office/drawing/2014/main" id="{5A451AD0-638E-8CF7-3020-5225EE850BAA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vron 361">
                <a:extLst>
                  <a:ext uri="{FF2B5EF4-FFF2-40B4-BE49-F238E27FC236}">
                    <a16:creationId xmlns:a16="http://schemas.microsoft.com/office/drawing/2014/main" id="{E03A1328-D4AE-A025-E640-865BEBB330F1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hevron 362">
                <a:extLst>
                  <a:ext uri="{FF2B5EF4-FFF2-40B4-BE49-F238E27FC236}">
                    <a16:creationId xmlns:a16="http://schemas.microsoft.com/office/drawing/2014/main" id="{F985C3FC-1FC0-9854-26D1-F24AB19DA28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hevron 363">
                <a:extLst>
                  <a:ext uri="{FF2B5EF4-FFF2-40B4-BE49-F238E27FC236}">
                    <a16:creationId xmlns:a16="http://schemas.microsoft.com/office/drawing/2014/main" id="{12174BBA-EB31-E570-95F2-A008CDF2774D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evron 364">
                <a:extLst>
                  <a:ext uri="{FF2B5EF4-FFF2-40B4-BE49-F238E27FC236}">
                    <a16:creationId xmlns:a16="http://schemas.microsoft.com/office/drawing/2014/main" id="{16540784-8B38-E162-3B57-3937622E6A99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hevron 365">
                <a:extLst>
                  <a:ext uri="{FF2B5EF4-FFF2-40B4-BE49-F238E27FC236}">
                    <a16:creationId xmlns:a16="http://schemas.microsoft.com/office/drawing/2014/main" id="{899C1613-A1BA-FA30-46C8-3AAB342EFEC9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Chevron 366">
                <a:extLst>
                  <a:ext uri="{FF2B5EF4-FFF2-40B4-BE49-F238E27FC236}">
                    <a16:creationId xmlns:a16="http://schemas.microsoft.com/office/drawing/2014/main" id="{19E33D47-F7AC-E95D-1CD9-D00BB34F96E3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Chevron 367">
                <a:extLst>
                  <a:ext uri="{FF2B5EF4-FFF2-40B4-BE49-F238E27FC236}">
                    <a16:creationId xmlns:a16="http://schemas.microsoft.com/office/drawing/2014/main" id="{A7ECE402-FCF7-DC59-93A1-F22B6C1F3A0B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CA5DD47-0CB7-4DC0-E1EC-6124AA94E0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64DF123-D1F0-E239-3B2B-6D976C4FC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Rounded Rectangle 358">
              <a:extLst>
                <a:ext uri="{FF2B5EF4-FFF2-40B4-BE49-F238E27FC236}">
                  <a16:creationId xmlns:a16="http://schemas.microsoft.com/office/drawing/2014/main" id="{5FD8624F-B2AA-2D34-92BD-6394F815E7C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5F60A04-AFAB-F453-7A5D-845D21A4382D}"/>
              </a:ext>
            </a:extLst>
          </p:cNvPr>
          <p:cNvGrpSpPr/>
          <p:nvPr/>
        </p:nvGrpSpPr>
        <p:grpSpPr>
          <a:xfrm>
            <a:off x="10945313" y="5527292"/>
            <a:ext cx="213697" cy="188842"/>
            <a:chOff x="6114441" y="4148345"/>
            <a:chExt cx="240990" cy="21295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66EA71-2D33-15BB-8A10-B583ADF00C85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041BC02-BFA8-84B0-AA7D-E3FD8748B69C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01EEA86-B2D7-873E-3628-B39B4BEC4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BDF6D71-40E4-62FF-AE37-FBFDACCAFEF3}"/>
              </a:ext>
            </a:extLst>
          </p:cNvPr>
          <p:cNvCxnSpPr>
            <a:cxnSpLocks/>
          </p:cNvCxnSpPr>
          <p:nvPr/>
        </p:nvCxnSpPr>
        <p:spPr>
          <a:xfrm rot="10800000">
            <a:off x="10487093" y="529333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B13B6B-98A8-6268-8ED8-DDE3226D482C}"/>
              </a:ext>
            </a:extLst>
          </p:cNvPr>
          <p:cNvCxnSpPr>
            <a:cxnSpLocks/>
          </p:cNvCxnSpPr>
          <p:nvPr/>
        </p:nvCxnSpPr>
        <p:spPr>
          <a:xfrm rot="10800000">
            <a:off x="10487093" y="5803481"/>
            <a:ext cx="1686" cy="141049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evron 537">
            <a:extLst>
              <a:ext uri="{FF2B5EF4-FFF2-40B4-BE49-F238E27FC236}">
                <a16:creationId xmlns:a16="http://schemas.microsoft.com/office/drawing/2014/main" id="{0940D84D-DE33-2EC3-C258-11D2A17296B8}"/>
              </a:ext>
            </a:extLst>
          </p:cNvPr>
          <p:cNvSpPr/>
          <p:nvPr/>
        </p:nvSpPr>
        <p:spPr>
          <a:xfrm rot="5400000">
            <a:off x="10376508" y="5834019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873BDA7-7B1D-EDBF-ABC3-989225EB366E}"/>
              </a:ext>
            </a:extLst>
          </p:cNvPr>
          <p:cNvSpPr txBox="1"/>
          <p:nvPr/>
        </p:nvSpPr>
        <p:spPr>
          <a:xfrm>
            <a:off x="10125443" y="6037518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other layers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3C4676-F5A7-413B-F95B-FFA47BF1BDE4}"/>
              </a:ext>
            </a:extLst>
          </p:cNvPr>
          <p:cNvGrpSpPr/>
          <p:nvPr/>
        </p:nvGrpSpPr>
        <p:grpSpPr>
          <a:xfrm>
            <a:off x="10199341" y="6978002"/>
            <a:ext cx="634652" cy="324178"/>
            <a:chOff x="3448663" y="1963491"/>
            <a:chExt cx="2171399" cy="1109143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E9E45C8-A56E-1110-46C7-3E30D607A969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08" name="Chevron 359">
                <a:extLst>
                  <a:ext uri="{FF2B5EF4-FFF2-40B4-BE49-F238E27FC236}">
                    <a16:creationId xmlns:a16="http://schemas.microsoft.com/office/drawing/2014/main" id="{3D5DE93F-2E85-F8A0-B22C-B186844D66EF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Chevron 360">
                <a:extLst>
                  <a:ext uri="{FF2B5EF4-FFF2-40B4-BE49-F238E27FC236}">
                    <a16:creationId xmlns:a16="http://schemas.microsoft.com/office/drawing/2014/main" id="{2045102B-F1B6-4C60-248B-67E79D636145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Chevron 361">
                <a:extLst>
                  <a:ext uri="{FF2B5EF4-FFF2-40B4-BE49-F238E27FC236}">
                    <a16:creationId xmlns:a16="http://schemas.microsoft.com/office/drawing/2014/main" id="{29B5D4BE-FEAB-F87E-60AB-FE301BB00DE4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Chevron 362">
                <a:extLst>
                  <a:ext uri="{FF2B5EF4-FFF2-40B4-BE49-F238E27FC236}">
                    <a16:creationId xmlns:a16="http://schemas.microsoft.com/office/drawing/2014/main" id="{8E3BCC5E-F79E-98C9-B93F-A397075F833C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Chevron 363">
                <a:extLst>
                  <a:ext uri="{FF2B5EF4-FFF2-40B4-BE49-F238E27FC236}">
                    <a16:creationId xmlns:a16="http://schemas.microsoft.com/office/drawing/2014/main" id="{42308C55-A861-CDFD-E409-D6149E220156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Chevron 364">
                <a:extLst>
                  <a:ext uri="{FF2B5EF4-FFF2-40B4-BE49-F238E27FC236}">
                    <a16:creationId xmlns:a16="http://schemas.microsoft.com/office/drawing/2014/main" id="{7BA51AA3-29F7-327C-C2C5-15A0B325CBE4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Chevron 365">
                <a:extLst>
                  <a:ext uri="{FF2B5EF4-FFF2-40B4-BE49-F238E27FC236}">
                    <a16:creationId xmlns:a16="http://schemas.microsoft.com/office/drawing/2014/main" id="{005DD570-79AA-C3B6-701A-8755D4E87CD6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Chevron 366">
                <a:extLst>
                  <a:ext uri="{FF2B5EF4-FFF2-40B4-BE49-F238E27FC236}">
                    <a16:creationId xmlns:a16="http://schemas.microsoft.com/office/drawing/2014/main" id="{58F6251A-59BA-D3E2-6B3E-FECEDE6DFA32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Chevron 367">
                <a:extLst>
                  <a:ext uri="{FF2B5EF4-FFF2-40B4-BE49-F238E27FC236}">
                    <a16:creationId xmlns:a16="http://schemas.microsoft.com/office/drawing/2014/main" id="{7AC7BACC-1FA4-D1A1-2C1C-BEE0BF2BD1A7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F19FDF3-815F-9FDC-BB25-4839F6D980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A9F9BC7-BB2C-0E3E-34FC-37FBADCF60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Rounded Rectangle 358">
              <a:extLst>
                <a:ext uri="{FF2B5EF4-FFF2-40B4-BE49-F238E27FC236}">
                  <a16:creationId xmlns:a16="http://schemas.microsoft.com/office/drawing/2014/main" id="{AC232213-4480-C5A7-68DA-3F06D6B07CFB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6114E02-CA99-D3D1-0E1B-6747B6939047}"/>
              </a:ext>
            </a:extLst>
          </p:cNvPr>
          <p:cNvGrpSpPr/>
          <p:nvPr/>
        </p:nvGrpSpPr>
        <p:grpSpPr>
          <a:xfrm>
            <a:off x="10982163" y="7055643"/>
            <a:ext cx="213697" cy="188842"/>
            <a:chOff x="6114441" y="4148345"/>
            <a:chExt cx="240990" cy="2129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05164A5-999E-EA27-B11D-84F8076B513B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91FFB71-B57D-DD3F-7BFB-69CD96BDE99A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965359C-5B89-A56B-069D-E37F07496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E6971C-FCF1-AE0B-283E-A3AC63C5124E}"/>
              </a:ext>
            </a:extLst>
          </p:cNvPr>
          <p:cNvCxnSpPr>
            <a:cxnSpLocks/>
          </p:cNvCxnSpPr>
          <p:nvPr/>
        </p:nvCxnSpPr>
        <p:spPr>
          <a:xfrm rot="10800000">
            <a:off x="10523943" y="682168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F703FEB-657F-A544-D864-892DEE4DD0A9}"/>
              </a:ext>
            </a:extLst>
          </p:cNvPr>
          <p:cNvSpPr txBox="1"/>
          <p:nvPr/>
        </p:nvSpPr>
        <p:spPr>
          <a:xfrm>
            <a:off x="10040024" y="6402600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1D input vector  </a:t>
            </a:r>
          </a:p>
        </p:txBody>
      </p:sp>
      <p:sp>
        <p:nvSpPr>
          <p:cNvPr id="125" name="Chevron 537">
            <a:extLst>
              <a:ext uri="{FF2B5EF4-FFF2-40B4-BE49-F238E27FC236}">
                <a16:creationId xmlns:a16="http://schemas.microsoft.com/office/drawing/2014/main" id="{96C44EFB-16BB-A546-F94D-D1180562DF89}"/>
              </a:ext>
            </a:extLst>
          </p:cNvPr>
          <p:cNvSpPr/>
          <p:nvPr/>
        </p:nvSpPr>
        <p:spPr>
          <a:xfrm rot="5400000">
            <a:off x="10404489" y="663418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5FA45EE-1803-B1E5-22FF-1EEA2EE2F7C7}"/>
              </a:ext>
            </a:extLst>
          </p:cNvPr>
          <p:cNvCxnSpPr>
            <a:cxnSpLocks/>
          </p:cNvCxnSpPr>
          <p:nvPr/>
        </p:nvCxnSpPr>
        <p:spPr>
          <a:xfrm rot="10800000">
            <a:off x="10517120" y="7310524"/>
            <a:ext cx="1686" cy="141049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hevron 537">
            <a:extLst>
              <a:ext uri="{FF2B5EF4-FFF2-40B4-BE49-F238E27FC236}">
                <a16:creationId xmlns:a16="http://schemas.microsoft.com/office/drawing/2014/main" id="{29FECDC3-27CF-7717-3C73-595910FC207E}"/>
              </a:ext>
            </a:extLst>
          </p:cNvPr>
          <p:cNvSpPr/>
          <p:nvPr/>
        </p:nvSpPr>
        <p:spPr>
          <a:xfrm rot="5400000">
            <a:off x="10406535" y="7341062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A86C24D-776D-4C18-8CD3-F652D889B797}"/>
              </a:ext>
            </a:extLst>
          </p:cNvPr>
          <p:cNvSpPr txBox="1"/>
          <p:nvPr/>
        </p:nvSpPr>
        <p:spPr>
          <a:xfrm>
            <a:off x="10125443" y="7584742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other layers</a:t>
            </a:r>
          </a:p>
        </p:txBody>
      </p:sp>
      <p:sp>
        <p:nvSpPr>
          <p:cNvPr id="130" name="Rounded Rectangle 106">
            <a:extLst>
              <a:ext uri="{FF2B5EF4-FFF2-40B4-BE49-F238E27FC236}">
                <a16:creationId xmlns:a16="http://schemas.microsoft.com/office/drawing/2014/main" id="{61B69AA1-EA2D-9F22-9F1A-B4E4357A4ABE}"/>
              </a:ext>
            </a:extLst>
          </p:cNvPr>
          <p:cNvSpPr/>
          <p:nvPr/>
        </p:nvSpPr>
        <p:spPr>
          <a:xfrm>
            <a:off x="5271495" y="3321405"/>
            <a:ext cx="634652" cy="324178"/>
          </a:xfrm>
          <a:prstGeom prst="roundRect">
            <a:avLst/>
          </a:prstGeom>
          <a:solidFill>
            <a:srgbClr val="92D050"/>
          </a:solidFill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EAED5B7-856E-11E1-D2E2-E7E0A0B000D5}"/>
              </a:ext>
            </a:extLst>
          </p:cNvPr>
          <p:cNvGrpSpPr/>
          <p:nvPr/>
        </p:nvGrpSpPr>
        <p:grpSpPr>
          <a:xfrm rot="2700000">
            <a:off x="4111354" y="4616606"/>
            <a:ext cx="468998" cy="468998"/>
            <a:chOff x="4989908" y="5259485"/>
            <a:chExt cx="1012654" cy="1012654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5CC4CC8-D299-1F4A-26C5-C548E74116C9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D44C513B-FEAD-736B-FA48-EBBCBE9BF2D7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E803679-20EC-7A28-9CF3-4560F0579579}"/>
              </a:ext>
            </a:extLst>
          </p:cNvPr>
          <p:cNvGrpSpPr/>
          <p:nvPr/>
        </p:nvGrpSpPr>
        <p:grpSpPr>
          <a:xfrm>
            <a:off x="4598417" y="4216692"/>
            <a:ext cx="322677" cy="329250"/>
            <a:chOff x="4612272" y="3987667"/>
            <a:chExt cx="322677" cy="32925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EF36E74-BFDE-93A7-1901-0810E6319FF7}"/>
                </a:ext>
              </a:extLst>
            </p:cNvPr>
            <p:cNvSpPr/>
            <p:nvPr/>
          </p:nvSpPr>
          <p:spPr>
            <a:xfrm>
              <a:off x="4612272" y="3987667"/>
              <a:ext cx="322677" cy="32925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457C4A3-0E9B-08ED-3F25-B8E51D87BAEA}"/>
                </a:ext>
              </a:extLst>
            </p:cNvPr>
            <p:cNvCxnSpPr>
              <a:cxnSpLocks/>
            </p:cNvCxnSpPr>
            <p:nvPr/>
          </p:nvCxnSpPr>
          <p:spPr>
            <a:xfrm>
              <a:off x="4644303" y="4089860"/>
              <a:ext cx="26107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1300C21-2D07-98A0-358D-0143C85CE266}"/>
                </a:ext>
              </a:extLst>
            </p:cNvPr>
            <p:cNvCxnSpPr>
              <a:cxnSpLocks/>
              <a:stCxn id="140" idx="4"/>
            </p:cNvCxnSpPr>
            <p:nvPr/>
          </p:nvCxnSpPr>
          <p:spPr>
            <a:xfrm flipH="1" flipV="1">
              <a:off x="4773610" y="4089860"/>
              <a:ext cx="1" cy="22705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21936C2-A135-3ADA-9F1D-F48C3C005E1C}"/>
              </a:ext>
            </a:extLst>
          </p:cNvPr>
          <p:cNvCxnSpPr>
            <a:cxnSpLocks/>
          </p:cNvCxnSpPr>
          <p:nvPr/>
        </p:nvCxnSpPr>
        <p:spPr>
          <a:xfrm rot="10800000">
            <a:off x="4761909" y="410574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1605BBA-4D1C-3FFA-6D70-335EA100A42C}"/>
              </a:ext>
            </a:extLst>
          </p:cNvPr>
          <p:cNvCxnSpPr>
            <a:cxnSpLocks/>
          </p:cNvCxnSpPr>
          <p:nvPr/>
        </p:nvCxnSpPr>
        <p:spPr>
          <a:xfrm flipV="1">
            <a:off x="4762486" y="4567428"/>
            <a:ext cx="0" cy="3065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F050BE6-5007-703A-893A-B26F9B7BF363}"/>
              </a:ext>
            </a:extLst>
          </p:cNvPr>
          <p:cNvCxnSpPr>
            <a:cxnSpLocks/>
          </p:cNvCxnSpPr>
          <p:nvPr/>
        </p:nvCxnSpPr>
        <p:spPr>
          <a:xfrm flipH="1">
            <a:off x="4540652" y="4852871"/>
            <a:ext cx="219296" cy="14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069A382-6325-C4FA-24EA-B2B9B4E1D46E}"/>
              </a:ext>
            </a:extLst>
          </p:cNvPr>
          <p:cNvCxnSpPr>
            <a:cxnSpLocks/>
          </p:cNvCxnSpPr>
          <p:nvPr/>
        </p:nvCxnSpPr>
        <p:spPr>
          <a:xfrm flipV="1">
            <a:off x="3953782" y="4080435"/>
            <a:ext cx="0" cy="7643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78E0ADE-AB80-8111-D42D-88C93C9C82F9}"/>
              </a:ext>
            </a:extLst>
          </p:cNvPr>
          <p:cNvCxnSpPr>
            <a:cxnSpLocks/>
            <a:stCxn id="136" idx="20"/>
          </p:cNvCxnSpPr>
          <p:nvPr/>
        </p:nvCxnSpPr>
        <p:spPr>
          <a:xfrm flipH="1">
            <a:off x="3928584" y="4854702"/>
            <a:ext cx="279274" cy="42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9FD60AA-1D86-7174-E8B2-C427F7AD3E29}"/>
              </a:ext>
            </a:extLst>
          </p:cNvPr>
          <p:cNvCxnSpPr>
            <a:cxnSpLocks/>
          </p:cNvCxnSpPr>
          <p:nvPr/>
        </p:nvCxnSpPr>
        <p:spPr>
          <a:xfrm flipV="1">
            <a:off x="5584202" y="4105747"/>
            <a:ext cx="0" cy="12011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EE94309-4B97-C8F7-167D-EA2E93B19F38}"/>
              </a:ext>
            </a:extLst>
          </p:cNvPr>
          <p:cNvGrpSpPr/>
          <p:nvPr/>
        </p:nvGrpSpPr>
        <p:grpSpPr>
          <a:xfrm rot="2700000">
            <a:off x="4102705" y="5059707"/>
            <a:ext cx="468998" cy="468998"/>
            <a:chOff x="4989908" y="5259485"/>
            <a:chExt cx="1012654" cy="1012654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D9147E6-D765-FA09-A594-72EE7FA8D6F0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9FD8D38F-694C-305C-03B1-E3EC4D3688E2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A97C7F7-E1D3-6CD3-EE8F-36651775858E}"/>
              </a:ext>
            </a:extLst>
          </p:cNvPr>
          <p:cNvCxnSpPr>
            <a:cxnSpLocks/>
            <a:stCxn id="177" idx="71"/>
          </p:cNvCxnSpPr>
          <p:nvPr/>
        </p:nvCxnSpPr>
        <p:spPr>
          <a:xfrm flipV="1">
            <a:off x="4337204" y="5031614"/>
            <a:ext cx="458" cy="7102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EAD942D-D55F-F1E4-8A97-F646C573DDA4}"/>
              </a:ext>
            </a:extLst>
          </p:cNvPr>
          <p:cNvCxnSpPr>
            <a:cxnSpLocks/>
            <a:stCxn id="177" idx="59"/>
          </p:cNvCxnSpPr>
          <p:nvPr/>
        </p:nvCxnSpPr>
        <p:spPr>
          <a:xfrm>
            <a:off x="4532003" y="5297442"/>
            <a:ext cx="1071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A0BFEEAB-B9CC-9ADC-91B0-A3F166F0FAE9}"/>
              </a:ext>
            </a:extLst>
          </p:cNvPr>
          <p:cNvSpPr/>
          <p:nvPr/>
        </p:nvSpPr>
        <p:spPr>
          <a:xfrm>
            <a:off x="4598416" y="3751202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714509F-1412-DD0F-BD88-0FB07961ABEB}"/>
              </a:ext>
            </a:extLst>
          </p:cNvPr>
          <p:cNvSpPr/>
          <p:nvPr/>
        </p:nvSpPr>
        <p:spPr>
          <a:xfrm>
            <a:off x="4661977" y="3891231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92344C-6D13-541B-3747-8C7A6C9A9AFD}"/>
              </a:ext>
            </a:extLst>
          </p:cNvPr>
          <p:cNvSpPr/>
          <p:nvPr/>
        </p:nvSpPr>
        <p:spPr>
          <a:xfrm>
            <a:off x="4733454" y="3891231"/>
            <a:ext cx="45719" cy="457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FD4038C7-00CE-5A91-43AF-4C70E8460BBC}"/>
              </a:ext>
            </a:extLst>
          </p:cNvPr>
          <p:cNvSpPr/>
          <p:nvPr/>
        </p:nvSpPr>
        <p:spPr>
          <a:xfrm>
            <a:off x="4804931" y="3891230"/>
            <a:ext cx="45719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2BBAC76-B047-241E-A005-85EAE469D1F0}"/>
              </a:ext>
            </a:extLst>
          </p:cNvPr>
          <p:cNvSpPr/>
          <p:nvPr/>
        </p:nvSpPr>
        <p:spPr>
          <a:xfrm>
            <a:off x="5422863" y="3746499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B0264AAC-7EF2-B91A-7B52-8C83FAB6A7D9}"/>
              </a:ext>
            </a:extLst>
          </p:cNvPr>
          <p:cNvSpPr/>
          <p:nvPr/>
        </p:nvSpPr>
        <p:spPr>
          <a:xfrm>
            <a:off x="5486424" y="3886528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135108A-EDA4-23D3-F2EC-552A37D1E239}"/>
              </a:ext>
            </a:extLst>
          </p:cNvPr>
          <p:cNvSpPr/>
          <p:nvPr/>
        </p:nvSpPr>
        <p:spPr>
          <a:xfrm>
            <a:off x="5557901" y="3886528"/>
            <a:ext cx="45719" cy="457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A603B292-C44E-3F89-256A-B3AA48DBCEF7}"/>
              </a:ext>
            </a:extLst>
          </p:cNvPr>
          <p:cNvSpPr/>
          <p:nvPr/>
        </p:nvSpPr>
        <p:spPr>
          <a:xfrm>
            <a:off x="5629378" y="3886527"/>
            <a:ext cx="45719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ABCEC493-6864-AF45-70BC-E74A1ECDBC6D}"/>
              </a:ext>
            </a:extLst>
          </p:cNvPr>
          <p:cNvSpPr/>
          <p:nvPr/>
        </p:nvSpPr>
        <p:spPr>
          <a:xfrm>
            <a:off x="3785025" y="3742479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C32246E-7B90-C518-4A3D-01696462F4AA}"/>
              </a:ext>
            </a:extLst>
          </p:cNvPr>
          <p:cNvSpPr/>
          <p:nvPr/>
        </p:nvSpPr>
        <p:spPr>
          <a:xfrm>
            <a:off x="3848586" y="3882508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4F30961-49B6-CAAB-683D-0744E61AE242}"/>
              </a:ext>
            </a:extLst>
          </p:cNvPr>
          <p:cNvSpPr/>
          <p:nvPr/>
        </p:nvSpPr>
        <p:spPr>
          <a:xfrm>
            <a:off x="3920063" y="3882508"/>
            <a:ext cx="45719" cy="457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80AE6761-68F6-C594-5426-1F381C379ED1}"/>
              </a:ext>
            </a:extLst>
          </p:cNvPr>
          <p:cNvSpPr/>
          <p:nvPr/>
        </p:nvSpPr>
        <p:spPr>
          <a:xfrm>
            <a:off x="3991540" y="3882507"/>
            <a:ext cx="45719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5A86511-A419-174F-607B-5AE1D1138F98}"/>
              </a:ext>
            </a:extLst>
          </p:cNvPr>
          <p:cNvGrpSpPr/>
          <p:nvPr/>
        </p:nvGrpSpPr>
        <p:grpSpPr>
          <a:xfrm>
            <a:off x="3530662" y="4764504"/>
            <a:ext cx="188841" cy="188842"/>
            <a:chOff x="8672660" y="5000203"/>
            <a:chExt cx="188841" cy="18884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5431EE-A5E8-4B9A-6DD4-9549544FEB83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Freeform 133">
              <a:extLst>
                <a:ext uri="{FF2B5EF4-FFF2-40B4-BE49-F238E27FC236}">
                  <a16:creationId xmlns:a16="http://schemas.microsoft.com/office/drawing/2014/main" id="{CCE36297-98D7-5530-841B-E274B2807D13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AFA3A2A-747A-AF7F-EE30-CE012C4E803D}"/>
              </a:ext>
            </a:extLst>
          </p:cNvPr>
          <p:cNvCxnSpPr>
            <a:cxnSpLocks/>
            <a:endCxn id="232" idx="1"/>
          </p:cNvCxnSpPr>
          <p:nvPr/>
        </p:nvCxnSpPr>
        <p:spPr>
          <a:xfrm flipH="1" flipV="1">
            <a:off x="4840065" y="2805575"/>
            <a:ext cx="2436" cy="414422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hevron 537">
            <a:extLst>
              <a:ext uri="{FF2B5EF4-FFF2-40B4-BE49-F238E27FC236}">
                <a16:creationId xmlns:a16="http://schemas.microsoft.com/office/drawing/2014/main" id="{FDD4AC13-7522-66F6-A086-A8C323E607F6}"/>
              </a:ext>
            </a:extLst>
          </p:cNvPr>
          <p:cNvSpPr/>
          <p:nvPr/>
        </p:nvSpPr>
        <p:spPr>
          <a:xfrm rot="5400000">
            <a:off x="4720988" y="2686497"/>
            <a:ext cx="238155" cy="238155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AAF4803-38F2-46F9-148E-E77B4A286CE0}"/>
              </a:ext>
            </a:extLst>
          </p:cNvPr>
          <p:cNvCxnSpPr>
            <a:cxnSpLocks/>
          </p:cNvCxnSpPr>
          <p:nvPr/>
        </p:nvCxnSpPr>
        <p:spPr>
          <a:xfrm flipH="1">
            <a:off x="4863167" y="3074724"/>
            <a:ext cx="808755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531FDEEA-B699-0BD5-ACDE-026F9835BF17}"/>
              </a:ext>
            </a:extLst>
          </p:cNvPr>
          <p:cNvCxnSpPr>
            <a:cxnSpLocks/>
          </p:cNvCxnSpPr>
          <p:nvPr/>
        </p:nvCxnSpPr>
        <p:spPr>
          <a:xfrm rot="10800000">
            <a:off x="5647376" y="3086517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83E57BB-0039-7274-93F5-F062C81124AE}"/>
              </a:ext>
            </a:extLst>
          </p:cNvPr>
          <p:cNvCxnSpPr>
            <a:cxnSpLocks/>
          </p:cNvCxnSpPr>
          <p:nvPr/>
        </p:nvCxnSpPr>
        <p:spPr>
          <a:xfrm flipH="1">
            <a:off x="3986131" y="3074724"/>
            <a:ext cx="864519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0517CAB4-027E-6758-86C9-D25CB7833D79}"/>
              </a:ext>
            </a:extLst>
          </p:cNvPr>
          <p:cNvCxnSpPr>
            <a:cxnSpLocks/>
          </p:cNvCxnSpPr>
          <p:nvPr/>
        </p:nvCxnSpPr>
        <p:spPr>
          <a:xfrm rot="10800000">
            <a:off x="4009258" y="3078638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4B17F37-2370-433D-0D3A-B1E09E2492EE}"/>
              </a:ext>
            </a:extLst>
          </p:cNvPr>
          <p:cNvCxnSpPr>
            <a:cxnSpLocks/>
            <a:endCxn id="254" idx="1"/>
          </p:cNvCxnSpPr>
          <p:nvPr/>
        </p:nvCxnSpPr>
        <p:spPr>
          <a:xfrm flipH="1" flipV="1">
            <a:off x="5280863" y="2807765"/>
            <a:ext cx="315" cy="17850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72F8EA2F-2E66-A83C-679A-16EEFFBC09DE}"/>
              </a:ext>
            </a:extLst>
          </p:cNvPr>
          <p:cNvCxnSpPr>
            <a:cxnSpLocks/>
          </p:cNvCxnSpPr>
          <p:nvPr/>
        </p:nvCxnSpPr>
        <p:spPr>
          <a:xfrm rot="10800000">
            <a:off x="5721819" y="2986037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hevron 537">
            <a:extLst>
              <a:ext uri="{FF2B5EF4-FFF2-40B4-BE49-F238E27FC236}">
                <a16:creationId xmlns:a16="http://schemas.microsoft.com/office/drawing/2014/main" id="{6C25881B-E42E-BAAA-9BC9-E3DF2F4CB6BE}"/>
              </a:ext>
            </a:extLst>
          </p:cNvPr>
          <p:cNvSpPr/>
          <p:nvPr/>
        </p:nvSpPr>
        <p:spPr>
          <a:xfrm rot="5400000">
            <a:off x="4280190" y="2686987"/>
            <a:ext cx="238155" cy="238155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4" name="Chevron 537">
            <a:extLst>
              <a:ext uri="{FF2B5EF4-FFF2-40B4-BE49-F238E27FC236}">
                <a16:creationId xmlns:a16="http://schemas.microsoft.com/office/drawing/2014/main" id="{49DF4BE1-16F7-2187-D92B-9357100A4CCD}"/>
              </a:ext>
            </a:extLst>
          </p:cNvPr>
          <p:cNvSpPr/>
          <p:nvPr/>
        </p:nvSpPr>
        <p:spPr>
          <a:xfrm rot="5400000">
            <a:off x="5161786" y="2688687"/>
            <a:ext cx="238155" cy="238155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4C8C57A-789E-9829-6493-E1F6E2025172}"/>
              </a:ext>
            </a:extLst>
          </p:cNvPr>
          <p:cNvCxnSpPr>
            <a:cxnSpLocks/>
          </p:cNvCxnSpPr>
          <p:nvPr/>
        </p:nvCxnSpPr>
        <p:spPr>
          <a:xfrm flipH="1" flipV="1">
            <a:off x="4755418" y="3115250"/>
            <a:ext cx="1444" cy="387261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BC5479D-E3E6-6CA6-D300-A210584F2605}"/>
              </a:ext>
            </a:extLst>
          </p:cNvPr>
          <p:cNvCxnSpPr>
            <a:cxnSpLocks/>
          </p:cNvCxnSpPr>
          <p:nvPr/>
        </p:nvCxnSpPr>
        <p:spPr>
          <a:xfrm flipH="1">
            <a:off x="4755564" y="3141384"/>
            <a:ext cx="808755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BF6E962-B19B-C102-DBB9-45607F33F5F7}"/>
              </a:ext>
            </a:extLst>
          </p:cNvPr>
          <p:cNvCxnSpPr>
            <a:cxnSpLocks/>
          </p:cNvCxnSpPr>
          <p:nvPr/>
        </p:nvCxnSpPr>
        <p:spPr>
          <a:xfrm rot="10800000">
            <a:off x="5539773" y="3153177"/>
            <a:ext cx="1686" cy="141049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01C4C2D1-029C-3A1E-D332-EBB4839675A5}"/>
              </a:ext>
            </a:extLst>
          </p:cNvPr>
          <p:cNvCxnSpPr>
            <a:cxnSpLocks/>
          </p:cNvCxnSpPr>
          <p:nvPr/>
        </p:nvCxnSpPr>
        <p:spPr>
          <a:xfrm flipH="1" flipV="1">
            <a:off x="3938021" y="3136669"/>
            <a:ext cx="801851" cy="154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BB0BD27-3065-A5A8-F4D3-59A8F5143D27}"/>
              </a:ext>
            </a:extLst>
          </p:cNvPr>
          <p:cNvCxnSpPr>
            <a:cxnSpLocks/>
          </p:cNvCxnSpPr>
          <p:nvPr/>
        </p:nvCxnSpPr>
        <p:spPr>
          <a:xfrm rot="10800000">
            <a:off x="3961980" y="3145298"/>
            <a:ext cx="1686" cy="141049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5EE428E-797F-AE9A-D8E0-AF00F8AF328B}"/>
              </a:ext>
            </a:extLst>
          </p:cNvPr>
          <p:cNvCxnSpPr>
            <a:cxnSpLocks/>
          </p:cNvCxnSpPr>
          <p:nvPr/>
        </p:nvCxnSpPr>
        <p:spPr>
          <a:xfrm flipV="1">
            <a:off x="4399267" y="2819348"/>
            <a:ext cx="0" cy="335528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10CB24F4-B05C-7640-3C60-D2F29FDDB0C8}"/>
              </a:ext>
            </a:extLst>
          </p:cNvPr>
          <p:cNvSpPr txBox="1"/>
          <p:nvPr/>
        </p:nvSpPr>
        <p:spPr>
          <a:xfrm>
            <a:off x="3724435" y="1544351"/>
            <a:ext cx="23278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 sequence consisting of three vectors, can also be represented as a matrix.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F8ACA53-09AC-00D7-44E3-A6889198E44E}"/>
                  </a:ext>
                </a:extLst>
              </p:cNvPr>
              <p:cNvSpPr txBox="1"/>
              <p:nvPr/>
            </p:nvSpPr>
            <p:spPr>
              <a:xfrm>
                <a:off x="3570420" y="3278138"/>
                <a:ext cx="821055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F8ACA53-09AC-00D7-44E3-A6889198E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420" y="3278138"/>
                <a:ext cx="821055" cy="390748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7AF29C5-CC0A-E4E6-BBE6-9EE9F39578AC}"/>
                  </a:ext>
                </a:extLst>
              </p:cNvPr>
              <p:cNvSpPr txBox="1"/>
              <p:nvPr/>
            </p:nvSpPr>
            <p:spPr>
              <a:xfrm>
                <a:off x="4386020" y="3294253"/>
                <a:ext cx="821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7AF29C5-CC0A-E4E6-BBE6-9EE9F3957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0" y="3294253"/>
                <a:ext cx="8210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2E04A96B-9222-4BEB-E294-87C42E7A19E3}"/>
                  </a:ext>
                </a:extLst>
              </p:cNvPr>
              <p:cNvSpPr txBox="1"/>
              <p:nvPr/>
            </p:nvSpPr>
            <p:spPr>
              <a:xfrm>
                <a:off x="5208478" y="3309662"/>
                <a:ext cx="821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2E04A96B-9222-4BEB-E294-87C42E7A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478" y="3309662"/>
                <a:ext cx="8210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20859C2D-A96C-BA18-B3E0-804502639C6C}"/>
                  </a:ext>
                </a:extLst>
              </p:cNvPr>
              <p:cNvSpPr txBox="1"/>
              <p:nvPr/>
            </p:nvSpPr>
            <p:spPr>
              <a:xfrm>
                <a:off x="3562385" y="2339393"/>
                <a:ext cx="21361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=[  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20859C2D-A96C-BA18-B3E0-804502639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85" y="2339393"/>
                <a:ext cx="2136125" cy="369332"/>
              </a:xfrm>
              <a:prstGeom prst="rect">
                <a:avLst/>
              </a:prstGeom>
              <a:blipFill>
                <a:blip r:embed="rId5"/>
                <a:stretch>
                  <a:fillRect t="-13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Right Brace 276">
            <a:extLst>
              <a:ext uri="{FF2B5EF4-FFF2-40B4-BE49-F238E27FC236}">
                <a16:creationId xmlns:a16="http://schemas.microsoft.com/office/drawing/2014/main" id="{4AA6060A-ACAF-3903-731B-D966137D10A8}"/>
              </a:ext>
            </a:extLst>
          </p:cNvPr>
          <p:cNvSpPr/>
          <p:nvPr/>
        </p:nvSpPr>
        <p:spPr>
          <a:xfrm rot="16200000">
            <a:off x="4706593" y="1600933"/>
            <a:ext cx="281732" cy="127793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ight Brace 277">
            <a:extLst>
              <a:ext uri="{FF2B5EF4-FFF2-40B4-BE49-F238E27FC236}">
                <a16:creationId xmlns:a16="http://schemas.microsoft.com/office/drawing/2014/main" id="{1EAB597F-80AD-0903-0F52-902AFA6234B3}"/>
              </a:ext>
            </a:extLst>
          </p:cNvPr>
          <p:cNvSpPr/>
          <p:nvPr/>
        </p:nvSpPr>
        <p:spPr>
          <a:xfrm>
            <a:off x="6084173" y="2978953"/>
            <a:ext cx="281732" cy="70004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9A56CF8-8013-147D-FAD5-6CFE42D39015}"/>
              </a:ext>
            </a:extLst>
          </p:cNvPr>
          <p:cNvSpPr txBox="1"/>
          <p:nvPr/>
        </p:nvSpPr>
        <p:spPr>
          <a:xfrm>
            <a:off x="6339921" y="2690434"/>
            <a:ext cx="240246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Multiplication of input matrix by learned weights matrices, is equivalent to running each column vector that comprises the input matrix through a dense layer with no activation. Note that the colours represent data channels not different weights.</a:t>
            </a:r>
          </a:p>
        </p:txBody>
      </p:sp>
      <p:sp>
        <p:nvSpPr>
          <p:cNvPr id="282" name="Right Brace 281">
            <a:extLst>
              <a:ext uri="{FF2B5EF4-FFF2-40B4-BE49-F238E27FC236}">
                <a16:creationId xmlns:a16="http://schemas.microsoft.com/office/drawing/2014/main" id="{E24F46C3-FA87-3D23-1A52-DB48A72B3AEA}"/>
              </a:ext>
            </a:extLst>
          </p:cNvPr>
          <p:cNvSpPr/>
          <p:nvPr/>
        </p:nvSpPr>
        <p:spPr>
          <a:xfrm rot="10800000">
            <a:off x="3068124" y="4653530"/>
            <a:ext cx="281732" cy="381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ight Brace 283">
            <a:extLst>
              <a:ext uri="{FF2B5EF4-FFF2-40B4-BE49-F238E27FC236}">
                <a16:creationId xmlns:a16="http://schemas.microsoft.com/office/drawing/2014/main" id="{1FE51F49-6158-727C-089A-7A6FBD5E413D}"/>
              </a:ext>
            </a:extLst>
          </p:cNvPr>
          <p:cNvSpPr/>
          <p:nvPr/>
        </p:nvSpPr>
        <p:spPr>
          <a:xfrm rot="10800000">
            <a:off x="3062465" y="3732728"/>
            <a:ext cx="281732" cy="381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ight Brace 284">
            <a:extLst>
              <a:ext uri="{FF2B5EF4-FFF2-40B4-BE49-F238E27FC236}">
                <a16:creationId xmlns:a16="http://schemas.microsoft.com/office/drawing/2014/main" id="{10290428-1357-5CF3-3891-FB70C1C42B95}"/>
              </a:ext>
            </a:extLst>
          </p:cNvPr>
          <p:cNvSpPr/>
          <p:nvPr/>
        </p:nvSpPr>
        <p:spPr>
          <a:xfrm rot="10800000">
            <a:off x="3062464" y="4190621"/>
            <a:ext cx="281732" cy="381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ight Brace 285">
            <a:extLst>
              <a:ext uri="{FF2B5EF4-FFF2-40B4-BE49-F238E27FC236}">
                <a16:creationId xmlns:a16="http://schemas.microsoft.com/office/drawing/2014/main" id="{52329C1E-0CF2-76F7-61F0-B516D6B0B158}"/>
              </a:ext>
            </a:extLst>
          </p:cNvPr>
          <p:cNvSpPr/>
          <p:nvPr/>
        </p:nvSpPr>
        <p:spPr>
          <a:xfrm rot="10800000">
            <a:off x="3073221" y="5106856"/>
            <a:ext cx="281732" cy="381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B71AF4E-6A6B-6E7F-1B4B-B57FFD970F17}"/>
              </a:ext>
            </a:extLst>
          </p:cNvPr>
          <p:cNvSpPr txBox="1"/>
          <p:nvPr/>
        </p:nvSpPr>
        <p:spPr>
          <a:xfrm>
            <a:off x="518657" y="3703668"/>
            <a:ext cx="2616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Vector outputs of dense layers concatenated back into matrices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1CB4BBE-23FC-7FAC-636E-4A7DED7433E2}"/>
              </a:ext>
            </a:extLst>
          </p:cNvPr>
          <p:cNvSpPr txBox="1"/>
          <p:nvPr/>
        </p:nvSpPr>
        <p:spPr>
          <a:xfrm>
            <a:off x="1535237" y="4263237"/>
            <a:ext cx="1576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 matrix transposed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9AB0B76-2690-9A71-2E64-D077CA6E30A6}"/>
              </a:ext>
            </a:extLst>
          </p:cNvPr>
          <p:cNvSpPr txBox="1"/>
          <p:nvPr/>
        </p:nvSpPr>
        <p:spPr>
          <a:xfrm>
            <a:off x="679793" y="4631009"/>
            <a:ext cx="24270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 and query matrices multiplied and SoftMax function applied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6CD88ED-6372-54C1-B3D3-C36B6B6AA541}"/>
              </a:ext>
            </a:extLst>
          </p:cNvPr>
          <p:cNvSpPr txBox="1"/>
          <p:nvPr/>
        </p:nvSpPr>
        <p:spPr>
          <a:xfrm>
            <a:off x="672581" y="5087409"/>
            <a:ext cx="24270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 of alignment scores multiplied by value matrix</a:t>
            </a: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AEA1DBD2-7591-73C8-DBEA-4EB1303C67DA}"/>
              </a:ext>
            </a:extLst>
          </p:cNvPr>
          <p:cNvCxnSpPr>
            <a:cxnSpLocks/>
          </p:cNvCxnSpPr>
          <p:nvPr/>
        </p:nvCxnSpPr>
        <p:spPr>
          <a:xfrm flipV="1">
            <a:off x="4347906" y="5458463"/>
            <a:ext cx="0" cy="3065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hevron 537">
            <a:extLst>
              <a:ext uri="{FF2B5EF4-FFF2-40B4-BE49-F238E27FC236}">
                <a16:creationId xmlns:a16="http://schemas.microsoft.com/office/drawing/2014/main" id="{6D1C2281-E68F-87C7-4A15-E2466E3D556B}"/>
              </a:ext>
            </a:extLst>
          </p:cNvPr>
          <p:cNvSpPr/>
          <p:nvPr/>
        </p:nvSpPr>
        <p:spPr>
          <a:xfrm rot="5400000">
            <a:off x="4226775" y="5576515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C43A0392-2FA7-15F1-DD30-A21BBE5BA8AC}"/>
                  </a:ext>
                </a:extLst>
              </p:cNvPr>
              <p:cNvSpPr txBox="1"/>
              <p:nvPr/>
            </p:nvSpPr>
            <p:spPr>
              <a:xfrm>
                <a:off x="3998925" y="5777584"/>
                <a:ext cx="21361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FD7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=[ 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7FD7A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rgbClr val="7FD7A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rgbClr val="7FD7A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478A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8478A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8478A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rgbClr val="8478A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rgbClr val="8478A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mtClean="0">
                          <a:solidFill>
                            <a:srgbClr val="8478A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A091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A0913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A091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rgbClr val="A0913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rgbClr val="A0913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C43A0392-2FA7-15F1-DD30-A21BBE5B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925" y="5777584"/>
                <a:ext cx="2136125" cy="369332"/>
              </a:xfrm>
              <a:prstGeom prst="rect">
                <a:avLst/>
              </a:prstGeom>
              <a:blipFill>
                <a:blip r:embed="rId6"/>
                <a:stretch>
                  <a:fillRect t="-13793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Right Brace 297">
            <a:extLst>
              <a:ext uri="{FF2B5EF4-FFF2-40B4-BE49-F238E27FC236}">
                <a16:creationId xmlns:a16="http://schemas.microsoft.com/office/drawing/2014/main" id="{F630C646-5BFE-FDC7-03B3-10141EFFC847}"/>
              </a:ext>
            </a:extLst>
          </p:cNvPr>
          <p:cNvSpPr/>
          <p:nvPr/>
        </p:nvSpPr>
        <p:spPr>
          <a:xfrm>
            <a:off x="6084173" y="5856222"/>
            <a:ext cx="281732" cy="24622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A09AC39-C05C-FE86-4F30-3128EADF82B7}"/>
              </a:ext>
            </a:extLst>
          </p:cNvPr>
          <p:cNvSpPr txBox="1"/>
          <p:nvPr/>
        </p:nvSpPr>
        <p:spPr>
          <a:xfrm>
            <a:off x="6331912" y="5691154"/>
            <a:ext cx="24024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Output matrix consists of transformed input vectors with distilled information content.</a:t>
            </a:r>
          </a:p>
        </p:txBody>
      </p:sp>
      <p:sp>
        <p:nvSpPr>
          <p:cNvPr id="300" name="Right Brace 299">
            <a:extLst>
              <a:ext uri="{FF2B5EF4-FFF2-40B4-BE49-F238E27FC236}">
                <a16:creationId xmlns:a16="http://schemas.microsoft.com/office/drawing/2014/main" id="{5D6AB556-7346-3350-E12C-55A18F88C516}"/>
              </a:ext>
            </a:extLst>
          </p:cNvPr>
          <p:cNvSpPr/>
          <p:nvPr/>
        </p:nvSpPr>
        <p:spPr>
          <a:xfrm rot="5400000">
            <a:off x="4562738" y="5034363"/>
            <a:ext cx="281732" cy="269730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EA719B5B-754B-6FEB-010F-8C474E1B1539}"/>
              </a:ext>
            </a:extLst>
          </p:cNvPr>
          <p:cNvCxnSpPr>
            <a:cxnSpLocks/>
          </p:cNvCxnSpPr>
          <p:nvPr/>
        </p:nvCxnSpPr>
        <p:spPr>
          <a:xfrm flipV="1">
            <a:off x="5033913" y="665226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4C076CD-F6F7-EC7B-C1AB-84E1AF6F2E84}"/>
              </a:ext>
            </a:extLst>
          </p:cNvPr>
          <p:cNvCxnSpPr>
            <a:cxnSpLocks/>
          </p:cNvCxnSpPr>
          <p:nvPr/>
        </p:nvCxnSpPr>
        <p:spPr>
          <a:xfrm flipV="1">
            <a:off x="4399267" y="665226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ounded Rectangle 303">
            <a:extLst>
              <a:ext uri="{FF2B5EF4-FFF2-40B4-BE49-F238E27FC236}">
                <a16:creationId xmlns:a16="http://schemas.microsoft.com/office/drawing/2014/main" id="{1A169A5E-05C2-44A2-BE84-35F7EAB56E1E}"/>
              </a:ext>
            </a:extLst>
          </p:cNvPr>
          <p:cNvSpPr/>
          <p:nvPr/>
        </p:nvSpPr>
        <p:spPr>
          <a:xfrm>
            <a:off x="4399267" y="6638560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" name="Picture 2" descr="Bracket Symbol Png - Curly Bracket Png Clipart #829991">
            <a:extLst>
              <a:ext uri="{FF2B5EF4-FFF2-40B4-BE49-F238E27FC236}">
                <a16:creationId xmlns:a16="http://schemas.microsoft.com/office/drawing/2014/main" id="{2ACB62E1-D025-EC60-B1D5-42EA121B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5" b="95005" l="10000" r="90238">
                        <a14:foregroundMark x1="47143" y1="7717" x2="47143" y2="7717"/>
                        <a14:foregroundMark x1="34762" y1="3971" x2="34762" y2="3971"/>
                        <a14:foregroundMark x1="37143" y1="92091" x2="37143" y2="92091"/>
                        <a14:foregroundMark x1="90476" y1="48319" x2="90476" y2="48319"/>
                        <a14:foregroundMark x1="12262" y1="95005" x2="12262" y2="95005"/>
                        <a14:foregroundMark x1="10714" y1="1665" x2="10714" y2="1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26290" y="6480021"/>
            <a:ext cx="154111" cy="63465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509891B0-1F61-C95B-E66E-1BF874F15B77}"/>
              </a:ext>
            </a:extLst>
          </p:cNvPr>
          <p:cNvCxnSpPr>
            <a:cxnSpLocks/>
          </p:cNvCxnSpPr>
          <p:nvPr/>
        </p:nvCxnSpPr>
        <p:spPr>
          <a:xfrm flipV="1">
            <a:off x="5011459" y="6662724"/>
            <a:ext cx="0" cy="134623"/>
          </a:xfrm>
          <a:prstGeom prst="line">
            <a:avLst/>
          </a:prstGeom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38CF95C-9E3F-FFF1-53DF-F08D185C711F}"/>
              </a:ext>
            </a:extLst>
          </p:cNvPr>
          <p:cNvCxnSpPr>
            <a:cxnSpLocks/>
          </p:cNvCxnSpPr>
          <p:nvPr/>
        </p:nvCxnSpPr>
        <p:spPr>
          <a:xfrm flipV="1">
            <a:off x="4418433" y="6662724"/>
            <a:ext cx="0" cy="141822"/>
          </a:xfrm>
          <a:prstGeom prst="line">
            <a:avLst/>
          </a:prstGeom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7031ADE9-0A13-8D58-427D-2933DF850315}"/>
              </a:ext>
            </a:extLst>
          </p:cNvPr>
          <p:cNvSpPr txBox="1"/>
          <p:nvPr/>
        </p:nvSpPr>
        <p:spPr>
          <a:xfrm>
            <a:off x="5090937" y="6606244"/>
            <a:ext cx="27497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This mechanism comprises a single attention head.</a:t>
            </a:r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9F1ED6C-AFEF-D924-AF4E-95583013A80E}"/>
              </a:ext>
            </a:extLst>
          </p:cNvPr>
          <p:cNvCxnSpPr>
            <a:cxnSpLocks/>
            <a:stCxn id="335" idx="67"/>
          </p:cNvCxnSpPr>
          <p:nvPr/>
        </p:nvCxnSpPr>
        <p:spPr>
          <a:xfrm flipH="1" flipV="1">
            <a:off x="4338502" y="9356828"/>
            <a:ext cx="621504" cy="480213"/>
          </a:xfrm>
          <a:prstGeom prst="line">
            <a:avLst/>
          </a:prstGeom>
          <a:ln w="508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A085987-6E36-962C-76A6-EE3EB74BE209}"/>
              </a:ext>
            </a:extLst>
          </p:cNvPr>
          <p:cNvCxnSpPr>
            <a:cxnSpLocks/>
            <a:stCxn id="335" idx="68"/>
          </p:cNvCxnSpPr>
          <p:nvPr/>
        </p:nvCxnSpPr>
        <p:spPr>
          <a:xfrm flipV="1">
            <a:off x="5097721" y="9356828"/>
            <a:ext cx="667" cy="42318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41AC8F03-F5CD-50FF-BB5D-F4078481ACF6}"/>
              </a:ext>
            </a:extLst>
          </p:cNvPr>
          <p:cNvCxnSpPr>
            <a:cxnSpLocks/>
            <a:stCxn id="335" idx="71"/>
          </p:cNvCxnSpPr>
          <p:nvPr/>
        </p:nvCxnSpPr>
        <p:spPr>
          <a:xfrm flipV="1">
            <a:off x="5235492" y="9356828"/>
            <a:ext cx="593385" cy="48021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900C855A-E48C-CC02-682F-A7420D14A974}"/>
              </a:ext>
            </a:extLst>
          </p:cNvPr>
          <p:cNvCxnSpPr>
            <a:cxnSpLocks/>
          </p:cNvCxnSpPr>
          <p:nvPr/>
        </p:nvCxnSpPr>
        <p:spPr>
          <a:xfrm flipV="1">
            <a:off x="5828877" y="8841356"/>
            <a:ext cx="0" cy="2154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B93FDA81-2695-842B-6C12-35824B118354}"/>
              </a:ext>
            </a:extLst>
          </p:cNvPr>
          <p:cNvCxnSpPr>
            <a:cxnSpLocks/>
          </p:cNvCxnSpPr>
          <p:nvPr/>
        </p:nvCxnSpPr>
        <p:spPr>
          <a:xfrm flipV="1">
            <a:off x="5102833" y="8630421"/>
            <a:ext cx="0" cy="40222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66D2EB80-D477-3039-C9FC-70531F63C284}"/>
              </a:ext>
            </a:extLst>
          </p:cNvPr>
          <p:cNvCxnSpPr>
            <a:cxnSpLocks/>
          </p:cNvCxnSpPr>
          <p:nvPr/>
        </p:nvCxnSpPr>
        <p:spPr>
          <a:xfrm flipV="1">
            <a:off x="4338502" y="8817192"/>
            <a:ext cx="0" cy="2154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9" name="Picture 2" descr="Bracket Symbol Png - Curly Bracket Png Clipart #829991">
            <a:extLst>
              <a:ext uri="{FF2B5EF4-FFF2-40B4-BE49-F238E27FC236}">
                <a16:creationId xmlns:a16="http://schemas.microsoft.com/office/drawing/2014/main" id="{FFDB7B62-79CA-4BAD-EBBB-4229A333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5" b="95005" l="10000" r="90238">
                        <a14:foregroundMark x1="47143" y1="7717" x2="47143" y2="7717"/>
                        <a14:foregroundMark x1="34762" y1="3971" x2="34762" y2="3971"/>
                        <a14:foregroundMark x1="37143" y1="92091" x2="37143" y2="92091"/>
                        <a14:foregroundMark x1="90476" y1="48319" x2="90476" y2="48319"/>
                        <a14:foregroundMark x1="12262" y1="95005" x2="12262" y2="95005"/>
                        <a14:foregroundMark x1="10714" y1="1665" x2="10714" y2="1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53200" y="8874111"/>
            <a:ext cx="154111" cy="63465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/>
        </p:spPr>
      </p:pic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B2C6F92-3FF8-A6B0-38D3-6E04731F8D6B}"/>
              </a:ext>
            </a:extLst>
          </p:cNvPr>
          <p:cNvCxnSpPr>
            <a:cxnSpLocks/>
          </p:cNvCxnSpPr>
          <p:nvPr/>
        </p:nvCxnSpPr>
        <p:spPr>
          <a:xfrm flipV="1">
            <a:off x="4660823" y="904635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DB25789-079C-B0C3-BAD1-173170FE54BA}"/>
              </a:ext>
            </a:extLst>
          </p:cNvPr>
          <p:cNvCxnSpPr>
            <a:cxnSpLocks/>
          </p:cNvCxnSpPr>
          <p:nvPr/>
        </p:nvCxnSpPr>
        <p:spPr>
          <a:xfrm flipV="1">
            <a:off x="4026177" y="904635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C12AD58C-395A-94E1-CC4B-734CD7724AE4}"/>
              </a:ext>
            </a:extLst>
          </p:cNvPr>
          <p:cNvSpPr/>
          <p:nvPr/>
        </p:nvSpPr>
        <p:spPr>
          <a:xfrm>
            <a:off x="4026177" y="9032650"/>
            <a:ext cx="634652" cy="324178"/>
          </a:xfrm>
          <a:prstGeom prst="round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C5AA51A3-E8D4-999B-7EFE-FAE4773A3620}"/>
              </a:ext>
            </a:extLst>
          </p:cNvPr>
          <p:cNvCxnSpPr>
            <a:cxnSpLocks/>
          </p:cNvCxnSpPr>
          <p:nvPr/>
        </p:nvCxnSpPr>
        <p:spPr>
          <a:xfrm flipV="1">
            <a:off x="5405334" y="904635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172C7ACA-2070-0C04-9735-FDDEF797A744}"/>
              </a:ext>
            </a:extLst>
          </p:cNvPr>
          <p:cNvCxnSpPr>
            <a:cxnSpLocks/>
          </p:cNvCxnSpPr>
          <p:nvPr/>
        </p:nvCxnSpPr>
        <p:spPr>
          <a:xfrm flipV="1">
            <a:off x="4770688" y="904635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ounded Rectangle 324">
            <a:extLst>
              <a:ext uri="{FF2B5EF4-FFF2-40B4-BE49-F238E27FC236}">
                <a16:creationId xmlns:a16="http://schemas.microsoft.com/office/drawing/2014/main" id="{1926CF09-11EB-4C2D-8067-A909E7E0A56E}"/>
              </a:ext>
            </a:extLst>
          </p:cNvPr>
          <p:cNvSpPr/>
          <p:nvPr/>
        </p:nvSpPr>
        <p:spPr>
          <a:xfrm>
            <a:off x="4770688" y="9032650"/>
            <a:ext cx="634652" cy="324178"/>
          </a:xfrm>
          <a:prstGeom prst="round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6" name="Picture 2" descr="Bracket Symbol Png - Curly Bracket Png Clipart #829991">
            <a:extLst>
              <a:ext uri="{FF2B5EF4-FFF2-40B4-BE49-F238E27FC236}">
                <a16:creationId xmlns:a16="http://schemas.microsoft.com/office/drawing/2014/main" id="{2310107D-9FBF-A817-7FF6-445B8E145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5" b="95005" l="10000" r="90238">
                        <a14:foregroundMark x1="47143" y1="7717" x2="47143" y2="7717"/>
                        <a14:foregroundMark x1="34762" y1="3971" x2="34762" y2="3971"/>
                        <a14:foregroundMark x1="37143" y1="92091" x2="37143" y2="92091"/>
                        <a14:foregroundMark x1="90476" y1="48319" x2="90476" y2="48319"/>
                        <a14:foregroundMark x1="12262" y1="95005" x2="12262" y2="95005"/>
                        <a14:foregroundMark x1="10714" y1="1665" x2="10714" y2="1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97711" y="8874111"/>
            <a:ext cx="154111" cy="63465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A0806D1B-12D8-E6E5-8A23-1306CE97407D}"/>
              </a:ext>
            </a:extLst>
          </p:cNvPr>
          <p:cNvCxnSpPr>
            <a:cxnSpLocks/>
          </p:cNvCxnSpPr>
          <p:nvPr/>
        </p:nvCxnSpPr>
        <p:spPr>
          <a:xfrm flipV="1">
            <a:off x="6149845" y="9050248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F2C5D422-CB8E-D4EC-BBE7-295D3EB29FC9}"/>
              </a:ext>
            </a:extLst>
          </p:cNvPr>
          <p:cNvCxnSpPr>
            <a:cxnSpLocks/>
          </p:cNvCxnSpPr>
          <p:nvPr/>
        </p:nvCxnSpPr>
        <p:spPr>
          <a:xfrm flipV="1">
            <a:off x="5515199" y="9050248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585D8BAF-5D00-006C-9F25-EFF2C307C2F4}"/>
              </a:ext>
            </a:extLst>
          </p:cNvPr>
          <p:cNvSpPr/>
          <p:nvPr/>
        </p:nvSpPr>
        <p:spPr>
          <a:xfrm>
            <a:off x="5515199" y="9036547"/>
            <a:ext cx="634652" cy="324178"/>
          </a:xfrm>
          <a:prstGeom prst="roundRect">
            <a:avLst/>
          </a:prstGeom>
          <a:noFill/>
          <a:ln w="63500">
            <a:solidFill>
              <a:srgbClr val="528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0" name="Picture 2" descr="Bracket Symbol Png - Curly Bracket Png Clipart #829991">
            <a:extLst>
              <a:ext uri="{FF2B5EF4-FFF2-40B4-BE49-F238E27FC236}">
                <a16:creationId xmlns:a16="http://schemas.microsoft.com/office/drawing/2014/main" id="{F7C601EB-A44F-99C3-02BF-C3E52520B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5" b="95005" l="10000" r="90238">
                        <a14:foregroundMark x1="47143" y1="7717" x2="47143" y2="7717"/>
                        <a14:foregroundMark x1="34762" y1="3971" x2="34762" y2="3971"/>
                        <a14:foregroundMark x1="37143" y1="92091" x2="37143" y2="92091"/>
                        <a14:foregroundMark x1="90476" y1="48319" x2="90476" y2="48319"/>
                        <a14:foregroundMark x1="12262" y1="95005" x2="12262" y2="95005"/>
                        <a14:foregroundMark x1="10714" y1="1665" x2="10714" y2="1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42222" y="8878008"/>
            <a:ext cx="154111" cy="63465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1" name="TextBox 330">
            <a:extLst>
              <a:ext uri="{FF2B5EF4-FFF2-40B4-BE49-F238E27FC236}">
                <a16:creationId xmlns:a16="http://schemas.microsoft.com/office/drawing/2014/main" id="{F4F80C9B-7A96-A05D-56CA-363415EE40DF}"/>
              </a:ext>
            </a:extLst>
          </p:cNvPr>
          <p:cNvSpPr txBox="1"/>
          <p:nvPr/>
        </p:nvSpPr>
        <p:spPr>
          <a:xfrm>
            <a:off x="4638369" y="8178361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matrix, X</a:t>
            </a:r>
          </a:p>
        </p:txBody>
      </p:sp>
      <p:sp>
        <p:nvSpPr>
          <p:cNvPr id="332" name="Chevron 331">
            <a:extLst>
              <a:ext uri="{FF2B5EF4-FFF2-40B4-BE49-F238E27FC236}">
                <a16:creationId xmlns:a16="http://schemas.microsoft.com/office/drawing/2014/main" id="{54344005-CE53-25B9-E3C6-4C7EDA9AA113}"/>
              </a:ext>
            </a:extLst>
          </p:cNvPr>
          <p:cNvSpPr/>
          <p:nvPr/>
        </p:nvSpPr>
        <p:spPr>
          <a:xfrm rot="5400000">
            <a:off x="4983755" y="8436664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4FECF806-BD70-C97F-05E3-4E031F490384}"/>
              </a:ext>
            </a:extLst>
          </p:cNvPr>
          <p:cNvCxnSpPr>
            <a:cxnSpLocks/>
          </p:cNvCxnSpPr>
          <p:nvPr/>
        </p:nvCxnSpPr>
        <p:spPr>
          <a:xfrm flipH="1">
            <a:off x="4319103" y="8817192"/>
            <a:ext cx="153258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1F154E43-FDC5-E551-780F-B78367C2B93E}"/>
              </a:ext>
            </a:extLst>
          </p:cNvPr>
          <p:cNvGrpSpPr/>
          <p:nvPr/>
        </p:nvGrpSpPr>
        <p:grpSpPr>
          <a:xfrm rot="5400000">
            <a:off x="4798937" y="9879530"/>
            <a:ext cx="593156" cy="394066"/>
            <a:chOff x="9115639" y="9324357"/>
            <a:chExt cx="593156" cy="394066"/>
          </a:xfrm>
        </p:grpSpPr>
        <p:sp>
          <p:nvSpPr>
            <p:cNvPr id="335" name="Freeform 196">
              <a:extLst>
                <a:ext uri="{FF2B5EF4-FFF2-40B4-BE49-F238E27FC236}">
                  <a16:creationId xmlns:a16="http://schemas.microsoft.com/office/drawing/2014/main" id="{192DAB6D-2768-1079-B776-A0E1EA3AA079}"/>
                </a:ext>
              </a:extLst>
            </p:cNvPr>
            <p:cNvSpPr/>
            <p:nvPr/>
          </p:nvSpPr>
          <p:spPr>
            <a:xfrm rot="18900000" flipH="1">
              <a:off x="9115639" y="9324357"/>
              <a:ext cx="389597" cy="389597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849BCD5D-726C-89C7-71EA-8A84B180C2CB}"/>
                </a:ext>
              </a:extLst>
            </p:cNvPr>
            <p:cNvGrpSpPr/>
            <p:nvPr/>
          </p:nvGrpSpPr>
          <p:grpSpPr>
            <a:xfrm>
              <a:off x="9319198" y="9328826"/>
              <a:ext cx="389597" cy="389597"/>
              <a:chOff x="9319198" y="9334541"/>
              <a:chExt cx="389597" cy="389597"/>
            </a:xfrm>
          </p:grpSpPr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F5AC597F-ED8F-6EF1-A0C3-C9FECB142671}"/>
                  </a:ext>
                </a:extLst>
              </p:cNvPr>
              <p:cNvSpPr/>
              <p:nvPr/>
            </p:nvSpPr>
            <p:spPr>
              <a:xfrm>
                <a:off x="9367476" y="9377813"/>
                <a:ext cx="292214" cy="2922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Freeform 196">
                <a:extLst>
                  <a:ext uri="{FF2B5EF4-FFF2-40B4-BE49-F238E27FC236}">
                    <a16:creationId xmlns:a16="http://schemas.microsoft.com/office/drawing/2014/main" id="{92B79E3E-8128-733A-0C4A-BF61F49B423D}"/>
                  </a:ext>
                </a:extLst>
              </p:cNvPr>
              <p:cNvSpPr/>
              <p:nvPr/>
            </p:nvSpPr>
            <p:spPr>
              <a:xfrm rot="18900000" flipH="1">
                <a:off x="9319198" y="9334541"/>
                <a:ext cx="389597" cy="389597"/>
              </a:xfrm>
              <a:custGeom>
                <a:avLst/>
                <a:gdLst>
                  <a:gd name="connsiteX0" fmla="*/ 420619 w 841212"/>
                  <a:gd name="connsiteY0" fmla="*/ 503190 h 841212"/>
                  <a:gd name="connsiteX1" fmla="*/ 588232 w 841212"/>
                  <a:gd name="connsiteY1" fmla="*/ 670749 h 841212"/>
                  <a:gd name="connsiteX2" fmla="*/ 573588 w 841212"/>
                  <a:gd name="connsiteY2" fmla="*/ 679200 h 841212"/>
                  <a:gd name="connsiteX3" fmla="*/ 544350 w 841212"/>
                  <a:gd name="connsiteY3" fmla="*/ 695272 h 841212"/>
                  <a:gd name="connsiteX4" fmla="*/ 525416 w 841212"/>
                  <a:gd name="connsiteY4" fmla="*/ 702216 h 841212"/>
                  <a:gd name="connsiteX5" fmla="*/ 495766 w 841212"/>
                  <a:gd name="connsiteY5" fmla="*/ 712305 h 841212"/>
                  <a:gd name="connsiteX6" fmla="*/ 488701 w 841212"/>
                  <a:gd name="connsiteY6" fmla="*/ 713605 h 841212"/>
                  <a:gd name="connsiteX7" fmla="*/ 419826 w 841212"/>
                  <a:gd name="connsiteY7" fmla="*/ 718563 h 841212"/>
                  <a:gd name="connsiteX8" fmla="*/ 354578 w 841212"/>
                  <a:gd name="connsiteY8" fmla="*/ 713876 h 841212"/>
                  <a:gd name="connsiteX9" fmla="*/ 344107 w 841212"/>
                  <a:gd name="connsiteY9" fmla="*/ 711955 h 841212"/>
                  <a:gd name="connsiteX10" fmla="*/ 323519 w 841212"/>
                  <a:gd name="connsiteY10" fmla="*/ 704945 h 841212"/>
                  <a:gd name="connsiteX11" fmla="*/ 295963 w 841212"/>
                  <a:gd name="connsiteY11" fmla="*/ 694861 h 841212"/>
                  <a:gd name="connsiteX12" fmla="*/ 272875 w 841212"/>
                  <a:gd name="connsiteY12" fmla="*/ 682159 h 841212"/>
                  <a:gd name="connsiteX13" fmla="*/ 253096 w 841212"/>
                  <a:gd name="connsiteY13" fmla="*/ 670768 h 841212"/>
                  <a:gd name="connsiteX14" fmla="*/ 670749 w 841212"/>
                  <a:gd name="connsiteY14" fmla="*/ 252980 h 841212"/>
                  <a:gd name="connsiteX15" fmla="*/ 679185 w 841212"/>
                  <a:gd name="connsiteY15" fmla="*/ 267597 h 841212"/>
                  <a:gd name="connsiteX16" fmla="*/ 695273 w 841212"/>
                  <a:gd name="connsiteY16" fmla="*/ 296864 h 841212"/>
                  <a:gd name="connsiteX17" fmla="*/ 702210 w 841212"/>
                  <a:gd name="connsiteY17" fmla="*/ 315779 h 841212"/>
                  <a:gd name="connsiteX18" fmla="*/ 712305 w 841212"/>
                  <a:gd name="connsiteY18" fmla="*/ 345448 h 841212"/>
                  <a:gd name="connsiteX19" fmla="*/ 713605 w 841212"/>
                  <a:gd name="connsiteY19" fmla="*/ 352509 h 841212"/>
                  <a:gd name="connsiteX20" fmla="*/ 718563 w 841212"/>
                  <a:gd name="connsiteY20" fmla="*/ 421386 h 841212"/>
                  <a:gd name="connsiteX21" fmla="*/ 713876 w 841212"/>
                  <a:gd name="connsiteY21" fmla="*/ 486633 h 841212"/>
                  <a:gd name="connsiteX22" fmla="*/ 711955 w 841212"/>
                  <a:gd name="connsiteY22" fmla="*/ 497103 h 841212"/>
                  <a:gd name="connsiteX23" fmla="*/ 704942 w 841212"/>
                  <a:gd name="connsiteY23" fmla="*/ 517701 h 841212"/>
                  <a:gd name="connsiteX24" fmla="*/ 694861 w 841212"/>
                  <a:gd name="connsiteY24" fmla="*/ 545247 h 841212"/>
                  <a:gd name="connsiteX25" fmla="*/ 682150 w 841212"/>
                  <a:gd name="connsiteY25" fmla="*/ 568351 h 841212"/>
                  <a:gd name="connsiteX26" fmla="*/ 670768 w 841212"/>
                  <a:gd name="connsiteY26" fmla="*/ 588115 h 841212"/>
                  <a:gd name="connsiteX27" fmla="*/ 503191 w 841212"/>
                  <a:gd name="connsiteY27" fmla="*/ 420592 h 841212"/>
                  <a:gd name="connsiteX28" fmla="*/ 170444 w 841212"/>
                  <a:gd name="connsiteY28" fmla="*/ 253096 h 841212"/>
                  <a:gd name="connsiteX29" fmla="*/ 338021 w 841212"/>
                  <a:gd name="connsiteY29" fmla="*/ 420619 h 841212"/>
                  <a:gd name="connsiteX30" fmla="*/ 170463 w 841212"/>
                  <a:gd name="connsiteY30" fmla="*/ 588231 h 841212"/>
                  <a:gd name="connsiteX31" fmla="*/ 161978 w 841212"/>
                  <a:gd name="connsiteY31" fmla="*/ 573529 h 841212"/>
                  <a:gd name="connsiteX32" fmla="*/ 145944 w 841212"/>
                  <a:gd name="connsiteY32" fmla="*/ 544360 h 841212"/>
                  <a:gd name="connsiteX33" fmla="*/ 138973 w 841212"/>
                  <a:gd name="connsiteY33" fmla="*/ 525353 h 841212"/>
                  <a:gd name="connsiteX34" fmla="*/ 128910 w 841212"/>
                  <a:gd name="connsiteY34" fmla="*/ 495777 h 841212"/>
                  <a:gd name="connsiteX35" fmla="*/ 127605 w 841212"/>
                  <a:gd name="connsiteY35" fmla="*/ 488686 h 841212"/>
                  <a:gd name="connsiteX36" fmla="*/ 122648 w 841212"/>
                  <a:gd name="connsiteY36" fmla="*/ 419837 h 841212"/>
                  <a:gd name="connsiteX37" fmla="*/ 127337 w 841212"/>
                  <a:gd name="connsiteY37" fmla="*/ 354566 h 841212"/>
                  <a:gd name="connsiteX38" fmla="*/ 129255 w 841212"/>
                  <a:gd name="connsiteY38" fmla="*/ 344116 h 841212"/>
                  <a:gd name="connsiteX39" fmla="*/ 136283 w 841212"/>
                  <a:gd name="connsiteY39" fmla="*/ 323470 h 841212"/>
                  <a:gd name="connsiteX40" fmla="*/ 146348 w 841212"/>
                  <a:gd name="connsiteY40" fmla="*/ 295969 h 841212"/>
                  <a:gd name="connsiteX41" fmla="*/ 159077 w 841212"/>
                  <a:gd name="connsiteY41" fmla="*/ 272833 h 841212"/>
                  <a:gd name="connsiteX42" fmla="*/ 252981 w 841212"/>
                  <a:gd name="connsiteY42" fmla="*/ 170463 h 841212"/>
                  <a:gd name="connsiteX43" fmla="*/ 267646 w 841212"/>
                  <a:gd name="connsiteY43" fmla="*/ 161999 h 841212"/>
                  <a:gd name="connsiteX44" fmla="*/ 296857 w 841212"/>
                  <a:gd name="connsiteY44" fmla="*/ 145942 h 841212"/>
                  <a:gd name="connsiteX45" fmla="*/ 315832 w 841212"/>
                  <a:gd name="connsiteY45" fmla="*/ 138983 h 841212"/>
                  <a:gd name="connsiteX46" fmla="*/ 345438 w 841212"/>
                  <a:gd name="connsiteY46" fmla="*/ 128909 h 841212"/>
                  <a:gd name="connsiteX47" fmla="*/ 352522 w 841212"/>
                  <a:gd name="connsiteY47" fmla="*/ 127605 h 841212"/>
                  <a:gd name="connsiteX48" fmla="*/ 421376 w 841212"/>
                  <a:gd name="connsiteY48" fmla="*/ 122649 h 841212"/>
                  <a:gd name="connsiteX49" fmla="*/ 486646 w 841212"/>
                  <a:gd name="connsiteY49" fmla="*/ 127337 h 841212"/>
                  <a:gd name="connsiteX50" fmla="*/ 497094 w 841212"/>
                  <a:gd name="connsiteY50" fmla="*/ 129254 h 841212"/>
                  <a:gd name="connsiteX51" fmla="*/ 517758 w 841212"/>
                  <a:gd name="connsiteY51" fmla="*/ 136290 h 841212"/>
                  <a:gd name="connsiteX52" fmla="*/ 545239 w 841212"/>
                  <a:gd name="connsiteY52" fmla="*/ 146346 h 841212"/>
                  <a:gd name="connsiteX53" fmla="*/ 568409 w 841212"/>
                  <a:gd name="connsiteY53" fmla="*/ 159094 h 841212"/>
                  <a:gd name="connsiteX54" fmla="*/ 588116 w 841212"/>
                  <a:gd name="connsiteY54" fmla="*/ 170444 h 841212"/>
                  <a:gd name="connsiteX55" fmla="*/ 420593 w 841212"/>
                  <a:gd name="connsiteY55" fmla="*/ 338021 h 841212"/>
                  <a:gd name="connsiteX56" fmla="*/ 123279 w 841212"/>
                  <a:gd name="connsiteY56" fmla="*/ 123193 h 841212"/>
                  <a:gd name="connsiteX57" fmla="*/ 123240 w 841212"/>
                  <a:gd name="connsiteY57" fmla="*/ 123240 h 841212"/>
                  <a:gd name="connsiteX58" fmla="*/ 123193 w 841212"/>
                  <a:gd name="connsiteY58" fmla="*/ 123279 h 841212"/>
                  <a:gd name="connsiteX59" fmla="*/ 0 w 841212"/>
                  <a:gd name="connsiteY59" fmla="*/ 420606 h 841212"/>
                  <a:gd name="connsiteX60" fmla="*/ 123193 w 841212"/>
                  <a:gd name="connsiteY60" fmla="*/ 717933 h 841212"/>
                  <a:gd name="connsiteX61" fmla="*/ 123238 w 841212"/>
                  <a:gd name="connsiteY61" fmla="*/ 717971 h 841212"/>
                  <a:gd name="connsiteX62" fmla="*/ 123279 w 841212"/>
                  <a:gd name="connsiteY62" fmla="*/ 718019 h 841212"/>
                  <a:gd name="connsiteX63" fmla="*/ 420606 w 841212"/>
                  <a:gd name="connsiteY63" fmla="*/ 841212 h 841212"/>
                  <a:gd name="connsiteX64" fmla="*/ 717933 w 841212"/>
                  <a:gd name="connsiteY64" fmla="*/ 718019 h 841212"/>
                  <a:gd name="connsiteX65" fmla="*/ 717972 w 841212"/>
                  <a:gd name="connsiteY65" fmla="*/ 717972 h 841212"/>
                  <a:gd name="connsiteX66" fmla="*/ 718019 w 841212"/>
                  <a:gd name="connsiteY66" fmla="*/ 717933 h 841212"/>
                  <a:gd name="connsiteX67" fmla="*/ 841212 w 841212"/>
                  <a:gd name="connsiteY67" fmla="*/ 420606 h 841212"/>
                  <a:gd name="connsiteX68" fmla="*/ 718019 w 841212"/>
                  <a:gd name="connsiteY68" fmla="*/ 123279 h 841212"/>
                  <a:gd name="connsiteX69" fmla="*/ 717971 w 841212"/>
                  <a:gd name="connsiteY69" fmla="*/ 123239 h 841212"/>
                  <a:gd name="connsiteX70" fmla="*/ 717933 w 841212"/>
                  <a:gd name="connsiteY70" fmla="*/ 123193 h 841212"/>
                  <a:gd name="connsiteX71" fmla="*/ 420606 w 841212"/>
                  <a:gd name="connsiteY71" fmla="*/ 0 h 841212"/>
                  <a:gd name="connsiteX72" fmla="*/ 123279 w 841212"/>
                  <a:gd name="connsiteY72" fmla="*/ 123193 h 84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841212" h="841212">
                    <a:moveTo>
                      <a:pt x="420619" y="503190"/>
                    </a:moveTo>
                    <a:lnTo>
                      <a:pt x="588232" y="670749"/>
                    </a:lnTo>
                    <a:lnTo>
                      <a:pt x="573588" y="679200"/>
                    </a:lnTo>
                    <a:lnTo>
                      <a:pt x="544350" y="695272"/>
                    </a:lnTo>
                    <a:lnTo>
                      <a:pt x="525416" y="702216"/>
                    </a:lnTo>
                    <a:lnTo>
                      <a:pt x="495766" y="712305"/>
                    </a:lnTo>
                    <a:lnTo>
                      <a:pt x="488701" y="713605"/>
                    </a:lnTo>
                    <a:lnTo>
                      <a:pt x="419826" y="718563"/>
                    </a:lnTo>
                    <a:lnTo>
                      <a:pt x="354578" y="713876"/>
                    </a:lnTo>
                    <a:lnTo>
                      <a:pt x="344107" y="711955"/>
                    </a:lnTo>
                    <a:lnTo>
                      <a:pt x="323519" y="704945"/>
                    </a:lnTo>
                    <a:lnTo>
                      <a:pt x="295963" y="694861"/>
                    </a:lnTo>
                    <a:lnTo>
                      <a:pt x="272875" y="682159"/>
                    </a:lnTo>
                    <a:lnTo>
                      <a:pt x="253096" y="670768"/>
                    </a:lnTo>
                    <a:close/>
                    <a:moveTo>
                      <a:pt x="670749" y="252980"/>
                    </a:moveTo>
                    <a:lnTo>
                      <a:pt x="679185" y="267597"/>
                    </a:lnTo>
                    <a:lnTo>
                      <a:pt x="695273" y="296864"/>
                    </a:lnTo>
                    <a:lnTo>
                      <a:pt x="702210" y="315779"/>
                    </a:lnTo>
                    <a:lnTo>
                      <a:pt x="712305" y="345448"/>
                    </a:lnTo>
                    <a:lnTo>
                      <a:pt x="713605" y="352509"/>
                    </a:lnTo>
                    <a:lnTo>
                      <a:pt x="718563" y="421386"/>
                    </a:lnTo>
                    <a:lnTo>
                      <a:pt x="713876" y="486633"/>
                    </a:lnTo>
                    <a:lnTo>
                      <a:pt x="711955" y="497103"/>
                    </a:lnTo>
                    <a:lnTo>
                      <a:pt x="704942" y="517701"/>
                    </a:lnTo>
                    <a:lnTo>
                      <a:pt x="694861" y="545247"/>
                    </a:lnTo>
                    <a:lnTo>
                      <a:pt x="682150" y="568351"/>
                    </a:lnTo>
                    <a:lnTo>
                      <a:pt x="670768" y="588115"/>
                    </a:lnTo>
                    <a:lnTo>
                      <a:pt x="503191" y="420592"/>
                    </a:lnTo>
                    <a:close/>
                    <a:moveTo>
                      <a:pt x="170444" y="253096"/>
                    </a:moveTo>
                    <a:lnTo>
                      <a:pt x="338021" y="420619"/>
                    </a:lnTo>
                    <a:lnTo>
                      <a:pt x="170463" y="588231"/>
                    </a:lnTo>
                    <a:lnTo>
                      <a:pt x="161978" y="573529"/>
                    </a:lnTo>
                    <a:lnTo>
                      <a:pt x="145944" y="544360"/>
                    </a:lnTo>
                    <a:lnTo>
                      <a:pt x="138973" y="525353"/>
                    </a:lnTo>
                    <a:lnTo>
                      <a:pt x="128910" y="495777"/>
                    </a:lnTo>
                    <a:lnTo>
                      <a:pt x="127605" y="488686"/>
                    </a:lnTo>
                    <a:lnTo>
                      <a:pt x="122648" y="419837"/>
                    </a:lnTo>
                    <a:lnTo>
                      <a:pt x="127337" y="354566"/>
                    </a:lnTo>
                    <a:lnTo>
                      <a:pt x="129255" y="344116"/>
                    </a:lnTo>
                    <a:lnTo>
                      <a:pt x="136283" y="323470"/>
                    </a:lnTo>
                    <a:lnTo>
                      <a:pt x="146348" y="295969"/>
                    </a:lnTo>
                    <a:lnTo>
                      <a:pt x="159077" y="272833"/>
                    </a:lnTo>
                    <a:close/>
                    <a:moveTo>
                      <a:pt x="252981" y="170463"/>
                    </a:moveTo>
                    <a:lnTo>
                      <a:pt x="267646" y="161999"/>
                    </a:lnTo>
                    <a:lnTo>
                      <a:pt x="296857" y="145942"/>
                    </a:lnTo>
                    <a:lnTo>
                      <a:pt x="315832" y="138983"/>
                    </a:lnTo>
                    <a:lnTo>
                      <a:pt x="345438" y="128909"/>
                    </a:lnTo>
                    <a:lnTo>
                      <a:pt x="352522" y="127605"/>
                    </a:lnTo>
                    <a:lnTo>
                      <a:pt x="421376" y="122649"/>
                    </a:lnTo>
                    <a:lnTo>
                      <a:pt x="486646" y="127337"/>
                    </a:lnTo>
                    <a:lnTo>
                      <a:pt x="497094" y="129254"/>
                    </a:lnTo>
                    <a:lnTo>
                      <a:pt x="517758" y="136290"/>
                    </a:lnTo>
                    <a:lnTo>
                      <a:pt x="545239" y="146346"/>
                    </a:lnTo>
                    <a:lnTo>
                      <a:pt x="568409" y="159094"/>
                    </a:lnTo>
                    <a:lnTo>
                      <a:pt x="588116" y="170444"/>
                    </a:lnTo>
                    <a:lnTo>
                      <a:pt x="420593" y="338021"/>
                    </a:lnTo>
                    <a:close/>
                    <a:moveTo>
                      <a:pt x="123279" y="123193"/>
                    </a:moveTo>
                    <a:lnTo>
                      <a:pt x="123240" y="123240"/>
                    </a:lnTo>
                    <a:lnTo>
                      <a:pt x="123193" y="123279"/>
                    </a:lnTo>
                    <a:cubicBezTo>
                      <a:pt x="47078" y="199371"/>
                      <a:pt x="0" y="304492"/>
                      <a:pt x="0" y="420606"/>
                    </a:cubicBezTo>
                    <a:cubicBezTo>
                      <a:pt x="0" y="536720"/>
                      <a:pt x="47078" y="641841"/>
                      <a:pt x="123193" y="717933"/>
                    </a:cubicBezTo>
                    <a:lnTo>
                      <a:pt x="123238" y="717971"/>
                    </a:lnTo>
                    <a:lnTo>
                      <a:pt x="123279" y="718019"/>
                    </a:lnTo>
                    <a:cubicBezTo>
                      <a:pt x="199371" y="794134"/>
                      <a:pt x="304493" y="841212"/>
                      <a:pt x="420606" y="841212"/>
                    </a:cubicBezTo>
                    <a:cubicBezTo>
                      <a:pt x="536719" y="841212"/>
                      <a:pt x="641840" y="794134"/>
                      <a:pt x="717933" y="718019"/>
                    </a:cubicBezTo>
                    <a:lnTo>
                      <a:pt x="717972" y="717972"/>
                    </a:lnTo>
                    <a:lnTo>
                      <a:pt x="718019" y="717933"/>
                    </a:lnTo>
                    <a:cubicBezTo>
                      <a:pt x="794134" y="641841"/>
                      <a:pt x="841212" y="536720"/>
                      <a:pt x="841212" y="420606"/>
                    </a:cubicBezTo>
                    <a:cubicBezTo>
                      <a:pt x="841212" y="304493"/>
                      <a:pt x="794134" y="199372"/>
                      <a:pt x="718019" y="123279"/>
                    </a:cubicBezTo>
                    <a:lnTo>
                      <a:pt x="717971" y="123239"/>
                    </a:lnTo>
                    <a:lnTo>
                      <a:pt x="717933" y="123193"/>
                    </a:lnTo>
                    <a:cubicBezTo>
                      <a:pt x="641840" y="47078"/>
                      <a:pt x="536719" y="0"/>
                      <a:pt x="420606" y="0"/>
                    </a:cubicBezTo>
                    <a:cubicBezTo>
                      <a:pt x="304492" y="0"/>
                      <a:pt x="199371" y="47078"/>
                      <a:pt x="123279" y="1231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9" name="TextBox 338">
            <a:extLst>
              <a:ext uri="{FF2B5EF4-FFF2-40B4-BE49-F238E27FC236}">
                <a16:creationId xmlns:a16="http://schemas.microsoft.com/office/drawing/2014/main" id="{D538C8DD-3912-C0CC-D3A1-ED844062BD71}"/>
              </a:ext>
            </a:extLst>
          </p:cNvPr>
          <p:cNvSpPr txBox="1"/>
          <p:nvPr/>
        </p:nvSpPr>
        <p:spPr>
          <a:xfrm>
            <a:off x="6695786" y="9876876"/>
            <a:ext cx="194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Concatenate along feature axis.</a:t>
            </a:r>
          </a:p>
        </p:txBody>
      </p: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1916E7A8-A0A7-CC3C-6CB9-9ECA9A28CE02}"/>
              </a:ext>
            </a:extLst>
          </p:cNvPr>
          <p:cNvSpPr/>
          <p:nvPr/>
        </p:nvSpPr>
        <p:spPr>
          <a:xfrm>
            <a:off x="4770688" y="10519644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6AB88386-A7FF-2118-BC06-3EAACF103B2F}"/>
              </a:ext>
            </a:extLst>
          </p:cNvPr>
          <p:cNvCxnSpPr/>
          <p:nvPr/>
        </p:nvCxnSpPr>
        <p:spPr>
          <a:xfrm>
            <a:off x="5091594" y="1037311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014E01E1-7B05-DE2A-4843-E58D99B002BC}"/>
              </a:ext>
            </a:extLst>
          </p:cNvPr>
          <p:cNvSpPr txBox="1"/>
          <p:nvPr/>
        </p:nvSpPr>
        <p:spPr>
          <a:xfrm>
            <a:off x="6695786" y="10356155"/>
            <a:ext cx="1933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Weights matrix applied to all elements to mix head outputs and reshape to desired output matrix size.</a:t>
            </a:r>
          </a:p>
        </p:txBody>
      </p:sp>
      <p:sp>
        <p:nvSpPr>
          <p:cNvPr id="343" name="Right Brace 342">
            <a:extLst>
              <a:ext uri="{FF2B5EF4-FFF2-40B4-BE49-F238E27FC236}">
                <a16:creationId xmlns:a16="http://schemas.microsoft.com/office/drawing/2014/main" id="{4291BA81-8B09-D20C-BBBE-5FAE58154254}"/>
              </a:ext>
            </a:extLst>
          </p:cNvPr>
          <p:cNvSpPr/>
          <p:nvPr/>
        </p:nvSpPr>
        <p:spPr>
          <a:xfrm>
            <a:off x="6414054" y="8823177"/>
            <a:ext cx="281732" cy="70004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ight Brace 343">
            <a:extLst>
              <a:ext uri="{FF2B5EF4-FFF2-40B4-BE49-F238E27FC236}">
                <a16:creationId xmlns:a16="http://schemas.microsoft.com/office/drawing/2014/main" id="{CEB518DE-A9E1-C6CE-B73E-22EFA3247AD1}"/>
              </a:ext>
            </a:extLst>
          </p:cNvPr>
          <p:cNvSpPr/>
          <p:nvPr/>
        </p:nvSpPr>
        <p:spPr>
          <a:xfrm>
            <a:off x="6414054" y="9780013"/>
            <a:ext cx="281732" cy="593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D36B5AED-CB4E-D2ED-E056-D0C89D9E9314}"/>
              </a:ext>
            </a:extLst>
          </p:cNvPr>
          <p:cNvSpPr txBox="1"/>
          <p:nvPr/>
        </p:nvSpPr>
        <p:spPr>
          <a:xfrm>
            <a:off x="6703313" y="8894784"/>
            <a:ext cx="19497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Attention heads each independently applied to input matrix.</a:t>
            </a:r>
          </a:p>
        </p:txBody>
      </p:sp>
      <p:sp>
        <p:nvSpPr>
          <p:cNvPr id="346" name="Right Brace 345">
            <a:extLst>
              <a:ext uri="{FF2B5EF4-FFF2-40B4-BE49-F238E27FC236}">
                <a16:creationId xmlns:a16="http://schemas.microsoft.com/office/drawing/2014/main" id="{6B165FCD-6269-1BD4-718A-8FC3D1B538FE}"/>
              </a:ext>
            </a:extLst>
          </p:cNvPr>
          <p:cNvSpPr/>
          <p:nvPr/>
        </p:nvSpPr>
        <p:spPr>
          <a:xfrm>
            <a:off x="6435006" y="10495526"/>
            <a:ext cx="281732" cy="34829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7009BE6B-196D-F05A-AEE9-D3D7D660791F}"/>
              </a:ext>
            </a:extLst>
          </p:cNvPr>
          <p:cNvCxnSpPr>
            <a:cxnSpLocks/>
          </p:cNvCxnSpPr>
          <p:nvPr/>
        </p:nvCxnSpPr>
        <p:spPr>
          <a:xfrm flipV="1">
            <a:off x="5085397" y="10661812"/>
            <a:ext cx="0" cy="40222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Chevron 347">
            <a:extLst>
              <a:ext uri="{FF2B5EF4-FFF2-40B4-BE49-F238E27FC236}">
                <a16:creationId xmlns:a16="http://schemas.microsoft.com/office/drawing/2014/main" id="{DF0BD38C-28C1-33FF-7CC5-48CE264FFA92}"/>
              </a:ext>
            </a:extLst>
          </p:cNvPr>
          <p:cNvSpPr/>
          <p:nvPr/>
        </p:nvSpPr>
        <p:spPr>
          <a:xfrm rot="5400000">
            <a:off x="4966319" y="10953923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5781403-3F81-6D38-F4D4-AF7B5DE90386}"/>
              </a:ext>
            </a:extLst>
          </p:cNvPr>
          <p:cNvSpPr txBox="1"/>
          <p:nvPr/>
        </p:nvSpPr>
        <p:spPr>
          <a:xfrm>
            <a:off x="4626918" y="11210303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Output Matrix, Y</a:t>
            </a:r>
          </a:p>
        </p:txBody>
      </p:sp>
      <p:sp>
        <p:nvSpPr>
          <p:cNvPr id="350" name="Right Brace 349">
            <a:extLst>
              <a:ext uri="{FF2B5EF4-FFF2-40B4-BE49-F238E27FC236}">
                <a16:creationId xmlns:a16="http://schemas.microsoft.com/office/drawing/2014/main" id="{E4EF557A-E501-A332-6922-6F270B258A40}"/>
              </a:ext>
            </a:extLst>
          </p:cNvPr>
          <p:cNvSpPr/>
          <p:nvPr/>
        </p:nvSpPr>
        <p:spPr>
          <a:xfrm rot="5400000">
            <a:off x="4991428" y="10369476"/>
            <a:ext cx="281732" cy="269730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670E82A-15E4-9C84-33A4-38F7E88CCDB8}"/>
              </a:ext>
            </a:extLst>
          </p:cNvPr>
          <p:cNvCxnSpPr>
            <a:cxnSpLocks/>
          </p:cNvCxnSpPr>
          <p:nvPr/>
        </p:nvCxnSpPr>
        <p:spPr>
          <a:xfrm flipV="1">
            <a:off x="5439577" y="1195059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233B4AD0-8186-1E41-04E4-45E6C559AE0E}"/>
              </a:ext>
            </a:extLst>
          </p:cNvPr>
          <p:cNvCxnSpPr>
            <a:cxnSpLocks/>
          </p:cNvCxnSpPr>
          <p:nvPr/>
        </p:nvCxnSpPr>
        <p:spPr>
          <a:xfrm flipV="1">
            <a:off x="4804931" y="1195059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12A0648E-0A5E-5925-7224-044AF61CBDE7}"/>
              </a:ext>
            </a:extLst>
          </p:cNvPr>
          <p:cNvSpPr/>
          <p:nvPr/>
        </p:nvSpPr>
        <p:spPr>
          <a:xfrm>
            <a:off x="4804931" y="11936893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9194696A-C167-C830-79F8-53213741CF3C}"/>
              </a:ext>
            </a:extLst>
          </p:cNvPr>
          <p:cNvGrpSpPr/>
          <p:nvPr/>
        </p:nvGrpSpPr>
        <p:grpSpPr>
          <a:xfrm>
            <a:off x="4791726" y="11941569"/>
            <a:ext cx="634652" cy="296550"/>
            <a:chOff x="3623330" y="1324203"/>
            <a:chExt cx="2325051" cy="1183217"/>
          </a:xfrm>
        </p:grpSpPr>
        <p:pic>
          <p:nvPicPr>
            <p:cNvPr id="355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18E498D3-ED99-EAB5-9055-C7449B4B5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6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C28709E3-3195-F4E3-8914-B17D841DD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CFCEB44-A9D7-3ECA-BAA8-E126FBAA0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8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C9954D3D-BF80-0787-04F3-6F4203A37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CDF5FF5-520E-550C-774F-5947EC41D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1AD7E326-94B0-921B-DF02-69C9261D58CA}"/>
              </a:ext>
            </a:extLst>
          </p:cNvPr>
          <p:cNvSpPr txBox="1"/>
          <p:nvPr/>
        </p:nvSpPr>
        <p:spPr>
          <a:xfrm>
            <a:off x="5532143" y="11987324"/>
            <a:ext cx="1949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Multi-head attention layer.</a:t>
            </a:r>
          </a:p>
        </p:txBody>
      </p:sp>
      <p:sp>
        <p:nvSpPr>
          <p:cNvPr id="361" name="Chevron 124">
            <a:extLst>
              <a:ext uri="{FF2B5EF4-FFF2-40B4-BE49-F238E27FC236}">
                <a16:creationId xmlns:a16="http://schemas.microsoft.com/office/drawing/2014/main" id="{5350D55E-2E64-6A8F-8BD2-94882EA007BB}"/>
              </a:ext>
            </a:extLst>
          </p:cNvPr>
          <p:cNvSpPr/>
          <p:nvPr/>
        </p:nvSpPr>
        <p:spPr>
          <a:xfrm>
            <a:off x="13208781" y="14053548"/>
            <a:ext cx="544402" cy="5142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2" name="Rounded Rectangle 125">
            <a:extLst>
              <a:ext uri="{FF2B5EF4-FFF2-40B4-BE49-F238E27FC236}">
                <a16:creationId xmlns:a16="http://schemas.microsoft.com/office/drawing/2014/main" id="{8AB55317-7A65-0860-8DCD-A4DEBED2EA4E}"/>
              </a:ext>
            </a:extLst>
          </p:cNvPr>
          <p:cNvSpPr/>
          <p:nvPr/>
        </p:nvSpPr>
        <p:spPr>
          <a:xfrm>
            <a:off x="12701581" y="12855829"/>
            <a:ext cx="2505401" cy="163956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FD5897B-37F7-D2D0-9FD8-66814AA771BA}"/>
              </a:ext>
            </a:extLst>
          </p:cNvPr>
          <p:cNvCxnSpPr>
            <a:cxnSpLocks/>
          </p:cNvCxnSpPr>
          <p:nvPr/>
        </p:nvCxnSpPr>
        <p:spPr>
          <a:xfrm flipV="1">
            <a:off x="14279121" y="13068227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78701D32-00AA-B0F3-A692-EF191492B0EE}"/>
              </a:ext>
            </a:extLst>
          </p:cNvPr>
          <p:cNvCxnSpPr>
            <a:cxnSpLocks/>
          </p:cNvCxnSpPr>
          <p:nvPr/>
        </p:nvCxnSpPr>
        <p:spPr>
          <a:xfrm flipV="1">
            <a:off x="13644475" y="13068227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128">
            <a:extLst>
              <a:ext uri="{FF2B5EF4-FFF2-40B4-BE49-F238E27FC236}">
                <a16:creationId xmlns:a16="http://schemas.microsoft.com/office/drawing/2014/main" id="{0B780432-3E3B-2CB5-2E7A-90F9106D2BA9}"/>
              </a:ext>
            </a:extLst>
          </p:cNvPr>
          <p:cNvSpPr/>
          <p:nvPr/>
        </p:nvSpPr>
        <p:spPr>
          <a:xfrm>
            <a:off x="13644475" y="13054526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026F23C1-E432-D8F5-8DEE-803DAE8A563C}"/>
              </a:ext>
            </a:extLst>
          </p:cNvPr>
          <p:cNvGrpSpPr/>
          <p:nvPr/>
        </p:nvGrpSpPr>
        <p:grpSpPr>
          <a:xfrm>
            <a:off x="14436169" y="13129092"/>
            <a:ext cx="213697" cy="188842"/>
            <a:chOff x="6114441" y="4148345"/>
            <a:chExt cx="240990" cy="212959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B15CAD10-2E9C-AEC9-FA31-5E6513C4A2F3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B92E5063-228B-9A1D-31F9-939AFC176BC4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FE7B3C1-DCB9-4B0F-72B1-3443F88B1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" name="Rounded Rectangle 133">
            <a:extLst>
              <a:ext uri="{FF2B5EF4-FFF2-40B4-BE49-F238E27FC236}">
                <a16:creationId xmlns:a16="http://schemas.microsoft.com/office/drawing/2014/main" id="{F0CF1BA8-CEE8-9D61-88C6-CC00D6931D78}"/>
              </a:ext>
            </a:extLst>
          </p:cNvPr>
          <p:cNvSpPr/>
          <p:nvPr/>
        </p:nvSpPr>
        <p:spPr>
          <a:xfrm>
            <a:off x="13643386" y="13498947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061FA9FD-F9D4-519E-A67C-52B97E4BB1F1}"/>
              </a:ext>
            </a:extLst>
          </p:cNvPr>
          <p:cNvGrpSpPr/>
          <p:nvPr/>
        </p:nvGrpSpPr>
        <p:grpSpPr>
          <a:xfrm>
            <a:off x="14438561" y="13559098"/>
            <a:ext cx="213697" cy="188842"/>
            <a:chOff x="6114441" y="4148345"/>
            <a:chExt cx="240990" cy="212959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0D305AB-C010-F238-A470-31C787F92581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D4B5E772-5DAD-ABC8-5A8A-5A8BF608DDF4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4C982FCC-8772-2F34-8123-514DC1580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86363E62-719F-CA26-A33C-A2EB4FED4F24}"/>
              </a:ext>
            </a:extLst>
          </p:cNvPr>
          <p:cNvGrpSpPr/>
          <p:nvPr/>
        </p:nvGrpSpPr>
        <p:grpSpPr>
          <a:xfrm>
            <a:off x="14768786" y="13517457"/>
            <a:ext cx="244601" cy="277073"/>
            <a:chOff x="6596240" y="4219231"/>
            <a:chExt cx="313777" cy="355432"/>
          </a:xfrm>
        </p:grpSpPr>
        <p:sp>
          <p:nvSpPr>
            <p:cNvPr id="376" name="Triangle 139">
              <a:extLst>
                <a:ext uri="{FF2B5EF4-FFF2-40B4-BE49-F238E27FC236}">
                  <a16:creationId xmlns:a16="http://schemas.microsoft.com/office/drawing/2014/main" id="{A0E7ACAD-BD4D-88B7-29ED-2C4BC22F9271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E7F0D279-2FE2-2F6C-436B-63E51DDB1D65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73296FB5-6B5A-5C11-3F64-EF22D6D8B659}"/>
              </a:ext>
            </a:extLst>
          </p:cNvPr>
          <p:cNvCxnSpPr/>
          <p:nvPr/>
        </p:nvCxnSpPr>
        <p:spPr>
          <a:xfrm>
            <a:off x="13954282" y="1338588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244439A-2D82-308D-0858-F9785A292D94}"/>
              </a:ext>
            </a:extLst>
          </p:cNvPr>
          <p:cNvGrpSpPr/>
          <p:nvPr/>
        </p:nvGrpSpPr>
        <p:grpSpPr>
          <a:xfrm>
            <a:off x="13631270" y="13059202"/>
            <a:ext cx="634652" cy="296550"/>
            <a:chOff x="3623330" y="1324203"/>
            <a:chExt cx="2325051" cy="1183217"/>
          </a:xfrm>
        </p:grpSpPr>
        <p:pic>
          <p:nvPicPr>
            <p:cNvPr id="380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37612F72-493F-1EAD-1330-F2F9E966A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1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783D0DB4-CEBB-B296-E8DD-49EE7BD04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6FEF5C1-71EE-2EAA-704A-EE25E9314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3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F7A9CDE1-C504-082E-4B6A-A442AF607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94353B77-3453-DE17-3E08-CC879A0F2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Oval 384">
            <a:extLst>
              <a:ext uri="{FF2B5EF4-FFF2-40B4-BE49-F238E27FC236}">
                <a16:creationId xmlns:a16="http://schemas.microsoft.com/office/drawing/2014/main" id="{F147E0F1-FF9F-9480-5233-4DD78851B594}"/>
              </a:ext>
            </a:extLst>
          </p:cNvPr>
          <p:cNvSpPr/>
          <p:nvPr/>
        </p:nvSpPr>
        <p:spPr>
          <a:xfrm>
            <a:off x="13506162" y="13031751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F839C0D2-8E37-DFAB-E79E-904E80C2DF24}"/>
              </a:ext>
            </a:extLst>
          </p:cNvPr>
          <p:cNvGrpSpPr/>
          <p:nvPr/>
        </p:nvGrpSpPr>
        <p:grpSpPr>
          <a:xfrm>
            <a:off x="13257359" y="13125534"/>
            <a:ext cx="188841" cy="188842"/>
            <a:chOff x="6762695" y="5234233"/>
            <a:chExt cx="188841" cy="188842"/>
          </a:xfrm>
        </p:grpSpPr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776D636C-1501-9F3C-883E-0FE41C33F4FC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DA69EEC-508F-535B-9903-D52F1E842DEE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75FAB409-DDE7-8ACD-834B-7CC29B15ACEA}"/>
              </a:ext>
            </a:extLst>
          </p:cNvPr>
          <p:cNvGrpSpPr/>
          <p:nvPr/>
        </p:nvGrpSpPr>
        <p:grpSpPr>
          <a:xfrm>
            <a:off x="13257358" y="13546949"/>
            <a:ext cx="188841" cy="188842"/>
            <a:chOff x="6762695" y="5234233"/>
            <a:chExt cx="188841" cy="188842"/>
          </a:xfrm>
        </p:grpSpPr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9AFFDD4A-3785-F6CA-F2D3-BA96F1BACA16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82CF6533-DA90-4533-F6F9-DE6FC4CB6CDD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3F6691AC-C58B-BD9D-C44A-FE849D1D4561}"/>
              </a:ext>
            </a:extLst>
          </p:cNvPr>
          <p:cNvGrpSpPr/>
          <p:nvPr/>
        </p:nvGrpSpPr>
        <p:grpSpPr>
          <a:xfrm>
            <a:off x="13631270" y="13832852"/>
            <a:ext cx="1370001" cy="437243"/>
            <a:chOff x="7136610" y="5506693"/>
            <a:chExt cx="1370001" cy="437243"/>
          </a:xfrm>
        </p:grpSpPr>
        <p:sp>
          <p:nvSpPr>
            <p:cNvPr id="393" name="Rounded Rectangle 156">
              <a:extLst>
                <a:ext uri="{FF2B5EF4-FFF2-40B4-BE49-F238E27FC236}">
                  <a16:creationId xmlns:a16="http://schemas.microsoft.com/office/drawing/2014/main" id="{50FB9DDA-A19D-75F6-B1B5-723ED5FA2928}"/>
                </a:ext>
              </a:extLst>
            </p:cNvPr>
            <p:cNvSpPr/>
            <p:nvPr/>
          </p:nvSpPr>
          <p:spPr>
            <a:xfrm>
              <a:off x="7136610" y="5619758"/>
              <a:ext cx="634652" cy="324178"/>
            </a:xfrm>
            <a:prstGeom prst="roundRect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0B1291A8-B8CB-250C-70D4-53D7F825160F}"/>
                </a:ext>
              </a:extLst>
            </p:cNvPr>
            <p:cNvGrpSpPr/>
            <p:nvPr/>
          </p:nvGrpSpPr>
          <p:grpSpPr>
            <a:xfrm>
              <a:off x="7931785" y="5679909"/>
              <a:ext cx="213697" cy="188842"/>
              <a:chOff x="6114441" y="4148345"/>
              <a:chExt cx="240990" cy="212959"/>
            </a:xfrm>
          </p:grpSpPr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EBDEA127-EFFA-FA53-C62D-0DF0AE989A67}"/>
                  </a:ext>
                </a:extLst>
              </p:cNvPr>
              <p:cNvSpPr/>
              <p:nvPr/>
            </p:nvSpPr>
            <p:spPr>
              <a:xfrm rot="2700000">
                <a:off x="6142472" y="4148345"/>
                <a:ext cx="212959" cy="212959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6A9BC940-8A58-FA01-5F65-0A243344F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4441" y="4272504"/>
                <a:ext cx="1357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2CB763B6-EF48-FDDD-F4AA-F1467134DE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6791" y="4184883"/>
                <a:ext cx="102568" cy="94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D8623338-F752-B5B0-3668-579A3A71823A}"/>
                </a:ext>
              </a:extLst>
            </p:cNvPr>
            <p:cNvGrpSpPr/>
            <p:nvPr/>
          </p:nvGrpSpPr>
          <p:grpSpPr>
            <a:xfrm>
              <a:off x="8262010" y="5638268"/>
              <a:ext cx="244601" cy="277073"/>
              <a:chOff x="6596240" y="4219231"/>
              <a:chExt cx="313777" cy="355432"/>
            </a:xfrm>
          </p:grpSpPr>
          <p:sp>
            <p:nvSpPr>
              <p:cNvPr id="397" name="Triangle 160">
                <a:extLst>
                  <a:ext uri="{FF2B5EF4-FFF2-40B4-BE49-F238E27FC236}">
                    <a16:creationId xmlns:a16="http://schemas.microsoft.com/office/drawing/2014/main" id="{3BCD9583-1746-7EDB-E2CF-FD7F6C2B5211}"/>
                  </a:ext>
                </a:extLst>
              </p:cNvPr>
              <p:cNvSpPr/>
              <p:nvPr/>
            </p:nvSpPr>
            <p:spPr>
              <a:xfrm rot="16200000">
                <a:off x="6518031" y="4297440"/>
                <a:ext cx="355432" cy="199014"/>
              </a:xfrm>
              <a:prstGeom prst="triangle">
                <a:avLst>
                  <a:gd name="adj" fmla="val 53047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94A931ED-BF68-4902-6EAA-CD9D9109AF71}"/>
                  </a:ext>
                </a:extLst>
              </p:cNvPr>
              <p:cNvSpPr/>
              <p:nvPr/>
            </p:nvSpPr>
            <p:spPr>
              <a:xfrm rot="2700000">
                <a:off x="6667770" y="4272757"/>
                <a:ext cx="242248" cy="242247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D9B74B0D-3800-FCAC-F569-F070E65B4DE2}"/>
                </a:ext>
              </a:extLst>
            </p:cNvPr>
            <p:cNvCxnSpPr/>
            <p:nvPr/>
          </p:nvCxnSpPr>
          <p:spPr>
            <a:xfrm>
              <a:off x="7447506" y="5506693"/>
              <a:ext cx="1686" cy="1410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2EE5EEA3-A8BF-1DB6-5167-600E00BAC076}"/>
              </a:ext>
            </a:extLst>
          </p:cNvPr>
          <p:cNvGrpSpPr/>
          <p:nvPr/>
        </p:nvGrpSpPr>
        <p:grpSpPr>
          <a:xfrm>
            <a:off x="13720626" y="14259904"/>
            <a:ext cx="468998" cy="468998"/>
            <a:chOff x="4989908" y="5259485"/>
            <a:chExt cx="1012654" cy="1012654"/>
          </a:xfrm>
        </p:grpSpPr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3107EA2-EF43-638E-D900-777054CF3027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Freeform 167">
              <a:extLst>
                <a:ext uri="{FF2B5EF4-FFF2-40B4-BE49-F238E27FC236}">
                  <a16:creationId xmlns:a16="http://schemas.microsoft.com/office/drawing/2014/main" id="{94E662E9-8435-588F-22AF-DE47D97FD2FB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3A4B7F03-9C77-B1C2-587B-1CCFCD674213}"/>
              </a:ext>
            </a:extLst>
          </p:cNvPr>
          <p:cNvCxnSpPr/>
          <p:nvPr/>
        </p:nvCxnSpPr>
        <p:spPr>
          <a:xfrm>
            <a:off x="13951114" y="1287962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E18B44F6-BE53-3149-3CF6-ABCF1D6EF249}"/>
              </a:ext>
            </a:extLst>
          </p:cNvPr>
          <p:cNvCxnSpPr/>
          <p:nvPr/>
        </p:nvCxnSpPr>
        <p:spPr>
          <a:xfrm>
            <a:off x="13955125" y="1419957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Chevron 170">
            <a:extLst>
              <a:ext uri="{FF2B5EF4-FFF2-40B4-BE49-F238E27FC236}">
                <a16:creationId xmlns:a16="http://schemas.microsoft.com/office/drawing/2014/main" id="{C0280C67-97A8-4D5E-1415-3E3B71F81E9E}"/>
              </a:ext>
            </a:extLst>
          </p:cNvPr>
          <p:cNvSpPr/>
          <p:nvPr/>
        </p:nvSpPr>
        <p:spPr>
          <a:xfrm>
            <a:off x="13527699" y="14376313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21CD02B3-228E-2EB8-D427-68D1F1E1EC2C}"/>
              </a:ext>
            </a:extLst>
          </p:cNvPr>
          <p:cNvCxnSpPr>
            <a:cxnSpLocks/>
          </p:cNvCxnSpPr>
          <p:nvPr/>
        </p:nvCxnSpPr>
        <p:spPr>
          <a:xfrm flipH="1" flipV="1">
            <a:off x="13950448" y="12595270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hevron 337">
            <a:extLst>
              <a:ext uri="{FF2B5EF4-FFF2-40B4-BE49-F238E27FC236}">
                <a16:creationId xmlns:a16="http://schemas.microsoft.com/office/drawing/2014/main" id="{E8038689-A549-0A55-9E40-B05F42BD27C6}"/>
              </a:ext>
            </a:extLst>
          </p:cNvPr>
          <p:cNvSpPr/>
          <p:nvPr/>
        </p:nvSpPr>
        <p:spPr>
          <a:xfrm rot="5400000">
            <a:off x="13832460" y="1239359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07298243-0559-6D8C-2E29-7E7C056034F6}"/>
              </a:ext>
            </a:extLst>
          </p:cNvPr>
          <p:cNvCxnSpPr>
            <a:cxnSpLocks/>
            <a:stCxn id="404" idx="64"/>
            <a:endCxn id="411" idx="1"/>
          </p:cNvCxnSpPr>
          <p:nvPr/>
        </p:nvCxnSpPr>
        <p:spPr>
          <a:xfrm>
            <a:off x="13957441" y="14691461"/>
            <a:ext cx="820" cy="2024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Chevron 337">
            <a:extLst>
              <a:ext uri="{FF2B5EF4-FFF2-40B4-BE49-F238E27FC236}">
                <a16:creationId xmlns:a16="http://schemas.microsoft.com/office/drawing/2014/main" id="{DDE4AAC4-67FE-7DAB-5E13-0B7B6D7C555C}"/>
              </a:ext>
            </a:extLst>
          </p:cNvPr>
          <p:cNvSpPr/>
          <p:nvPr/>
        </p:nvSpPr>
        <p:spPr>
          <a:xfrm rot="5400000">
            <a:off x="13839184" y="14774841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1174D14B-6E96-65FF-EFC8-F06CC0394345}"/>
              </a:ext>
            </a:extLst>
          </p:cNvPr>
          <p:cNvSpPr txBox="1"/>
          <p:nvPr/>
        </p:nvSpPr>
        <p:spPr>
          <a:xfrm>
            <a:off x="13530657" y="12146829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matrix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5A9748-7D47-254D-7AB4-31B4424FA468}"/>
              </a:ext>
            </a:extLst>
          </p:cNvPr>
          <p:cNvSpPr txBox="1"/>
          <p:nvPr/>
        </p:nvSpPr>
        <p:spPr>
          <a:xfrm>
            <a:off x="13480469" y="15036439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Output matrix</a:t>
            </a:r>
          </a:p>
        </p:txBody>
      </p:sp>
      <p:graphicFrame>
        <p:nvGraphicFramePr>
          <p:cNvPr id="421" name="Table 420">
            <a:extLst>
              <a:ext uri="{FF2B5EF4-FFF2-40B4-BE49-F238E27FC236}">
                <a16:creationId xmlns:a16="http://schemas.microsoft.com/office/drawing/2014/main" id="{CAEE155E-5256-351B-4AD5-9903CF07F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19830"/>
              </p:ext>
            </p:extLst>
          </p:nvPr>
        </p:nvGraphicFramePr>
        <p:xfrm>
          <a:off x="8152232" y="12357328"/>
          <a:ext cx="4332059" cy="204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7790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56039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Name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Heads /  Num Neurons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Head Size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22141"/>
                  </a:ext>
                </a:extLst>
              </a:tr>
              <a:tr h="527012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Multi-Head Attention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3679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59426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00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ium 3">
            <a:extLst>
              <a:ext uri="{FF2B5EF4-FFF2-40B4-BE49-F238E27FC236}">
                <a16:creationId xmlns:a16="http://schemas.microsoft.com/office/drawing/2014/main" id="{52430EFB-774F-09FF-ED93-076E7CBAAE91}"/>
              </a:ext>
            </a:extLst>
          </p:cNvPr>
          <p:cNvSpPr/>
          <p:nvPr/>
        </p:nvSpPr>
        <p:spPr>
          <a:xfrm rot="10800000">
            <a:off x="6046595" y="1596308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ium 4">
            <a:extLst>
              <a:ext uri="{FF2B5EF4-FFF2-40B4-BE49-F238E27FC236}">
                <a16:creationId xmlns:a16="http://schemas.microsoft.com/office/drawing/2014/main" id="{8164750D-FC32-E992-1172-AAF2A93DAEBC}"/>
              </a:ext>
            </a:extLst>
          </p:cNvPr>
          <p:cNvSpPr/>
          <p:nvPr/>
        </p:nvSpPr>
        <p:spPr>
          <a:xfrm rot="10800000">
            <a:off x="6030693" y="2898219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ium 5">
            <a:extLst>
              <a:ext uri="{FF2B5EF4-FFF2-40B4-BE49-F238E27FC236}">
                <a16:creationId xmlns:a16="http://schemas.microsoft.com/office/drawing/2014/main" id="{4C2F7626-8B49-5EAD-042A-77DDDE16D830}"/>
              </a:ext>
            </a:extLst>
          </p:cNvPr>
          <p:cNvSpPr/>
          <p:nvPr/>
        </p:nvSpPr>
        <p:spPr>
          <a:xfrm rot="10800000">
            <a:off x="6030693" y="4181230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13787D-5452-5465-A7BF-620EC0D4772F}"/>
              </a:ext>
            </a:extLst>
          </p:cNvPr>
          <p:cNvGrpSpPr/>
          <p:nvPr/>
        </p:nvGrpSpPr>
        <p:grpSpPr>
          <a:xfrm>
            <a:off x="5979608" y="1131081"/>
            <a:ext cx="634652" cy="324178"/>
            <a:chOff x="3448663" y="1963491"/>
            <a:chExt cx="2171399" cy="11091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E4835A-DB3D-62FE-335D-AB104564E805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id="{C07089AB-13C5-30D1-C0C4-8AC1AC5B7544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hevron 10">
                <a:extLst>
                  <a:ext uri="{FF2B5EF4-FFF2-40B4-BE49-F238E27FC236}">
                    <a16:creationId xmlns:a16="http://schemas.microsoft.com/office/drawing/2014/main" id="{4290AE29-55FE-5DA4-BB35-BF7011846D3B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11">
                <a:extLst>
                  <a:ext uri="{FF2B5EF4-FFF2-40B4-BE49-F238E27FC236}">
                    <a16:creationId xmlns:a16="http://schemas.microsoft.com/office/drawing/2014/main" id="{BAC7A828-91F9-66CD-4BDE-724364304298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>
                <a:extLst>
                  <a:ext uri="{FF2B5EF4-FFF2-40B4-BE49-F238E27FC236}">
                    <a16:creationId xmlns:a16="http://schemas.microsoft.com/office/drawing/2014/main" id="{3A4BF09E-C3AA-6F25-42DF-21263EF0E843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>
                <a:extLst>
                  <a:ext uri="{FF2B5EF4-FFF2-40B4-BE49-F238E27FC236}">
                    <a16:creationId xmlns:a16="http://schemas.microsoft.com/office/drawing/2014/main" id="{E6F4B332-76BB-29D8-6019-0CB6BDF3BA35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hevron 14">
                <a:extLst>
                  <a:ext uri="{FF2B5EF4-FFF2-40B4-BE49-F238E27FC236}">
                    <a16:creationId xmlns:a16="http://schemas.microsoft.com/office/drawing/2014/main" id="{848BEA4A-19A6-FCB2-3878-B15DE4557806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hevron 15">
                <a:extLst>
                  <a:ext uri="{FF2B5EF4-FFF2-40B4-BE49-F238E27FC236}">
                    <a16:creationId xmlns:a16="http://schemas.microsoft.com/office/drawing/2014/main" id="{AA3088F5-E446-F295-472B-3AE5E8C30F45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hevron 16">
                <a:extLst>
                  <a:ext uri="{FF2B5EF4-FFF2-40B4-BE49-F238E27FC236}">
                    <a16:creationId xmlns:a16="http://schemas.microsoft.com/office/drawing/2014/main" id="{E0A6E561-F0B8-99F3-F572-DA10F7E57108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>
                <a:extLst>
                  <a:ext uri="{FF2B5EF4-FFF2-40B4-BE49-F238E27FC236}">
                    <a16:creationId xmlns:a16="http://schemas.microsoft.com/office/drawing/2014/main" id="{BAE820BF-6191-CB72-DBE4-7AC5C162C2B1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BE0C6FF-49DC-F7F3-5032-D1DCA1D0D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C50B6E2-197D-95B6-5E8D-E3944EAF9F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89A488F-38BD-4F65-8C37-8E27641B00E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178D03-7950-6101-049F-BB3F92FF2465}"/>
              </a:ext>
            </a:extLst>
          </p:cNvPr>
          <p:cNvGrpSpPr/>
          <p:nvPr/>
        </p:nvGrpSpPr>
        <p:grpSpPr>
          <a:xfrm>
            <a:off x="5979608" y="1989061"/>
            <a:ext cx="634652" cy="324178"/>
            <a:chOff x="3448663" y="1963491"/>
            <a:chExt cx="2171399" cy="11091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F955E15-03E8-873A-D399-4AE6B8FD9E0F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24" name="Chevron 23">
                <a:extLst>
                  <a:ext uri="{FF2B5EF4-FFF2-40B4-BE49-F238E27FC236}">
                    <a16:creationId xmlns:a16="http://schemas.microsoft.com/office/drawing/2014/main" id="{BD546FE2-FE6B-172F-6C80-F0E238A880D6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hevron 24">
                <a:extLst>
                  <a:ext uri="{FF2B5EF4-FFF2-40B4-BE49-F238E27FC236}">
                    <a16:creationId xmlns:a16="http://schemas.microsoft.com/office/drawing/2014/main" id="{F797223B-B8DD-2969-2471-2F194A50F597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>
                <a:extLst>
                  <a:ext uri="{FF2B5EF4-FFF2-40B4-BE49-F238E27FC236}">
                    <a16:creationId xmlns:a16="http://schemas.microsoft.com/office/drawing/2014/main" id="{BD9D45A8-6C60-1EAB-9C57-E624457051A2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hevron 26">
                <a:extLst>
                  <a:ext uri="{FF2B5EF4-FFF2-40B4-BE49-F238E27FC236}">
                    <a16:creationId xmlns:a16="http://schemas.microsoft.com/office/drawing/2014/main" id="{E1AEDC2F-C287-B3F0-B4D2-9CD022F7984D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hevron 27">
                <a:extLst>
                  <a:ext uri="{FF2B5EF4-FFF2-40B4-BE49-F238E27FC236}">
                    <a16:creationId xmlns:a16="http://schemas.microsoft.com/office/drawing/2014/main" id="{0ED2E97F-B111-31B4-DA1C-2DC2C1A81574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hevron 28">
                <a:extLst>
                  <a:ext uri="{FF2B5EF4-FFF2-40B4-BE49-F238E27FC236}">
                    <a16:creationId xmlns:a16="http://schemas.microsoft.com/office/drawing/2014/main" id="{E8066E75-9275-6EF1-639C-4CF6FFF66717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Chevron 29">
                <a:extLst>
                  <a:ext uri="{FF2B5EF4-FFF2-40B4-BE49-F238E27FC236}">
                    <a16:creationId xmlns:a16="http://schemas.microsoft.com/office/drawing/2014/main" id="{DA236C5B-EFB0-5A9B-7413-516A2033D55E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30">
                <a:extLst>
                  <a:ext uri="{FF2B5EF4-FFF2-40B4-BE49-F238E27FC236}">
                    <a16:creationId xmlns:a16="http://schemas.microsoft.com/office/drawing/2014/main" id="{5C0EAD8E-EF7D-70A2-9D5E-8D81EBB28E10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hevron 31">
                <a:extLst>
                  <a:ext uri="{FF2B5EF4-FFF2-40B4-BE49-F238E27FC236}">
                    <a16:creationId xmlns:a16="http://schemas.microsoft.com/office/drawing/2014/main" id="{FBA17201-D694-8A43-D180-7F25F3156342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759DE98-EE46-E50C-84A0-3509BF3E83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3FCD21-C74B-83EB-6822-C89132619F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08EC0A9-93EC-AB23-F626-E25D3F2096D0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E14B6E-15AC-A4A7-2ED7-3CA4B2E75FAE}"/>
              </a:ext>
            </a:extLst>
          </p:cNvPr>
          <p:cNvGrpSpPr/>
          <p:nvPr/>
        </p:nvGrpSpPr>
        <p:grpSpPr>
          <a:xfrm>
            <a:off x="5979608" y="2438784"/>
            <a:ext cx="634652" cy="324178"/>
            <a:chOff x="3448663" y="1963491"/>
            <a:chExt cx="2171399" cy="110914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E499211-CF3B-24CE-DD6D-57EB5E4BD4B2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38" name="Chevron 37">
                <a:extLst>
                  <a:ext uri="{FF2B5EF4-FFF2-40B4-BE49-F238E27FC236}">
                    <a16:creationId xmlns:a16="http://schemas.microsoft.com/office/drawing/2014/main" id="{214D3371-E777-4135-20EF-7EEDA4BC5AF8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hevron 38">
                <a:extLst>
                  <a:ext uri="{FF2B5EF4-FFF2-40B4-BE49-F238E27FC236}">
                    <a16:creationId xmlns:a16="http://schemas.microsoft.com/office/drawing/2014/main" id="{61DD294F-177C-F349-A84F-ED39581D60E3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hevron 39">
                <a:extLst>
                  <a:ext uri="{FF2B5EF4-FFF2-40B4-BE49-F238E27FC236}">
                    <a16:creationId xmlns:a16="http://schemas.microsoft.com/office/drawing/2014/main" id="{A81ECCA2-4D76-AAC5-66FC-F5A4C26D1344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Chevron 40">
                <a:extLst>
                  <a:ext uri="{FF2B5EF4-FFF2-40B4-BE49-F238E27FC236}">
                    <a16:creationId xmlns:a16="http://schemas.microsoft.com/office/drawing/2014/main" id="{71195391-8771-A31A-BEE6-D443906ED236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Chevron 41">
                <a:extLst>
                  <a:ext uri="{FF2B5EF4-FFF2-40B4-BE49-F238E27FC236}">
                    <a16:creationId xmlns:a16="http://schemas.microsoft.com/office/drawing/2014/main" id="{E41FAFFB-FBE4-2280-02DD-09E8CC84E1A9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Chevron 42">
                <a:extLst>
                  <a:ext uri="{FF2B5EF4-FFF2-40B4-BE49-F238E27FC236}">
                    <a16:creationId xmlns:a16="http://schemas.microsoft.com/office/drawing/2014/main" id="{A18B5FE4-DB1B-C3CB-A73C-B3C3F23FE8D8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hevron 43">
                <a:extLst>
                  <a:ext uri="{FF2B5EF4-FFF2-40B4-BE49-F238E27FC236}">
                    <a16:creationId xmlns:a16="http://schemas.microsoft.com/office/drawing/2014/main" id="{BF041C57-915A-8A01-B4FD-D202F6E6796E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>
                <a:extLst>
                  <a:ext uri="{FF2B5EF4-FFF2-40B4-BE49-F238E27FC236}">
                    <a16:creationId xmlns:a16="http://schemas.microsoft.com/office/drawing/2014/main" id="{43B98BB6-1DD5-AC4A-28C3-E25CF847AA47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>
                <a:extLst>
                  <a:ext uri="{FF2B5EF4-FFF2-40B4-BE49-F238E27FC236}">
                    <a16:creationId xmlns:a16="http://schemas.microsoft.com/office/drawing/2014/main" id="{0FE8A17D-83D4-51EB-F62B-5B770DE921F7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BDAF633-C3BB-57E2-329D-568A8F5471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A9A7F41-8C19-6FDE-EE10-8B5F85539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16F397A-DBF5-F828-2CC8-673A42D0860C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5B2CF4-2F91-335D-5EC6-804120EA5FE2}"/>
              </a:ext>
            </a:extLst>
          </p:cNvPr>
          <p:cNvGrpSpPr/>
          <p:nvPr/>
        </p:nvGrpSpPr>
        <p:grpSpPr>
          <a:xfrm>
            <a:off x="5979608" y="3284765"/>
            <a:ext cx="634652" cy="324178"/>
            <a:chOff x="3448663" y="1963491"/>
            <a:chExt cx="2171399" cy="110914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4348CB2-AE8F-02F8-FFA8-6429BA3E1296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52" name="Chevron 51">
                <a:extLst>
                  <a:ext uri="{FF2B5EF4-FFF2-40B4-BE49-F238E27FC236}">
                    <a16:creationId xmlns:a16="http://schemas.microsoft.com/office/drawing/2014/main" id="{DD55AA47-0A7E-0473-BD4E-904C575B582A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Chevron 52">
                <a:extLst>
                  <a:ext uri="{FF2B5EF4-FFF2-40B4-BE49-F238E27FC236}">
                    <a16:creationId xmlns:a16="http://schemas.microsoft.com/office/drawing/2014/main" id="{370FCAE0-70B0-0D9E-F7EB-84FE510BE68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Chevron 53">
                <a:extLst>
                  <a:ext uri="{FF2B5EF4-FFF2-40B4-BE49-F238E27FC236}">
                    <a16:creationId xmlns:a16="http://schemas.microsoft.com/office/drawing/2014/main" id="{846A15AF-E28D-A7B5-6999-52924D87CCC8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Chevron 54">
                <a:extLst>
                  <a:ext uri="{FF2B5EF4-FFF2-40B4-BE49-F238E27FC236}">
                    <a16:creationId xmlns:a16="http://schemas.microsoft.com/office/drawing/2014/main" id="{AB4767BA-C333-CF65-6CE2-BB6B24AAFDB1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hevron 55">
                <a:extLst>
                  <a:ext uri="{FF2B5EF4-FFF2-40B4-BE49-F238E27FC236}">
                    <a16:creationId xmlns:a16="http://schemas.microsoft.com/office/drawing/2014/main" id="{E08467A5-2A95-51D4-F56E-807B54A4B6D6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evron 56">
                <a:extLst>
                  <a:ext uri="{FF2B5EF4-FFF2-40B4-BE49-F238E27FC236}">
                    <a16:creationId xmlns:a16="http://schemas.microsoft.com/office/drawing/2014/main" id="{855AF5C6-230D-2E05-08DE-D79E127E7D68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hevron 57">
                <a:extLst>
                  <a:ext uri="{FF2B5EF4-FFF2-40B4-BE49-F238E27FC236}">
                    <a16:creationId xmlns:a16="http://schemas.microsoft.com/office/drawing/2014/main" id="{63BDDF6E-873F-57EC-92E7-196F8AA94AC8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>
                <a:extLst>
                  <a:ext uri="{FF2B5EF4-FFF2-40B4-BE49-F238E27FC236}">
                    <a16:creationId xmlns:a16="http://schemas.microsoft.com/office/drawing/2014/main" id="{471561E4-1908-CDAE-79D8-227C51FA7BF5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evron 59">
                <a:extLst>
                  <a:ext uri="{FF2B5EF4-FFF2-40B4-BE49-F238E27FC236}">
                    <a16:creationId xmlns:a16="http://schemas.microsoft.com/office/drawing/2014/main" id="{44124BA9-3EDC-6B3A-88B0-35D645852BFA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50EFD9F-B1FF-7714-4C82-5F20C15D2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EDAEDBF-2C0B-9F75-BAB4-538973FEAC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CA068E1-BD24-1791-6AFA-5E93D585C05D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3A9424F-A5F3-9622-77C6-D5966B71D577}"/>
              </a:ext>
            </a:extLst>
          </p:cNvPr>
          <p:cNvGrpSpPr/>
          <p:nvPr/>
        </p:nvGrpSpPr>
        <p:grpSpPr>
          <a:xfrm>
            <a:off x="5982075" y="3729186"/>
            <a:ext cx="634652" cy="324178"/>
            <a:chOff x="3448663" y="1963491"/>
            <a:chExt cx="2171399" cy="110914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A3B399E-AB41-20A4-D82C-DB6AF28ABB03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66" name="Chevron 65">
                <a:extLst>
                  <a:ext uri="{FF2B5EF4-FFF2-40B4-BE49-F238E27FC236}">
                    <a16:creationId xmlns:a16="http://schemas.microsoft.com/office/drawing/2014/main" id="{F6014124-5C85-3074-C1B7-C15D496D9463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66">
                <a:extLst>
                  <a:ext uri="{FF2B5EF4-FFF2-40B4-BE49-F238E27FC236}">
                    <a16:creationId xmlns:a16="http://schemas.microsoft.com/office/drawing/2014/main" id="{A9DF0DB8-D197-42DF-A972-714A7535CB3E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67">
                <a:extLst>
                  <a:ext uri="{FF2B5EF4-FFF2-40B4-BE49-F238E27FC236}">
                    <a16:creationId xmlns:a16="http://schemas.microsoft.com/office/drawing/2014/main" id="{A2A5460A-0488-8CA4-82F1-8D22602D8F15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>
                <a:extLst>
                  <a:ext uri="{FF2B5EF4-FFF2-40B4-BE49-F238E27FC236}">
                    <a16:creationId xmlns:a16="http://schemas.microsoft.com/office/drawing/2014/main" id="{BF8AC27D-1221-62A6-E911-078AA0B3BF7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>
                <a:extLst>
                  <a:ext uri="{FF2B5EF4-FFF2-40B4-BE49-F238E27FC236}">
                    <a16:creationId xmlns:a16="http://schemas.microsoft.com/office/drawing/2014/main" id="{7C2C0DE5-7E8C-7562-878E-88A4D64EAB6C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Chevron 70">
                <a:extLst>
                  <a:ext uri="{FF2B5EF4-FFF2-40B4-BE49-F238E27FC236}">
                    <a16:creationId xmlns:a16="http://schemas.microsoft.com/office/drawing/2014/main" id="{DA5D2FD4-13B0-CA0B-1E70-C3C2E81CF287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vron 71">
                <a:extLst>
                  <a:ext uri="{FF2B5EF4-FFF2-40B4-BE49-F238E27FC236}">
                    <a16:creationId xmlns:a16="http://schemas.microsoft.com/office/drawing/2014/main" id="{DA5565C4-5720-D590-0E6E-82403D6E1D11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evron 72">
                <a:extLst>
                  <a:ext uri="{FF2B5EF4-FFF2-40B4-BE49-F238E27FC236}">
                    <a16:creationId xmlns:a16="http://schemas.microsoft.com/office/drawing/2014/main" id="{652F1BF0-3E16-F46A-DE81-ABE642721B70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Chevron 73">
                <a:extLst>
                  <a:ext uri="{FF2B5EF4-FFF2-40B4-BE49-F238E27FC236}">
                    <a16:creationId xmlns:a16="http://schemas.microsoft.com/office/drawing/2014/main" id="{CC6DA52A-628E-EACE-5BFF-7B3192DE7D85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B068D36-CCFC-FBBC-EE60-F5679A63CB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16158BD-24BE-00A0-BC7B-D8C3576C4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B4769B8-F768-F5A3-48AE-7682E1A28216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C15E0E8-C111-7EB9-DF92-58D7EFFB74CA}"/>
              </a:ext>
            </a:extLst>
          </p:cNvPr>
          <p:cNvGrpSpPr/>
          <p:nvPr/>
        </p:nvGrpSpPr>
        <p:grpSpPr>
          <a:xfrm>
            <a:off x="5980697" y="4573924"/>
            <a:ext cx="634652" cy="324178"/>
            <a:chOff x="3448663" y="1963491"/>
            <a:chExt cx="2171399" cy="110914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C756FAC-E85B-F564-0392-C1B30572EC2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80" name="Chevron 79">
                <a:extLst>
                  <a:ext uri="{FF2B5EF4-FFF2-40B4-BE49-F238E27FC236}">
                    <a16:creationId xmlns:a16="http://schemas.microsoft.com/office/drawing/2014/main" id="{9DE357F5-94FC-1639-5691-8B708E9A5531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Chevron 80">
                <a:extLst>
                  <a:ext uri="{FF2B5EF4-FFF2-40B4-BE49-F238E27FC236}">
                    <a16:creationId xmlns:a16="http://schemas.microsoft.com/office/drawing/2014/main" id="{321D78A3-2FF3-3CE5-0240-D8AD5094F7F6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evron 81">
                <a:extLst>
                  <a:ext uri="{FF2B5EF4-FFF2-40B4-BE49-F238E27FC236}">
                    <a16:creationId xmlns:a16="http://schemas.microsoft.com/office/drawing/2014/main" id="{93D9AF83-FA13-9FD9-409E-117E45164C7D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Chevron 82">
                <a:extLst>
                  <a:ext uri="{FF2B5EF4-FFF2-40B4-BE49-F238E27FC236}">
                    <a16:creationId xmlns:a16="http://schemas.microsoft.com/office/drawing/2014/main" id="{E5BE6E93-AEDA-CF4B-C310-5D75D4F3A649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Chevron 83">
                <a:extLst>
                  <a:ext uri="{FF2B5EF4-FFF2-40B4-BE49-F238E27FC236}">
                    <a16:creationId xmlns:a16="http://schemas.microsoft.com/office/drawing/2014/main" id="{050ECB3D-B47D-9D67-E39A-BBCC8F71A9FE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Chevron 84">
                <a:extLst>
                  <a:ext uri="{FF2B5EF4-FFF2-40B4-BE49-F238E27FC236}">
                    <a16:creationId xmlns:a16="http://schemas.microsoft.com/office/drawing/2014/main" id="{4F398A42-5B7E-5A46-BE64-310D6290AF46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vron 85">
                <a:extLst>
                  <a:ext uri="{FF2B5EF4-FFF2-40B4-BE49-F238E27FC236}">
                    <a16:creationId xmlns:a16="http://schemas.microsoft.com/office/drawing/2014/main" id="{BD06E72F-790C-9160-B20A-E6A432DFC791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vron 86">
                <a:extLst>
                  <a:ext uri="{FF2B5EF4-FFF2-40B4-BE49-F238E27FC236}">
                    <a16:creationId xmlns:a16="http://schemas.microsoft.com/office/drawing/2014/main" id="{FE3A032D-0D5F-2DBD-DD29-9CD69EF257B2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hevron 87">
                <a:extLst>
                  <a:ext uri="{FF2B5EF4-FFF2-40B4-BE49-F238E27FC236}">
                    <a16:creationId xmlns:a16="http://schemas.microsoft.com/office/drawing/2014/main" id="{A301C87A-B304-C307-5B8E-7B1854B925FA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CD2F67C-36FE-634E-6AC5-9786190CD9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AE5150A-BF47-1F23-6FB0-36F8D4076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5D18E5A4-510F-D118-D4F1-66B0177985B1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5D3CD3AD-C4CD-92D7-F7B5-DC0235BFB0CC}"/>
              </a:ext>
            </a:extLst>
          </p:cNvPr>
          <p:cNvSpPr/>
          <p:nvPr/>
        </p:nvSpPr>
        <p:spPr>
          <a:xfrm>
            <a:off x="5979608" y="5018345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AF25974-E6A4-9FB0-5B69-137870F1A1E6}"/>
              </a:ext>
            </a:extLst>
          </p:cNvPr>
          <p:cNvSpPr/>
          <p:nvPr/>
        </p:nvSpPr>
        <p:spPr>
          <a:xfrm>
            <a:off x="5978092" y="5463129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32838AD-36C6-32CB-2354-D5DE755FB661}"/>
              </a:ext>
            </a:extLst>
          </p:cNvPr>
          <p:cNvGrpSpPr/>
          <p:nvPr/>
        </p:nvGrpSpPr>
        <p:grpSpPr>
          <a:xfrm>
            <a:off x="6774786" y="5078496"/>
            <a:ext cx="213697" cy="188842"/>
            <a:chOff x="6114441" y="4148345"/>
            <a:chExt cx="240990" cy="21295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FE704B5-10AF-41BD-4473-12F696F9D73C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34647F9-70E4-2E28-141F-1785580D533A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7101C1C-C4A4-D874-8A23-AA6387DAA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C366DA7-7792-79D1-702C-6770CDE1AF30}"/>
              </a:ext>
            </a:extLst>
          </p:cNvPr>
          <p:cNvGrpSpPr/>
          <p:nvPr/>
        </p:nvGrpSpPr>
        <p:grpSpPr>
          <a:xfrm>
            <a:off x="7105011" y="5036858"/>
            <a:ext cx="244601" cy="277073"/>
            <a:chOff x="6596240" y="4219231"/>
            <a:chExt cx="313777" cy="355432"/>
          </a:xfrm>
        </p:grpSpPr>
        <p:sp>
          <p:nvSpPr>
            <p:cNvPr id="98" name="Triangle 97">
              <a:extLst>
                <a:ext uri="{FF2B5EF4-FFF2-40B4-BE49-F238E27FC236}">
                  <a16:creationId xmlns:a16="http://schemas.microsoft.com/office/drawing/2014/main" id="{994338F8-4AD9-7035-BC23-58684A0EC9F3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862043A-4EAA-B36B-FD90-44958ED5F0F3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7E585A-7304-9A28-1C48-0BC524921F07}"/>
              </a:ext>
            </a:extLst>
          </p:cNvPr>
          <p:cNvGrpSpPr/>
          <p:nvPr/>
        </p:nvGrpSpPr>
        <p:grpSpPr>
          <a:xfrm>
            <a:off x="6772394" y="5518268"/>
            <a:ext cx="213697" cy="188842"/>
            <a:chOff x="6114441" y="4148345"/>
            <a:chExt cx="240990" cy="21295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F59D5F8-0576-AE3E-176A-B60A998E7E58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2C6EA8E-C944-F904-12AA-90F196BEEA31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C2A62E5-2A48-D0E0-D296-E450A86AE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221EF61-253A-257C-B570-37D93CA1103D}"/>
              </a:ext>
            </a:extLst>
          </p:cNvPr>
          <p:cNvGrpSpPr/>
          <p:nvPr/>
        </p:nvGrpSpPr>
        <p:grpSpPr>
          <a:xfrm>
            <a:off x="7102619" y="5476630"/>
            <a:ext cx="244601" cy="277073"/>
            <a:chOff x="6596240" y="4219231"/>
            <a:chExt cx="313777" cy="355432"/>
          </a:xfrm>
        </p:grpSpPr>
        <p:sp>
          <p:nvSpPr>
            <p:cNvPr id="105" name="Triangle 104">
              <a:extLst>
                <a:ext uri="{FF2B5EF4-FFF2-40B4-BE49-F238E27FC236}">
                  <a16:creationId xmlns:a16="http://schemas.microsoft.com/office/drawing/2014/main" id="{2AE55D59-8F7B-44A5-C8B8-95E098006585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6BB517C-E23E-63BA-18AD-E1997FFA8481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948B809-C63A-D5FB-4CDF-A60494629604}"/>
              </a:ext>
            </a:extLst>
          </p:cNvPr>
          <p:cNvSpPr/>
          <p:nvPr/>
        </p:nvSpPr>
        <p:spPr>
          <a:xfrm>
            <a:off x="5975707" y="5912573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BDAE40-0F9C-3490-85B1-DFD6DCCB4514}"/>
              </a:ext>
            </a:extLst>
          </p:cNvPr>
          <p:cNvGrpSpPr/>
          <p:nvPr/>
        </p:nvGrpSpPr>
        <p:grpSpPr>
          <a:xfrm>
            <a:off x="6772394" y="4648490"/>
            <a:ext cx="213697" cy="188842"/>
            <a:chOff x="6114441" y="4148345"/>
            <a:chExt cx="240990" cy="21295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A97B7E2-D6DF-1357-C99D-DAB8A51ACEF2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291D14F-EA02-53DA-B7F6-150E3C06F2E7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0252F8-28E9-6D7E-8E85-4ED84030D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ED2DA5F-0100-23B0-11E9-B017140377FE}"/>
              </a:ext>
            </a:extLst>
          </p:cNvPr>
          <p:cNvGrpSpPr/>
          <p:nvPr/>
        </p:nvGrpSpPr>
        <p:grpSpPr>
          <a:xfrm>
            <a:off x="6756498" y="3816055"/>
            <a:ext cx="213697" cy="188842"/>
            <a:chOff x="6114441" y="4148345"/>
            <a:chExt cx="240990" cy="21295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A17D25F-1930-1C6C-68B1-A5363B24AD82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48B974-5068-2273-0C6F-9A5356FE1F06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CF64458-9A82-DF7D-99D1-8A73EADAB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E6B4B1-138C-4DD7-E2E7-FA94C0273B40}"/>
              </a:ext>
            </a:extLst>
          </p:cNvPr>
          <p:cNvGrpSpPr/>
          <p:nvPr/>
        </p:nvGrpSpPr>
        <p:grpSpPr>
          <a:xfrm>
            <a:off x="6760025" y="3381167"/>
            <a:ext cx="213697" cy="188842"/>
            <a:chOff x="6114441" y="4148345"/>
            <a:chExt cx="240990" cy="21295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9DF6273-6AD1-C359-1523-21FDC14D8143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6199D2F-E53C-EF73-4D84-3AEC6368107A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94E02B7-83A3-F3D6-EDEE-12920B38B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A5ECBF8-CA4B-9A51-8C8C-381570E279B2}"/>
              </a:ext>
            </a:extLst>
          </p:cNvPr>
          <p:cNvGrpSpPr/>
          <p:nvPr/>
        </p:nvGrpSpPr>
        <p:grpSpPr>
          <a:xfrm>
            <a:off x="6758142" y="2491445"/>
            <a:ext cx="213697" cy="188842"/>
            <a:chOff x="6114441" y="4148345"/>
            <a:chExt cx="240990" cy="21295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C089428-70AB-33DE-2AA4-F955151648A4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B699CB2-9AB6-87F8-89B0-5A16AF0317CB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F998822-6827-384B-1FD5-3314156A2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017688-9BAA-459F-242C-CBB6A1C588B5}"/>
              </a:ext>
            </a:extLst>
          </p:cNvPr>
          <p:cNvGrpSpPr/>
          <p:nvPr/>
        </p:nvGrpSpPr>
        <p:grpSpPr>
          <a:xfrm>
            <a:off x="6761669" y="2056557"/>
            <a:ext cx="213697" cy="188842"/>
            <a:chOff x="6114441" y="4148345"/>
            <a:chExt cx="240990" cy="21295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0491416-B0FC-8A5A-299D-1FBB0AD80A9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913BAEE-5E2B-9948-9BD9-F0A17E27D3D9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7E535AF-0C4C-D8EC-F84A-3EAC5C0D4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7FC0464-B258-CA64-F8C2-EF1AF9619130}"/>
              </a:ext>
            </a:extLst>
          </p:cNvPr>
          <p:cNvGrpSpPr/>
          <p:nvPr/>
        </p:nvGrpSpPr>
        <p:grpSpPr>
          <a:xfrm>
            <a:off x="6762430" y="1208722"/>
            <a:ext cx="213697" cy="188842"/>
            <a:chOff x="6114441" y="4148345"/>
            <a:chExt cx="240990" cy="21295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0DD09EB-45E5-340C-491C-A891EB0E0FFF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0BE8933-6BA7-2FD6-3D03-6A15DA351362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C1EAB6D-8DA5-FA94-94C3-783156CA2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EFD8C62-2A99-98F5-CEDF-721D83918E08}"/>
              </a:ext>
            </a:extLst>
          </p:cNvPr>
          <p:cNvGrpSpPr/>
          <p:nvPr/>
        </p:nvGrpSpPr>
        <p:grpSpPr>
          <a:xfrm>
            <a:off x="6797250" y="5961096"/>
            <a:ext cx="188841" cy="188842"/>
            <a:chOff x="8672660" y="5000203"/>
            <a:chExt cx="188841" cy="188842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463C3B7-1D60-3BF0-DC23-4560FAFC5C6F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C93D899-75D6-8309-AB4A-F5F4B0385586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7F51A7-C86E-A6DB-F3DA-2B93967EA93B}"/>
              </a:ext>
            </a:extLst>
          </p:cNvPr>
          <p:cNvCxnSpPr>
            <a:stCxn id="9" idx="2"/>
            <a:endCxn id="4" idx="2"/>
          </p:cNvCxnSpPr>
          <p:nvPr/>
        </p:nvCxnSpPr>
        <p:spPr>
          <a:xfrm>
            <a:off x="6296934" y="145526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A5F037B-6597-7826-2E54-928265334CF1}"/>
              </a:ext>
            </a:extLst>
          </p:cNvPr>
          <p:cNvCxnSpPr/>
          <p:nvPr/>
        </p:nvCxnSpPr>
        <p:spPr>
          <a:xfrm>
            <a:off x="6291347" y="187015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C16BF6B-7237-9C97-647D-480DD37BD9B0}"/>
              </a:ext>
            </a:extLst>
          </p:cNvPr>
          <p:cNvCxnSpPr/>
          <p:nvPr/>
        </p:nvCxnSpPr>
        <p:spPr>
          <a:xfrm>
            <a:off x="6297777" y="230717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3442EAC-07D2-3085-4DC1-6BE559399628}"/>
              </a:ext>
            </a:extLst>
          </p:cNvPr>
          <p:cNvCxnSpPr/>
          <p:nvPr/>
        </p:nvCxnSpPr>
        <p:spPr>
          <a:xfrm>
            <a:off x="6290504" y="277653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9E5F43C-4409-A92E-4685-17D166DEE0F1}"/>
              </a:ext>
            </a:extLst>
          </p:cNvPr>
          <p:cNvCxnSpPr/>
          <p:nvPr/>
        </p:nvCxnSpPr>
        <p:spPr>
          <a:xfrm>
            <a:off x="6290504" y="315833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9F6B7FA-B630-EA82-CC29-84C4996A2501}"/>
              </a:ext>
            </a:extLst>
          </p:cNvPr>
          <p:cNvCxnSpPr/>
          <p:nvPr/>
        </p:nvCxnSpPr>
        <p:spPr>
          <a:xfrm>
            <a:off x="6290504" y="361083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1814520-68C0-CF4D-9DAB-0EBC6DBBDC01}"/>
              </a:ext>
            </a:extLst>
          </p:cNvPr>
          <p:cNvCxnSpPr/>
          <p:nvPr/>
        </p:nvCxnSpPr>
        <p:spPr>
          <a:xfrm>
            <a:off x="6296934" y="405628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F9F51A2-EE65-84D9-4967-FBD0EFA8C65D}"/>
              </a:ext>
            </a:extLst>
          </p:cNvPr>
          <p:cNvCxnSpPr/>
          <p:nvPr/>
        </p:nvCxnSpPr>
        <p:spPr>
          <a:xfrm>
            <a:off x="6290504" y="490528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B15C9D0-AC58-2779-254D-BE007FD83042}"/>
              </a:ext>
            </a:extLst>
          </p:cNvPr>
          <p:cNvCxnSpPr/>
          <p:nvPr/>
        </p:nvCxnSpPr>
        <p:spPr>
          <a:xfrm>
            <a:off x="6290504" y="534895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B5DD8C2-1A5A-4629-7E8A-4B170E06DF45}"/>
              </a:ext>
            </a:extLst>
          </p:cNvPr>
          <p:cNvCxnSpPr/>
          <p:nvPr/>
        </p:nvCxnSpPr>
        <p:spPr>
          <a:xfrm>
            <a:off x="6290504" y="578093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Table 147">
            <a:extLst>
              <a:ext uri="{FF2B5EF4-FFF2-40B4-BE49-F238E27FC236}">
                <a16:creationId xmlns:a16="http://schemas.microsoft.com/office/drawing/2014/main" id="{11317775-17DC-0557-C502-2FDE6EBB36B1}"/>
              </a:ext>
            </a:extLst>
          </p:cNvPr>
          <p:cNvGraphicFramePr>
            <a:graphicFrameLocks noGrp="1"/>
          </p:cNvGraphicFramePr>
          <p:nvPr/>
        </p:nvGraphicFramePr>
        <p:xfrm>
          <a:off x="1057278" y="634343"/>
          <a:ext cx="4871943" cy="567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29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769478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966238476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5233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57923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12458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4995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17048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701856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17800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23268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304947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0.5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84894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738637"/>
                  </a:ext>
                </a:extLst>
              </a:tr>
            </a:tbl>
          </a:graphicData>
        </a:graphic>
      </p:graphicFrame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544B898-F986-8F1E-E55B-38ED18985C29}"/>
              </a:ext>
            </a:extLst>
          </p:cNvPr>
          <p:cNvCxnSpPr/>
          <p:nvPr/>
        </p:nvCxnSpPr>
        <p:spPr>
          <a:xfrm>
            <a:off x="6281031" y="442732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rapezium 147">
            <a:extLst>
              <a:ext uri="{FF2B5EF4-FFF2-40B4-BE49-F238E27FC236}">
                <a16:creationId xmlns:a16="http://schemas.microsoft.com/office/drawing/2014/main" id="{8BC87527-7628-9BBE-82B9-B674649B9B40}"/>
              </a:ext>
            </a:extLst>
          </p:cNvPr>
          <p:cNvSpPr/>
          <p:nvPr/>
        </p:nvSpPr>
        <p:spPr>
          <a:xfrm rot="10800000">
            <a:off x="15034263" y="1808702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rapezium 148">
            <a:extLst>
              <a:ext uri="{FF2B5EF4-FFF2-40B4-BE49-F238E27FC236}">
                <a16:creationId xmlns:a16="http://schemas.microsoft.com/office/drawing/2014/main" id="{3FF11477-46FA-F302-1826-ED17813FE449}"/>
              </a:ext>
            </a:extLst>
          </p:cNvPr>
          <p:cNvSpPr/>
          <p:nvPr/>
        </p:nvSpPr>
        <p:spPr>
          <a:xfrm rot="10800000">
            <a:off x="15018361" y="3110613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rapezium 149">
            <a:extLst>
              <a:ext uri="{FF2B5EF4-FFF2-40B4-BE49-F238E27FC236}">
                <a16:creationId xmlns:a16="http://schemas.microsoft.com/office/drawing/2014/main" id="{64F15760-3115-7FAC-9CF8-E3DADC22FC19}"/>
              </a:ext>
            </a:extLst>
          </p:cNvPr>
          <p:cNvSpPr/>
          <p:nvPr/>
        </p:nvSpPr>
        <p:spPr>
          <a:xfrm rot="10800000">
            <a:off x="15018361" y="4393624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E2649D-52B4-19D1-BC15-469881592E5E}"/>
              </a:ext>
            </a:extLst>
          </p:cNvPr>
          <p:cNvGrpSpPr/>
          <p:nvPr/>
        </p:nvGrpSpPr>
        <p:grpSpPr>
          <a:xfrm>
            <a:off x="14967276" y="1343475"/>
            <a:ext cx="634652" cy="324178"/>
            <a:chOff x="3448663" y="1963491"/>
            <a:chExt cx="2171399" cy="110914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75119D8-3DC7-12DE-19A0-DA2128534C5B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54" name="Chevron 153">
                <a:extLst>
                  <a:ext uri="{FF2B5EF4-FFF2-40B4-BE49-F238E27FC236}">
                    <a16:creationId xmlns:a16="http://schemas.microsoft.com/office/drawing/2014/main" id="{4107E46D-C158-6531-0405-55F262AD38EF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Chevron 154">
                <a:extLst>
                  <a:ext uri="{FF2B5EF4-FFF2-40B4-BE49-F238E27FC236}">
                    <a16:creationId xmlns:a16="http://schemas.microsoft.com/office/drawing/2014/main" id="{55FAE9FD-1743-863E-4846-48B29759F19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Chevron 155">
                <a:extLst>
                  <a:ext uri="{FF2B5EF4-FFF2-40B4-BE49-F238E27FC236}">
                    <a16:creationId xmlns:a16="http://schemas.microsoft.com/office/drawing/2014/main" id="{28E06637-A871-531B-4BE8-8F3AF158CC8C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Chevron 156">
                <a:extLst>
                  <a:ext uri="{FF2B5EF4-FFF2-40B4-BE49-F238E27FC236}">
                    <a16:creationId xmlns:a16="http://schemas.microsoft.com/office/drawing/2014/main" id="{6769F652-9CD1-816B-7CDA-E361E1E2B99F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Chevron 157">
                <a:extLst>
                  <a:ext uri="{FF2B5EF4-FFF2-40B4-BE49-F238E27FC236}">
                    <a16:creationId xmlns:a16="http://schemas.microsoft.com/office/drawing/2014/main" id="{18B50EEB-8816-B40B-305A-7DCF7B70C0A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Chevron 158">
                <a:extLst>
                  <a:ext uri="{FF2B5EF4-FFF2-40B4-BE49-F238E27FC236}">
                    <a16:creationId xmlns:a16="http://schemas.microsoft.com/office/drawing/2014/main" id="{31A1C6EA-0E8A-417C-8BBF-57C274A44485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Chevron 159">
                <a:extLst>
                  <a:ext uri="{FF2B5EF4-FFF2-40B4-BE49-F238E27FC236}">
                    <a16:creationId xmlns:a16="http://schemas.microsoft.com/office/drawing/2014/main" id="{11840576-851C-8918-8375-94BC7BA2838E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Chevron 160">
                <a:extLst>
                  <a:ext uri="{FF2B5EF4-FFF2-40B4-BE49-F238E27FC236}">
                    <a16:creationId xmlns:a16="http://schemas.microsoft.com/office/drawing/2014/main" id="{145D686C-71B5-174E-A02B-EFEDCA53D4E6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Chevron 161">
                <a:extLst>
                  <a:ext uri="{FF2B5EF4-FFF2-40B4-BE49-F238E27FC236}">
                    <a16:creationId xmlns:a16="http://schemas.microsoft.com/office/drawing/2014/main" id="{71F7D871-2AF6-4F5B-9984-671C79206367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D1EE40F0-E9A8-0D59-EAA7-B8C5C89B2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8FD53F2-939A-8C3F-3F07-5ED18C81F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ACB85835-E538-F4CD-8393-B3742CB8D089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56FFF9D-3AB7-FC2C-1CA3-36FC100A59CE}"/>
              </a:ext>
            </a:extLst>
          </p:cNvPr>
          <p:cNvGrpSpPr/>
          <p:nvPr/>
        </p:nvGrpSpPr>
        <p:grpSpPr>
          <a:xfrm>
            <a:off x="14967276" y="2201455"/>
            <a:ext cx="634652" cy="324178"/>
            <a:chOff x="3448663" y="1963491"/>
            <a:chExt cx="2171399" cy="1109143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1595445-D7C1-906B-6CD6-E57C0A6488D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68" name="Chevron 167">
                <a:extLst>
                  <a:ext uri="{FF2B5EF4-FFF2-40B4-BE49-F238E27FC236}">
                    <a16:creationId xmlns:a16="http://schemas.microsoft.com/office/drawing/2014/main" id="{B254FD38-260E-3675-96ED-CC21BA235D3C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Chevron 168">
                <a:extLst>
                  <a:ext uri="{FF2B5EF4-FFF2-40B4-BE49-F238E27FC236}">
                    <a16:creationId xmlns:a16="http://schemas.microsoft.com/office/drawing/2014/main" id="{061A1CF3-0058-80CA-5944-03B553929470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Chevron 169">
                <a:extLst>
                  <a:ext uri="{FF2B5EF4-FFF2-40B4-BE49-F238E27FC236}">
                    <a16:creationId xmlns:a16="http://schemas.microsoft.com/office/drawing/2014/main" id="{CC242B9B-DDEF-96F6-6F1F-6BB25E081A61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Chevron 170">
                <a:extLst>
                  <a:ext uri="{FF2B5EF4-FFF2-40B4-BE49-F238E27FC236}">
                    <a16:creationId xmlns:a16="http://schemas.microsoft.com/office/drawing/2014/main" id="{DB4A33E4-9A12-E818-903F-6F3A1C5508C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Chevron 171">
                <a:extLst>
                  <a:ext uri="{FF2B5EF4-FFF2-40B4-BE49-F238E27FC236}">
                    <a16:creationId xmlns:a16="http://schemas.microsoft.com/office/drawing/2014/main" id="{FC4E0FAB-1B2E-8928-A59F-8248B1A4AF15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Chevron 172">
                <a:extLst>
                  <a:ext uri="{FF2B5EF4-FFF2-40B4-BE49-F238E27FC236}">
                    <a16:creationId xmlns:a16="http://schemas.microsoft.com/office/drawing/2014/main" id="{F2A8901F-CD4E-4BE1-D83C-A60A28C84384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Chevron 173">
                <a:extLst>
                  <a:ext uri="{FF2B5EF4-FFF2-40B4-BE49-F238E27FC236}">
                    <a16:creationId xmlns:a16="http://schemas.microsoft.com/office/drawing/2014/main" id="{7707C1AD-89EC-312D-AB34-3FB1BAA27BF9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Chevron 174">
                <a:extLst>
                  <a:ext uri="{FF2B5EF4-FFF2-40B4-BE49-F238E27FC236}">
                    <a16:creationId xmlns:a16="http://schemas.microsoft.com/office/drawing/2014/main" id="{12EFDCF4-9496-6047-27D5-202B8B35FEA0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Chevron 175">
                <a:extLst>
                  <a:ext uri="{FF2B5EF4-FFF2-40B4-BE49-F238E27FC236}">
                    <a16:creationId xmlns:a16="http://schemas.microsoft.com/office/drawing/2014/main" id="{49E58E4B-3615-E1C8-3068-319422A7EEDD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C421D27-B8F3-EB64-0EE9-313AEBC31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392FB83-AA28-728E-5F40-023BFD415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A6A90CB8-61D4-30E1-5A12-80C56F3E9244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7CF642C-0403-23DF-38ED-F4AC95F608D8}"/>
              </a:ext>
            </a:extLst>
          </p:cNvPr>
          <p:cNvGrpSpPr/>
          <p:nvPr/>
        </p:nvGrpSpPr>
        <p:grpSpPr>
          <a:xfrm>
            <a:off x="14967276" y="2651178"/>
            <a:ext cx="634652" cy="324178"/>
            <a:chOff x="3448663" y="1963491"/>
            <a:chExt cx="2171399" cy="1109143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7946B3D7-DDE4-02EF-B291-4925D1436861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82" name="Chevron 181">
                <a:extLst>
                  <a:ext uri="{FF2B5EF4-FFF2-40B4-BE49-F238E27FC236}">
                    <a16:creationId xmlns:a16="http://schemas.microsoft.com/office/drawing/2014/main" id="{464ABA50-3D4C-B092-734F-FDC4BF0FFB81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Chevron 182">
                <a:extLst>
                  <a:ext uri="{FF2B5EF4-FFF2-40B4-BE49-F238E27FC236}">
                    <a16:creationId xmlns:a16="http://schemas.microsoft.com/office/drawing/2014/main" id="{0A5E0952-5748-394D-26F7-51116C888681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Chevron 183">
                <a:extLst>
                  <a:ext uri="{FF2B5EF4-FFF2-40B4-BE49-F238E27FC236}">
                    <a16:creationId xmlns:a16="http://schemas.microsoft.com/office/drawing/2014/main" id="{630DA256-A79F-992A-0EFA-DCDA621F18ED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Chevron 184">
                <a:extLst>
                  <a:ext uri="{FF2B5EF4-FFF2-40B4-BE49-F238E27FC236}">
                    <a16:creationId xmlns:a16="http://schemas.microsoft.com/office/drawing/2014/main" id="{9389CA0C-B9DC-498E-9A33-0A038526733C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Chevron 185">
                <a:extLst>
                  <a:ext uri="{FF2B5EF4-FFF2-40B4-BE49-F238E27FC236}">
                    <a16:creationId xmlns:a16="http://schemas.microsoft.com/office/drawing/2014/main" id="{3A0D28B8-BF6B-8CAA-FCBA-C7D0B2C9197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Chevron 186">
                <a:extLst>
                  <a:ext uri="{FF2B5EF4-FFF2-40B4-BE49-F238E27FC236}">
                    <a16:creationId xmlns:a16="http://schemas.microsoft.com/office/drawing/2014/main" id="{4CB26723-F41D-735F-B993-8C56A5C6E0C3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Chevron 187">
                <a:extLst>
                  <a:ext uri="{FF2B5EF4-FFF2-40B4-BE49-F238E27FC236}">
                    <a16:creationId xmlns:a16="http://schemas.microsoft.com/office/drawing/2014/main" id="{0EB2289B-8692-6C30-BA43-8C2E5E9972C6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Chevron 188">
                <a:extLst>
                  <a:ext uri="{FF2B5EF4-FFF2-40B4-BE49-F238E27FC236}">
                    <a16:creationId xmlns:a16="http://schemas.microsoft.com/office/drawing/2014/main" id="{535764B4-11BC-02A4-B3C5-8A23F6AD1723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Chevron 189">
                <a:extLst>
                  <a:ext uri="{FF2B5EF4-FFF2-40B4-BE49-F238E27FC236}">
                    <a16:creationId xmlns:a16="http://schemas.microsoft.com/office/drawing/2014/main" id="{499F76BA-4D51-E7FB-E3E3-67698361A37F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72D0023-3E97-FD67-B454-8411E2E20D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AE25A80-5FD0-EFDB-2621-86B12A3EB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BE6FCB1E-8A80-E0DF-1DCC-CDEB57E2D6F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B6CC897-E81A-67BE-D969-5C7025B33487}"/>
              </a:ext>
            </a:extLst>
          </p:cNvPr>
          <p:cNvGrpSpPr/>
          <p:nvPr/>
        </p:nvGrpSpPr>
        <p:grpSpPr>
          <a:xfrm>
            <a:off x="14967276" y="3497159"/>
            <a:ext cx="634652" cy="324178"/>
            <a:chOff x="3448663" y="1963491"/>
            <a:chExt cx="2171399" cy="1109143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E3FA8227-A4B3-B5DD-8764-5D0A469AFF6F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96" name="Chevron 195">
                <a:extLst>
                  <a:ext uri="{FF2B5EF4-FFF2-40B4-BE49-F238E27FC236}">
                    <a16:creationId xmlns:a16="http://schemas.microsoft.com/office/drawing/2014/main" id="{4BA670AB-A176-123A-EEFA-59DADBD3EF0D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Chevron 196">
                <a:extLst>
                  <a:ext uri="{FF2B5EF4-FFF2-40B4-BE49-F238E27FC236}">
                    <a16:creationId xmlns:a16="http://schemas.microsoft.com/office/drawing/2014/main" id="{571A2D79-43C5-AAF4-6BDE-F4749915A260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Chevron 197">
                <a:extLst>
                  <a:ext uri="{FF2B5EF4-FFF2-40B4-BE49-F238E27FC236}">
                    <a16:creationId xmlns:a16="http://schemas.microsoft.com/office/drawing/2014/main" id="{5368D3A2-71DA-B15C-0F46-07C3F8C0097F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Chevron 198">
                <a:extLst>
                  <a:ext uri="{FF2B5EF4-FFF2-40B4-BE49-F238E27FC236}">
                    <a16:creationId xmlns:a16="http://schemas.microsoft.com/office/drawing/2014/main" id="{903BA8CC-AB4E-C79A-450B-2A57CA00B5DB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Chevron 199">
                <a:extLst>
                  <a:ext uri="{FF2B5EF4-FFF2-40B4-BE49-F238E27FC236}">
                    <a16:creationId xmlns:a16="http://schemas.microsoft.com/office/drawing/2014/main" id="{913D5C26-64D3-54CB-E646-917C762B9343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Chevron 200">
                <a:extLst>
                  <a:ext uri="{FF2B5EF4-FFF2-40B4-BE49-F238E27FC236}">
                    <a16:creationId xmlns:a16="http://schemas.microsoft.com/office/drawing/2014/main" id="{1F546C6C-44E5-2D94-8133-FDBA9791703B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Chevron 201">
                <a:extLst>
                  <a:ext uri="{FF2B5EF4-FFF2-40B4-BE49-F238E27FC236}">
                    <a16:creationId xmlns:a16="http://schemas.microsoft.com/office/drawing/2014/main" id="{7F7B54DB-9689-EBFB-A72A-C89A3B07035F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Chevron 202">
                <a:extLst>
                  <a:ext uri="{FF2B5EF4-FFF2-40B4-BE49-F238E27FC236}">
                    <a16:creationId xmlns:a16="http://schemas.microsoft.com/office/drawing/2014/main" id="{3F12ACB3-F5D6-DFE6-350E-B1944D810D99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Chevron 203">
                <a:extLst>
                  <a:ext uri="{FF2B5EF4-FFF2-40B4-BE49-F238E27FC236}">
                    <a16:creationId xmlns:a16="http://schemas.microsoft.com/office/drawing/2014/main" id="{A42A3C7C-E5FE-0525-8003-01686A83AE26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C42316B0-CC3B-B6BB-15FB-6CECA8DFBC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49F7823-DD76-A01C-23FA-603E30693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A311A3B4-A57D-C770-3F26-F0AD5F7B19D9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D5F8D9A-CEF3-6B38-9912-4B921BD40BCA}"/>
              </a:ext>
            </a:extLst>
          </p:cNvPr>
          <p:cNvGrpSpPr/>
          <p:nvPr/>
        </p:nvGrpSpPr>
        <p:grpSpPr>
          <a:xfrm>
            <a:off x="14969743" y="3941580"/>
            <a:ext cx="634652" cy="324178"/>
            <a:chOff x="3448663" y="1963491"/>
            <a:chExt cx="2171399" cy="1109143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F2D96EC-5CA4-C560-2B29-4CD07D38CEA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210" name="Chevron 209">
                <a:extLst>
                  <a:ext uri="{FF2B5EF4-FFF2-40B4-BE49-F238E27FC236}">
                    <a16:creationId xmlns:a16="http://schemas.microsoft.com/office/drawing/2014/main" id="{D9891A61-D54F-3A86-67FE-F5EB95E3DF38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Chevron 210">
                <a:extLst>
                  <a:ext uri="{FF2B5EF4-FFF2-40B4-BE49-F238E27FC236}">
                    <a16:creationId xmlns:a16="http://schemas.microsoft.com/office/drawing/2014/main" id="{BDA806B2-4DFB-F465-16DA-36383001B4F3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Chevron 211">
                <a:extLst>
                  <a:ext uri="{FF2B5EF4-FFF2-40B4-BE49-F238E27FC236}">
                    <a16:creationId xmlns:a16="http://schemas.microsoft.com/office/drawing/2014/main" id="{4DFAB707-9B3F-7E8E-56DF-26801DFAD51B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Chevron 212">
                <a:extLst>
                  <a:ext uri="{FF2B5EF4-FFF2-40B4-BE49-F238E27FC236}">
                    <a16:creationId xmlns:a16="http://schemas.microsoft.com/office/drawing/2014/main" id="{D123AEC0-CD60-964D-0743-D71692548798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Chevron 213">
                <a:extLst>
                  <a:ext uri="{FF2B5EF4-FFF2-40B4-BE49-F238E27FC236}">
                    <a16:creationId xmlns:a16="http://schemas.microsoft.com/office/drawing/2014/main" id="{751B6A65-09A1-2493-EE2F-2B7512A471F4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Chevron 214">
                <a:extLst>
                  <a:ext uri="{FF2B5EF4-FFF2-40B4-BE49-F238E27FC236}">
                    <a16:creationId xmlns:a16="http://schemas.microsoft.com/office/drawing/2014/main" id="{0B4AE00C-1887-882A-A7E0-59259A82B47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Chevron 215">
                <a:extLst>
                  <a:ext uri="{FF2B5EF4-FFF2-40B4-BE49-F238E27FC236}">
                    <a16:creationId xmlns:a16="http://schemas.microsoft.com/office/drawing/2014/main" id="{6D9781B0-8A3E-D76A-B7FB-12BFEEAA81E9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Chevron 216">
                <a:extLst>
                  <a:ext uri="{FF2B5EF4-FFF2-40B4-BE49-F238E27FC236}">
                    <a16:creationId xmlns:a16="http://schemas.microsoft.com/office/drawing/2014/main" id="{9D31738D-164C-6C27-0326-AD86D98D7DA9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Chevron 217">
                <a:extLst>
                  <a:ext uri="{FF2B5EF4-FFF2-40B4-BE49-F238E27FC236}">
                    <a16:creationId xmlns:a16="http://schemas.microsoft.com/office/drawing/2014/main" id="{92546595-95D2-6157-EFCA-223A69924958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FCC9FC7-D621-F274-6568-7304DFF702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8692894E-556B-58A4-4948-92C4C81ED8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AFA8398C-B127-B74D-11A9-21EA5847CB6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C15047B-4840-7DC5-FD47-6E9E3228DFD1}"/>
              </a:ext>
            </a:extLst>
          </p:cNvPr>
          <p:cNvGrpSpPr/>
          <p:nvPr/>
        </p:nvGrpSpPr>
        <p:grpSpPr>
          <a:xfrm>
            <a:off x="14968365" y="4786318"/>
            <a:ext cx="634652" cy="324178"/>
            <a:chOff x="3448663" y="1963491"/>
            <a:chExt cx="2171399" cy="1109143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1E4D0F7-3395-047C-5C68-2830E393B0B0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224" name="Chevron 223">
                <a:extLst>
                  <a:ext uri="{FF2B5EF4-FFF2-40B4-BE49-F238E27FC236}">
                    <a16:creationId xmlns:a16="http://schemas.microsoft.com/office/drawing/2014/main" id="{17F8657B-0048-359A-D057-73D7B5D8B55C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Chevron 224">
                <a:extLst>
                  <a:ext uri="{FF2B5EF4-FFF2-40B4-BE49-F238E27FC236}">
                    <a16:creationId xmlns:a16="http://schemas.microsoft.com/office/drawing/2014/main" id="{CCF513D2-5316-829B-2F93-27AD708734EE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Chevron 225">
                <a:extLst>
                  <a:ext uri="{FF2B5EF4-FFF2-40B4-BE49-F238E27FC236}">
                    <a16:creationId xmlns:a16="http://schemas.microsoft.com/office/drawing/2014/main" id="{5A1E6893-F040-4C7F-2B43-303D3D6D0638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Chevron 226">
                <a:extLst>
                  <a:ext uri="{FF2B5EF4-FFF2-40B4-BE49-F238E27FC236}">
                    <a16:creationId xmlns:a16="http://schemas.microsoft.com/office/drawing/2014/main" id="{6DABBA13-77AC-37AF-F2DA-C569B399F0C6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Chevron 227">
                <a:extLst>
                  <a:ext uri="{FF2B5EF4-FFF2-40B4-BE49-F238E27FC236}">
                    <a16:creationId xmlns:a16="http://schemas.microsoft.com/office/drawing/2014/main" id="{90580054-939B-F2D3-51A6-D54082C7527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Chevron 228">
                <a:extLst>
                  <a:ext uri="{FF2B5EF4-FFF2-40B4-BE49-F238E27FC236}">
                    <a16:creationId xmlns:a16="http://schemas.microsoft.com/office/drawing/2014/main" id="{6E607D92-86FC-7349-14C5-1D0405DA292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Chevron 229">
                <a:extLst>
                  <a:ext uri="{FF2B5EF4-FFF2-40B4-BE49-F238E27FC236}">
                    <a16:creationId xmlns:a16="http://schemas.microsoft.com/office/drawing/2014/main" id="{724FFA74-EA71-9AFE-F1AC-7B87C1202106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Chevron 230">
                <a:extLst>
                  <a:ext uri="{FF2B5EF4-FFF2-40B4-BE49-F238E27FC236}">
                    <a16:creationId xmlns:a16="http://schemas.microsoft.com/office/drawing/2014/main" id="{D050A40E-B867-187B-B5F7-DA35C5624481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Chevron 231">
                <a:extLst>
                  <a:ext uri="{FF2B5EF4-FFF2-40B4-BE49-F238E27FC236}">
                    <a16:creationId xmlns:a16="http://schemas.microsoft.com/office/drawing/2014/main" id="{2697CFF9-B521-F054-BB63-833C4FFD9FBB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0BC25FE-1F2A-5C36-F127-225789314D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31FEFB2-DAD7-238D-7F9F-BFABDB578D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Rounded Rectangle 222">
              <a:extLst>
                <a:ext uri="{FF2B5EF4-FFF2-40B4-BE49-F238E27FC236}">
                  <a16:creationId xmlns:a16="http://schemas.microsoft.com/office/drawing/2014/main" id="{39E41825-BA67-20E3-B2C7-7E5AE85A7D0C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0ABB47F-7FAF-9045-DD09-08C88CF5A358}"/>
              </a:ext>
            </a:extLst>
          </p:cNvPr>
          <p:cNvGrpSpPr/>
          <p:nvPr/>
        </p:nvGrpSpPr>
        <p:grpSpPr>
          <a:xfrm>
            <a:off x="15760062" y="4860884"/>
            <a:ext cx="213697" cy="188842"/>
            <a:chOff x="6114441" y="4148345"/>
            <a:chExt cx="240990" cy="212959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E4F2C91-1798-23F3-F870-8E7F91D192A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2F327F5-8D87-3EA2-F6BE-5343CB812AD7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868BD7F-956D-5DC2-CEC6-D652C672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3A73709-0430-0E6A-7B81-A478660DC339}"/>
              </a:ext>
            </a:extLst>
          </p:cNvPr>
          <p:cNvGrpSpPr/>
          <p:nvPr/>
        </p:nvGrpSpPr>
        <p:grpSpPr>
          <a:xfrm>
            <a:off x="15744166" y="4028449"/>
            <a:ext cx="213697" cy="188842"/>
            <a:chOff x="6114441" y="4148345"/>
            <a:chExt cx="240990" cy="212959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C1CB4D14-6946-5363-8AF2-2DA952469B5D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EA69460-BFF6-21C8-B210-17CFCC55B045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DF887A6-1628-510F-9307-4AB4DBBA3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8E4E96E-F3F1-3919-AB96-450356846586}"/>
              </a:ext>
            </a:extLst>
          </p:cNvPr>
          <p:cNvGrpSpPr/>
          <p:nvPr/>
        </p:nvGrpSpPr>
        <p:grpSpPr>
          <a:xfrm>
            <a:off x="15747693" y="3593561"/>
            <a:ext cx="213697" cy="188842"/>
            <a:chOff x="6114441" y="4148345"/>
            <a:chExt cx="240990" cy="21295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4C4B81D-741D-59CC-A59A-7A6262A201A8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438DC40-F679-4623-6BFF-41ADBB1C666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904C640-E117-DD0C-024D-B4D851AE5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A888D5E-A19A-B224-2A7D-D7FDD4361C5C}"/>
              </a:ext>
            </a:extLst>
          </p:cNvPr>
          <p:cNvGrpSpPr/>
          <p:nvPr/>
        </p:nvGrpSpPr>
        <p:grpSpPr>
          <a:xfrm>
            <a:off x="15745810" y="2703839"/>
            <a:ext cx="213697" cy="188842"/>
            <a:chOff x="6114441" y="4148345"/>
            <a:chExt cx="240990" cy="212959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0A34EE2D-39BC-E6EB-87B6-67AF22A6CB34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4F5844F-2941-318E-54B5-CC27B54E882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DE4DDCD-12B7-18F0-4321-054712E2C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6BCC280-3A4F-3E45-DDD1-AC3CB7955243}"/>
              </a:ext>
            </a:extLst>
          </p:cNvPr>
          <p:cNvGrpSpPr/>
          <p:nvPr/>
        </p:nvGrpSpPr>
        <p:grpSpPr>
          <a:xfrm>
            <a:off x="15749337" y="2268951"/>
            <a:ext cx="213697" cy="188842"/>
            <a:chOff x="6114441" y="4148345"/>
            <a:chExt cx="240990" cy="212959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F56109E-A006-2BCC-2209-A72232BA963D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7C08836-F266-26D3-8F30-134468E548F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63AA8DEE-6EA8-5672-081E-F5DD2CAEE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41A89F8-0E6A-76F8-A128-8957EDAA9385}"/>
              </a:ext>
            </a:extLst>
          </p:cNvPr>
          <p:cNvGrpSpPr/>
          <p:nvPr/>
        </p:nvGrpSpPr>
        <p:grpSpPr>
          <a:xfrm>
            <a:off x="15750098" y="1421116"/>
            <a:ext cx="213697" cy="188842"/>
            <a:chOff x="6114441" y="4148345"/>
            <a:chExt cx="240990" cy="212959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025CF3D-052E-3F5F-5A95-058F0AB4C06E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BC96234-D6B8-BF36-2B85-39F415A61A99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E9663DF-0057-D8DD-A04B-F6B5C7FBA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AE2AFFE-2E42-621A-EC4A-C2062192B175}"/>
              </a:ext>
            </a:extLst>
          </p:cNvPr>
          <p:cNvCxnSpPr>
            <a:stCxn id="153" idx="2"/>
            <a:endCxn id="148" idx="2"/>
          </p:cNvCxnSpPr>
          <p:nvPr/>
        </p:nvCxnSpPr>
        <p:spPr>
          <a:xfrm>
            <a:off x="15284602" y="166765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D8B2E3D-7893-D661-E3C0-06A2B1CBAE6E}"/>
              </a:ext>
            </a:extLst>
          </p:cNvPr>
          <p:cNvCxnSpPr/>
          <p:nvPr/>
        </p:nvCxnSpPr>
        <p:spPr>
          <a:xfrm>
            <a:off x="15279015" y="208254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AE00D1D-50E3-F8CE-568C-A5E2C2627F91}"/>
              </a:ext>
            </a:extLst>
          </p:cNvPr>
          <p:cNvCxnSpPr/>
          <p:nvPr/>
        </p:nvCxnSpPr>
        <p:spPr>
          <a:xfrm>
            <a:off x="15285445" y="251957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96FCAE9-7041-94E6-2909-842D86C03D91}"/>
              </a:ext>
            </a:extLst>
          </p:cNvPr>
          <p:cNvCxnSpPr/>
          <p:nvPr/>
        </p:nvCxnSpPr>
        <p:spPr>
          <a:xfrm>
            <a:off x="15278172" y="2988924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6187EE5-AD2E-5447-19A8-986E97C96BD2}"/>
              </a:ext>
            </a:extLst>
          </p:cNvPr>
          <p:cNvCxnSpPr/>
          <p:nvPr/>
        </p:nvCxnSpPr>
        <p:spPr>
          <a:xfrm>
            <a:off x="15278172" y="337072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19C060E-C9B4-C2F2-E236-FBF57C2D5920}"/>
              </a:ext>
            </a:extLst>
          </p:cNvPr>
          <p:cNvCxnSpPr/>
          <p:nvPr/>
        </p:nvCxnSpPr>
        <p:spPr>
          <a:xfrm>
            <a:off x="15278172" y="382322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CC2F82A6-0A3B-B666-419A-C6A10CF07BB1}"/>
              </a:ext>
            </a:extLst>
          </p:cNvPr>
          <p:cNvCxnSpPr/>
          <p:nvPr/>
        </p:nvCxnSpPr>
        <p:spPr>
          <a:xfrm>
            <a:off x="15284602" y="426867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D40614F-57DF-FD16-8967-F4F3ABD321B2}"/>
              </a:ext>
            </a:extLst>
          </p:cNvPr>
          <p:cNvCxnSpPr/>
          <p:nvPr/>
        </p:nvCxnSpPr>
        <p:spPr>
          <a:xfrm>
            <a:off x="15278172" y="511767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2" name="Table 147">
            <a:extLst>
              <a:ext uri="{FF2B5EF4-FFF2-40B4-BE49-F238E27FC236}">
                <a16:creationId xmlns:a16="http://schemas.microsoft.com/office/drawing/2014/main" id="{7FE2FF7C-BB15-497B-A8F8-5E0CE92EC78D}"/>
              </a:ext>
            </a:extLst>
          </p:cNvPr>
          <p:cNvGraphicFramePr>
            <a:graphicFrameLocks noGrp="1"/>
          </p:cNvGraphicFramePr>
          <p:nvPr/>
        </p:nvGraphicFramePr>
        <p:xfrm>
          <a:off x="8639033" y="766783"/>
          <a:ext cx="5180877" cy="482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966238476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 / Heads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/ Head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5233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57923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12458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4995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17048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701856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17800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23268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Positional Encoding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22605"/>
                  </a:ext>
                </a:extLst>
              </a:tr>
            </a:tbl>
          </a:graphicData>
        </a:graphic>
      </p:graphicFrame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AF67935-C1DB-8B72-1F62-0F91BD473ACA}"/>
              </a:ext>
            </a:extLst>
          </p:cNvPr>
          <p:cNvCxnSpPr/>
          <p:nvPr/>
        </p:nvCxnSpPr>
        <p:spPr>
          <a:xfrm>
            <a:off x="15268699" y="463972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hevron 274">
            <a:extLst>
              <a:ext uri="{FF2B5EF4-FFF2-40B4-BE49-F238E27FC236}">
                <a16:creationId xmlns:a16="http://schemas.microsoft.com/office/drawing/2014/main" id="{0B4B38E6-8531-BF13-AF78-D31410F8068B}"/>
              </a:ext>
            </a:extLst>
          </p:cNvPr>
          <p:cNvSpPr/>
          <p:nvPr/>
        </p:nvSpPr>
        <p:spPr>
          <a:xfrm>
            <a:off x="14526404" y="6936945"/>
            <a:ext cx="544402" cy="5142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F8D88D67-642C-80F5-3004-0D9E57DBB4A4}"/>
              </a:ext>
            </a:extLst>
          </p:cNvPr>
          <p:cNvSpPr/>
          <p:nvPr/>
        </p:nvSpPr>
        <p:spPr>
          <a:xfrm>
            <a:off x="14019204" y="5739226"/>
            <a:ext cx="2505401" cy="163956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7778A2C8-C199-4E49-516C-55FF36C7A509}"/>
              </a:ext>
            </a:extLst>
          </p:cNvPr>
          <p:cNvCxnSpPr>
            <a:cxnSpLocks/>
          </p:cNvCxnSpPr>
          <p:nvPr/>
        </p:nvCxnSpPr>
        <p:spPr>
          <a:xfrm flipV="1">
            <a:off x="15596744" y="595162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0DA12DF-58BB-9341-D10F-6C54578A1C33}"/>
              </a:ext>
            </a:extLst>
          </p:cNvPr>
          <p:cNvCxnSpPr>
            <a:cxnSpLocks/>
          </p:cNvCxnSpPr>
          <p:nvPr/>
        </p:nvCxnSpPr>
        <p:spPr>
          <a:xfrm flipV="1">
            <a:off x="14962098" y="595162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14097E5E-5C74-96AD-3758-BDBF509908D0}"/>
              </a:ext>
            </a:extLst>
          </p:cNvPr>
          <p:cNvSpPr/>
          <p:nvPr/>
        </p:nvSpPr>
        <p:spPr>
          <a:xfrm>
            <a:off x="14962098" y="5937923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C4F5B70-9961-BDB0-C0DC-2C7D7FA3268C}"/>
              </a:ext>
            </a:extLst>
          </p:cNvPr>
          <p:cNvGrpSpPr/>
          <p:nvPr/>
        </p:nvGrpSpPr>
        <p:grpSpPr>
          <a:xfrm>
            <a:off x="15753792" y="6012489"/>
            <a:ext cx="213697" cy="188842"/>
            <a:chOff x="6114441" y="4148345"/>
            <a:chExt cx="240990" cy="212959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28E9610-56B6-67C0-A462-9EF7DF472F3E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610A4BD-48F9-230A-B5F8-76EEB79400E1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32A45DC-8CEB-E85D-64E4-5CFC02312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Rounded Rectangle 280">
            <a:extLst>
              <a:ext uri="{FF2B5EF4-FFF2-40B4-BE49-F238E27FC236}">
                <a16:creationId xmlns:a16="http://schemas.microsoft.com/office/drawing/2014/main" id="{6C5CF902-2017-D4C5-A289-47F39DD30182}"/>
              </a:ext>
            </a:extLst>
          </p:cNvPr>
          <p:cNvSpPr/>
          <p:nvPr/>
        </p:nvSpPr>
        <p:spPr>
          <a:xfrm>
            <a:off x="14961009" y="6382344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F41A9F2-AC4A-E820-20D5-C7C48290B81E}"/>
              </a:ext>
            </a:extLst>
          </p:cNvPr>
          <p:cNvGrpSpPr/>
          <p:nvPr/>
        </p:nvGrpSpPr>
        <p:grpSpPr>
          <a:xfrm>
            <a:off x="15756184" y="6442495"/>
            <a:ext cx="213697" cy="188842"/>
            <a:chOff x="6114441" y="4148345"/>
            <a:chExt cx="240990" cy="212959"/>
          </a:xfrm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6A742AC3-0077-051D-87C4-E49A2919410F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28E40BC-C0C6-938C-B01B-9F61BC411012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1148907-E042-1E7F-2E91-A6A9C11ED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5EC5394-0B59-1B38-E98C-F374C9C20B81}"/>
              </a:ext>
            </a:extLst>
          </p:cNvPr>
          <p:cNvGrpSpPr/>
          <p:nvPr/>
        </p:nvGrpSpPr>
        <p:grpSpPr>
          <a:xfrm>
            <a:off x="16086409" y="6400854"/>
            <a:ext cx="244601" cy="277073"/>
            <a:chOff x="6596240" y="4219231"/>
            <a:chExt cx="313777" cy="355432"/>
          </a:xfrm>
        </p:grpSpPr>
        <p:sp>
          <p:nvSpPr>
            <p:cNvPr id="314" name="Triangle 313">
              <a:extLst>
                <a:ext uri="{FF2B5EF4-FFF2-40B4-BE49-F238E27FC236}">
                  <a16:creationId xmlns:a16="http://schemas.microsoft.com/office/drawing/2014/main" id="{13C33458-0381-A26F-1102-CAD6D4943457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B89A22B7-62F3-1B63-2898-1C170F73D912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6A6619B-D986-FBDE-EDB0-2523C8468342}"/>
              </a:ext>
            </a:extLst>
          </p:cNvPr>
          <p:cNvCxnSpPr/>
          <p:nvPr/>
        </p:nvCxnSpPr>
        <p:spPr>
          <a:xfrm>
            <a:off x="15271905" y="626927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118F4B37-EB45-062F-B191-D23F44AF3DE5}"/>
              </a:ext>
            </a:extLst>
          </p:cNvPr>
          <p:cNvGrpSpPr/>
          <p:nvPr/>
        </p:nvGrpSpPr>
        <p:grpSpPr>
          <a:xfrm>
            <a:off x="14948893" y="5942599"/>
            <a:ext cx="634652" cy="296550"/>
            <a:chOff x="3623330" y="1324203"/>
            <a:chExt cx="2325051" cy="1183217"/>
          </a:xfrm>
        </p:grpSpPr>
        <p:pic>
          <p:nvPicPr>
            <p:cNvPr id="309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6C6EB2F1-1775-25B7-8DD9-CBF349662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A27988C8-B190-0641-2A8B-FDDCBB31E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87AF8AF3-EBC0-481B-2255-50A30A3B9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2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946AECCC-0F7E-37FC-1B95-49A45DE15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37B2947-8C7D-8388-790F-994392499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Oval 285">
            <a:extLst>
              <a:ext uri="{FF2B5EF4-FFF2-40B4-BE49-F238E27FC236}">
                <a16:creationId xmlns:a16="http://schemas.microsoft.com/office/drawing/2014/main" id="{F15EA8CA-8951-7DD3-43F5-501FAC57128A}"/>
              </a:ext>
            </a:extLst>
          </p:cNvPr>
          <p:cNvSpPr/>
          <p:nvPr/>
        </p:nvSpPr>
        <p:spPr>
          <a:xfrm>
            <a:off x="14823785" y="5915148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FA2B822-0731-61C7-BC2E-9753F63E61C4}"/>
              </a:ext>
            </a:extLst>
          </p:cNvPr>
          <p:cNvGrpSpPr/>
          <p:nvPr/>
        </p:nvGrpSpPr>
        <p:grpSpPr>
          <a:xfrm>
            <a:off x="14574982" y="6008931"/>
            <a:ext cx="188841" cy="188842"/>
            <a:chOff x="6762695" y="5234233"/>
            <a:chExt cx="188841" cy="188842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1EB80B03-98D5-28A6-E732-8F87FDBB1A98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318E5787-FE86-87B8-98B5-E3E18FB940C3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A66345FB-3EB9-5856-D91F-5205CC82EF41}"/>
              </a:ext>
            </a:extLst>
          </p:cNvPr>
          <p:cNvGrpSpPr/>
          <p:nvPr/>
        </p:nvGrpSpPr>
        <p:grpSpPr>
          <a:xfrm>
            <a:off x="14574981" y="6430346"/>
            <a:ext cx="188841" cy="188842"/>
            <a:chOff x="6762695" y="5234233"/>
            <a:chExt cx="188841" cy="188842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50E11AB-D744-B905-9BDF-7A7765B489CA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E10A107-E74B-C82E-A30E-54024AB19EB5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A6FCCA62-E0E7-7373-F86F-659AECB9E6CB}"/>
              </a:ext>
            </a:extLst>
          </p:cNvPr>
          <p:cNvGrpSpPr/>
          <p:nvPr/>
        </p:nvGrpSpPr>
        <p:grpSpPr>
          <a:xfrm>
            <a:off x="14948893" y="6716249"/>
            <a:ext cx="1370001" cy="437243"/>
            <a:chOff x="7136610" y="5506693"/>
            <a:chExt cx="1370001" cy="437243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55056A8D-2645-65ED-709B-8AB21AF3C3CC}"/>
                </a:ext>
              </a:extLst>
            </p:cNvPr>
            <p:cNvSpPr/>
            <p:nvPr/>
          </p:nvSpPr>
          <p:spPr>
            <a:xfrm>
              <a:off x="7136610" y="5619758"/>
              <a:ext cx="634652" cy="324178"/>
            </a:xfrm>
            <a:prstGeom prst="roundRect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3368408C-EA08-2D2E-F06E-E8EC18FD1EE5}"/>
                </a:ext>
              </a:extLst>
            </p:cNvPr>
            <p:cNvGrpSpPr/>
            <p:nvPr/>
          </p:nvGrpSpPr>
          <p:grpSpPr>
            <a:xfrm>
              <a:off x="7931785" y="5679909"/>
              <a:ext cx="213697" cy="188842"/>
              <a:chOff x="6114441" y="4148345"/>
              <a:chExt cx="240990" cy="212959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F795722-D220-76CA-B8BF-A5857C88E2BF}"/>
                  </a:ext>
                </a:extLst>
              </p:cNvPr>
              <p:cNvSpPr/>
              <p:nvPr/>
            </p:nvSpPr>
            <p:spPr>
              <a:xfrm rot="2700000">
                <a:off x="6142472" y="4148345"/>
                <a:ext cx="212959" cy="212959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5044F56-EFFB-BCD0-3E88-F24C25E25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4441" y="4272504"/>
                <a:ext cx="1357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02D5D53F-33F9-76A9-6238-C6C9EA52B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6791" y="4184883"/>
                <a:ext cx="102568" cy="94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D33E5986-CBCD-BDD2-D0C9-1DDE8E367339}"/>
                </a:ext>
              </a:extLst>
            </p:cNvPr>
            <p:cNvGrpSpPr/>
            <p:nvPr/>
          </p:nvGrpSpPr>
          <p:grpSpPr>
            <a:xfrm>
              <a:off x="8262010" y="5638268"/>
              <a:ext cx="244601" cy="277073"/>
              <a:chOff x="6596240" y="4219231"/>
              <a:chExt cx="313777" cy="355432"/>
            </a:xfrm>
          </p:grpSpPr>
          <p:sp>
            <p:nvSpPr>
              <p:cNvPr id="300" name="Triangle 299">
                <a:extLst>
                  <a:ext uri="{FF2B5EF4-FFF2-40B4-BE49-F238E27FC236}">
                    <a16:creationId xmlns:a16="http://schemas.microsoft.com/office/drawing/2014/main" id="{8D2AEB50-5496-59B9-B652-49A0DCDAC3E3}"/>
                  </a:ext>
                </a:extLst>
              </p:cNvPr>
              <p:cNvSpPr/>
              <p:nvPr/>
            </p:nvSpPr>
            <p:spPr>
              <a:xfrm rot="16200000">
                <a:off x="6518031" y="4297440"/>
                <a:ext cx="355432" cy="199014"/>
              </a:xfrm>
              <a:prstGeom prst="triangle">
                <a:avLst>
                  <a:gd name="adj" fmla="val 53047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096FAD7F-046F-164F-B400-E7409E3E31AF}"/>
                  </a:ext>
                </a:extLst>
              </p:cNvPr>
              <p:cNvSpPr/>
              <p:nvPr/>
            </p:nvSpPr>
            <p:spPr>
              <a:xfrm rot="2700000">
                <a:off x="6667770" y="4272757"/>
                <a:ext cx="242248" cy="242247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F81E5A2-DD30-BC0F-E016-C843D2127F40}"/>
                </a:ext>
              </a:extLst>
            </p:cNvPr>
            <p:cNvCxnSpPr/>
            <p:nvPr/>
          </p:nvCxnSpPr>
          <p:spPr>
            <a:xfrm>
              <a:off x="7447506" y="5506693"/>
              <a:ext cx="1686" cy="1410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CC63399F-ABAC-3B03-A4EE-66643A174995}"/>
              </a:ext>
            </a:extLst>
          </p:cNvPr>
          <p:cNvGrpSpPr/>
          <p:nvPr/>
        </p:nvGrpSpPr>
        <p:grpSpPr>
          <a:xfrm>
            <a:off x="15038249" y="7143301"/>
            <a:ext cx="468998" cy="468998"/>
            <a:chOff x="4989908" y="5259485"/>
            <a:chExt cx="1012654" cy="1012654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A5D79CA-F44C-651D-3F8F-D811D9CA7BFE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F13985D3-E102-634A-C181-29BEFB29FCF4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8196524-D8DB-2309-619C-7A897F56B44B}"/>
              </a:ext>
            </a:extLst>
          </p:cNvPr>
          <p:cNvCxnSpPr/>
          <p:nvPr/>
        </p:nvCxnSpPr>
        <p:spPr>
          <a:xfrm>
            <a:off x="15279424" y="578030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AC8FDB9-1F26-B17A-CB63-88F041357417}"/>
              </a:ext>
            </a:extLst>
          </p:cNvPr>
          <p:cNvCxnSpPr/>
          <p:nvPr/>
        </p:nvCxnSpPr>
        <p:spPr>
          <a:xfrm>
            <a:off x="15272748" y="708296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hevron 292">
            <a:extLst>
              <a:ext uri="{FF2B5EF4-FFF2-40B4-BE49-F238E27FC236}">
                <a16:creationId xmlns:a16="http://schemas.microsoft.com/office/drawing/2014/main" id="{6C4F8888-1E89-5F59-5D2A-50275B27E1C9}"/>
              </a:ext>
            </a:extLst>
          </p:cNvPr>
          <p:cNvSpPr/>
          <p:nvPr/>
        </p:nvSpPr>
        <p:spPr>
          <a:xfrm>
            <a:off x="14845322" y="725971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AA53D3BD-7B16-C8AC-9AA2-BC4E33CC7884}"/>
              </a:ext>
            </a:extLst>
          </p:cNvPr>
          <p:cNvSpPr/>
          <p:nvPr/>
        </p:nvSpPr>
        <p:spPr>
          <a:xfrm>
            <a:off x="14957515" y="8166395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02AB2E4-00E0-9C1E-41B9-9ABC1EE42855}"/>
              </a:ext>
            </a:extLst>
          </p:cNvPr>
          <p:cNvGrpSpPr/>
          <p:nvPr/>
        </p:nvGrpSpPr>
        <p:grpSpPr>
          <a:xfrm>
            <a:off x="15779058" y="8214918"/>
            <a:ext cx="188841" cy="188842"/>
            <a:chOff x="8672660" y="5000203"/>
            <a:chExt cx="188841" cy="188842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89B9FB2D-2E94-5B6E-6955-12B1B4F806EE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0B7C57C4-6CA4-D056-9CEE-E75384BFC9B1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786E9505-3919-09FE-C0C4-3A72486DA13B}"/>
              </a:ext>
            </a:extLst>
          </p:cNvPr>
          <p:cNvCxnSpPr/>
          <p:nvPr/>
        </p:nvCxnSpPr>
        <p:spPr>
          <a:xfrm>
            <a:off x="15272312" y="803476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9387969F-AF5A-FF33-F2A2-A05C7518DC7A}"/>
              </a:ext>
            </a:extLst>
          </p:cNvPr>
          <p:cNvSpPr/>
          <p:nvPr/>
        </p:nvSpPr>
        <p:spPr>
          <a:xfrm>
            <a:off x="14960846" y="7681461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1787100-508A-FE05-DB6B-7E4041FA2326}"/>
              </a:ext>
            </a:extLst>
          </p:cNvPr>
          <p:cNvGrpSpPr/>
          <p:nvPr/>
        </p:nvGrpSpPr>
        <p:grpSpPr>
          <a:xfrm>
            <a:off x="15755148" y="7736600"/>
            <a:ext cx="213697" cy="188842"/>
            <a:chOff x="6114441" y="4148345"/>
            <a:chExt cx="240990" cy="212959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80156ABE-9014-4FAA-7BC3-6135498F78B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862B7860-EEEC-CD67-7249-110FEFBCE8B7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1810A3B-9A27-6FCD-A437-A74C5C350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0ADADEF-ECA9-7A44-4888-7092FF1D3D92}"/>
              </a:ext>
            </a:extLst>
          </p:cNvPr>
          <p:cNvGrpSpPr/>
          <p:nvPr/>
        </p:nvGrpSpPr>
        <p:grpSpPr>
          <a:xfrm>
            <a:off x="16085373" y="7694962"/>
            <a:ext cx="244601" cy="277073"/>
            <a:chOff x="6596240" y="4219231"/>
            <a:chExt cx="313777" cy="355432"/>
          </a:xfrm>
        </p:grpSpPr>
        <p:sp>
          <p:nvSpPr>
            <p:cNvPr id="328" name="Triangle 327">
              <a:extLst>
                <a:ext uri="{FF2B5EF4-FFF2-40B4-BE49-F238E27FC236}">
                  <a16:creationId xmlns:a16="http://schemas.microsoft.com/office/drawing/2014/main" id="{9CC65328-F491-1B76-1B4E-626E4F5D21EB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E89C4B1-E298-DA36-241A-7D4D7B590756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996A4944-E98F-6A64-2E5D-E5142B999F5D}"/>
              </a:ext>
            </a:extLst>
          </p:cNvPr>
          <p:cNvCxnSpPr/>
          <p:nvPr/>
        </p:nvCxnSpPr>
        <p:spPr>
          <a:xfrm>
            <a:off x="15273258" y="756728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8E5CD7DA-29CE-0993-9914-4C66172E6DB2}"/>
              </a:ext>
            </a:extLst>
          </p:cNvPr>
          <p:cNvSpPr/>
          <p:nvPr/>
        </p:nvSpPr>
        <p:spPr>
          <a:xfrm>
            <a:off x="6133980" y="6394959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FB8A6837-E6E7-13B8-7611-CBBEDCAA9F4B}"/>
              </a:ext>
            </a:extLst>
          </p:cNvPr>
          <p:cNvCxnSpPr/>
          <p:nvPr/>
        </p:nvCxnSpPr>
        <p:spPr>
          <a:xfrm>
            <a:off x="6186491" y="626413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FF17EC3B-9A66-9B1E-2775-9637283ADF6B}"/>
              </a:ext>
            </a:extLst>
          </p:cNvPr>
          <p:cNvCxnSpPr/>
          <p:nvPr/>
        </p:nvCxnSpPr>
        <p:spPr>
          <a:xfrm rot="10800000">
            <a:off x="6296932" y="95948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CE4D02C3-20BE-882F-C01A-668EBA53D132}"/>
              </a:ext>
            </a:extLst>
          </p:cNvPr>
          <p:cNvSpPr txBox="1"/>
          <p:nvPr/>
        </p:nvSpPr>
        <p:spPr>
          <a:xfrm>
            <a:off x="5754228" y="528486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timeseries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7E6FAC75-2C1D-F569-D1E7-FA313CC8FD32}"/>
              </a:ext>
            </a:extLst>
          </p:cNvPr>
          <p:cNvSpPr txBox="1"/>
          <p:nvPr/>
        </p:nvSpPr>
        <p:spPr>
          <a:xfrm>
            <a:off x="5708752" y="6498042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  <p:sp>
        <p:nvSpPr>
          <p:cNvPr id="338" name="Chevron 337">
            <a:extLst>
              <a:ext uri="{FF2B5EF4-FFF2-40B4-BE49-F238E27FC236}">
                <a16:creationId xmlns:a16="http://schemas.microsoft.com/office/drawing/2014/main" id="{C7865859-DBCE-0841-1872-C81E7F8B6122}"/>
              </a:ext>
            </a:extLst>
          </p:cNvPr>
          <p:cNvSpPr/>
          <p:nvPr/>
        </p:nvSpPr>
        <p:spPr>
          <a:xfrm rot="5400000">
            <a:off x="6177478" y="771972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A1F9EB9E-543B-CCF4-E40D-179774D05855}"/>
              </a:ext>
            </a:extLst>
          </p:cNvPr>
          <p:cNvSpPr/>
          <p:nvPr/>
        </p:nvSpPr>
        <p:spPr>
          <a:xfrm>
            <a:off x="6336315" y="6391307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D4F8B12-2A3D-45E7-B52A-0A0A857CEB9B}"/>
              </a:ext>
            </a:extLst>
          </p:cNvPr>
          <p:cNvCxnSpPr/>
          <p:nvPr/>
        </p:nvCxnSpPr>
        <p:spPr>
          <a:xfrm>
            <a:off x="6387303" y="626710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FF511BC-DBDA-A5E5-94C4-741FBCDB8350}"/>
              </a:ext>
            </a:extLst>
          </p:cNvPr>
          <p:cNvCxnSpPr/>
          <p:nvPr/>
        </p:nvCxnSpPr>
        <p:spPr>
          <a:xfrm rot="10800000">
            <a:off x="15291878" y="118716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72E50AF2-CB76-9C93-84F2-E503871976A0}"/>
              </a:ext>
            </a:extLst>
          </p:cNvPr>
          <p:cNvSpPr txBox="1"/>
          <p:nvPr/>
        </p:nvSpPr>
        <p:spPr>
          <a:xfrm>
            <a:off x="14749174" y="756167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timeseries</a:t>
            </a:r>
          </a:p>
        </p:txBody>
      </p:sp>
      <p:sp>
        <p:nvSpPr>
          <p:cNvPr id="344" name="Chevron 343">
            <a:extLst>
              <a:ext uri="{FF2B5EF4-FFF2-40B4-BE49-F238E27FC236}">
                <a16:creationId xmlns:a16="http://schemas.microsoft.com/office/drawing/2014/main" id="{8933EFC9-5B65-AAEF-A5EE-34BD593C7906}"/>
              </a:ext>
            </a:extLst>
          </p:cNvPr>
          <p:cNvSpPr/>
          <p:nvPr/>
        </p:nvSpPr>
        <p:spPr>
          <a:xfrm rot="5400000">
            <a:off x="15172424" y="999653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F5C146B3-FD4A-7B90-8AA2-C7A10E18F58F}"/>
              </a:ext>
            </a:extLst>
          </p:cNvPr>
          <p:cNvSpPr/>
          <p:nvPr/>
        </p:nvSpPr>
        <p:spPr>
          <a:xfrm>
            <a:off x="15136228" y="8651111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B30BF076-75F7-1A6F-1C16-F4903C07B129}"/>
              </a:ext>
            </a:extLst>
          </p:cNvPr>
          <p:cNvCxnSpPr/>
          <p:nvPr/>
        </p:nvCxnSpPr>
        <p:spPr>
          <a:xfrm>
            <a:off x="15188739" y="852028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6CE152BD-3214-26ED-CF4B-D9C3007FAB11}"/>
              </a:ext>
            </a:extLst>
          </p:cNvPr>
          <p:cNvSpPr txBox="1"/>
          <p:nvPr/>
        </p:nvSpPr>
        <p:spPr>
          <a:xfrm>
            <a:off x="14711000" y="8754194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5624D105-5A76-0440-664A-C6B335D8BF96}"/>
              </a:ext>
            </a:extLst>
          </p:cNvPr>
          <p:cNvSpPr/>
          <p:nvPr/>
        </p:nvSpPr>
        <p:spPr>
          <a:xfrm>
            <a:off x="15338563" y="8647459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A7196892-58C7-845F-262E-47AAA311335A}"/>
              </a:ext>
            </a:extLst>
          </p:cNvPr>
          <p:cNvCxnSpPr/>
          <p:nvPr/>
        </p:nvCxnSpPr>
        <p:spPr>
          <a:xfrm>
            <a:off x="15389551" y="852325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1" name="Table 350">
            <a:extLst>
              <a:ext uri="{FF2B5EF4-FFF2-40B4-BE49-F238E27FC236}">
                <a16:creationId xmlns:a16="http://schemas.microsoft.com/office/drawing/2014/main" id="{B1C7B87E-2342-688A-7CBC-EE9D02375D33}"/>
              </a:ext>
            </a:extLst>
          </p:cNvPr>
          <p:cNvGraphicFramePr>
            <a:graphicFrameLocks noGrp="1"/>
          </p:cNvGraphicFramePr>
          <p:nvPr/>
        </p:nvGraphicFramePr>
        <p:xfrm>
          <a:off x="8639033" y="5694218"/>
          <a:ext cx="5177834" cy="176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7790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6251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Multi-Attention Head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704896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graphicFrame>
        <p:nvGraphicFramePr>
          <p:cNvPr id="352" name="Table 351">
            <a:extLst>
              <a:ext uri="{FF2B5EF4-FFF2-40B4-BE49-F238E27FC236}">
                <a16:creationId xmlns:a16="http://schemas.microsoft.com/office/drawing/2014/main" id="{F8136E78-1E10-FC21-78C9-A092507CBEB5}"/>
              </a:ext>
            </a:extLst>
          </p:cNvPr>
          <p:cNvGraphicFramePr>
            <a:graphicFrameLocks noGrp="1"/>
          </p:cNvGraphicFramePr>
          <p:nvPr/>
        </p:nvGraphicFramePr>
        <p:xfrm>
          <a:off x="8635991" y="7655575"/>
          <a:ext cx="5180877" cy="87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grpSp>
        <p:nvGrpSpPr>
          <p:cNvPr id="357" name="Group 356">
            <a:extLst>
              <a:ext uri="{FF2B5EF4-FFF2-40B4-BE49-F238E27FC236}">
                <a16:creationId xmlns:a16="http://schemas.microsoft.com/office/drawing/2014/main" id="{0685F722-3DB7-BBCD-F0AB-87DB1287C167}"/>
              </a:ext>
            </a:extLst>
          </p:cNvPr>
          <p:cNvGrpSpPr/>
          <p:nvPr/>
        </p:nvGrpSpPr>
        <p:grpSpPr>
          <a:xfrm>
            <a:off x="7882840" y="9718271"/>
            <a:ext cx="634652" cy="324178"/>
            <a:chOff x="3448663" y="1963491"/>
            <a:chExt cx="2171399" cy="1109143"/>
          </a:xfrm>
        </p:grpSpPr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C853EF93-BD5A-7E89-9740-EACF0E6A5525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360" name="Chevron 359">
                <a:extLst>
                  <a:ext uri="{FF2B5EF4-FFF2-40B4-BE49-F238E27FC236}">
                    <a16:creationId xmlns:a16="http://schemas.microsoft.com/office/drawing/2014/main" id="{2812BD35-A78E-9020-0669-28CAFFD707FE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Chevron 360">
                <a:extLst>
                  <a:ext uri="{FF2B5EF4-FFF2-40B4-BE49-F238E27FC236}">
                    <a16:creationId xmlns:a16="http://schemas.microsoft.com/office/drawing/2014/main" id="{9534192F-324C-7A2E-A94E-C2534CBA87D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Chevron 361">
                <a:extLst>
                  <a:ext uri="{FF2B5EF4-FFF2-40B4-BE49-F238E27FC236}">
                    <a16:creationId xmlns:a16="http://schemas.microsoft.com/office/drawing/2014/main" id="{A53EBF0F-CA0D-A597-56C7-72ADB4E71F67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Chevron 362">
                <a:extLst>
                  <a:ext uri="{FF2B5EF4-FFF2-40B4-BE49-F238E27FC236}">
                    <a16:creationId xmlns:a16="http://schemas.microsoft.com/office/drawing/2014/main" id="{109DA09A-347A-FD5A-96EA-255B691BF9A2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Chevron 363">
                <a:extLst>
                  <a:ext uri="{FF2B5EF4-FFF2-40B4-BE49-F238E27FC236}">
                    <a16:creationId xmlns:a16="http://schemas.microsoft.com/office/drawing/2014/main" id="{24310720-6515-18FA-DBBB-8B9B69681C91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Chevron 364">
                <a:extLst>
                  <a:ext uri="{FF2B5EF4-FFF2-40B4-BE49-F238E27FC236}">
                    <a16:creationId xmlns:a16="http://schemas.microsoft.com/office/drawing/2014/main" id="{063836D5-F2EC-FAA4-B0A3-9A948B63C25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Chevron 365">
                <a:extLst>
                  <a:ext uri="{FF2B5EF4-FFF2-40B4-BE49-F238E27FC236}">
                    <a16:creationId xmlns:a16="http://schemas.microsoft.com/office/drawing/2014/main" id="{2F862F92-4E01-6E47-2106-39C3E579569D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Chevron 366">
                <a:extLst>
                  <a:ext uri="{FF2B5EF4-FFF2-40B4-BE49-F238E27FC236}">
                    <a16:creationId xmlns:a16="http://schemas.microsoft.com/office/drawing/2014/main" id="{4A6B8ED2-12BF-4224-89D0-01F60586063C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Chevron 367">
                <a:extLst>
                  <a:ext uri="{FF2B5EF4-FFF2-40B4-BE49-F238E27FC236}">
                    <a16:creationId xmlns:a16="http://schemas.microsoft.com/office/drawing/2014/main" id="{01378A00-C25E-922A-9507-F2288260D753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4EE099FA-40ED-3C70-B581-1A357C69F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F029113F-8A5F-D673-17BB-D3D558D57A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ounded Rectangle 358">
              <a:extLst>
                <a:ext uri="{FF2B5EF4-FFF2-40B4-BE49-F238E27FC236}">
                  <a16:creationId xmlns:a16="http://schemas.microsoft.com/office/drawing/2014/main" id="{14165A52-0AD7-68DB-5704-A597D9EBFD01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DEBCCFBE-16A1-F459-4554-9E74C002121F}"/>
              </a:ext>
            </a:extLst>
          </p:cNvPr>
          <p:cNvGrpSpPr/>
          <p:nvPr/>
        </p:nvGrpSpPr>
        <p:grpSpPr>
          <a:xfrm>
            <a:off x="8665662" y="9795912"/>
            <a:ext cx="213697" cy="188842"/>
            <a:chOff x="6114441" y="4148345"/>
            <a:chExt cx="240990" cy="212959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1DEE88CB-1DE2-E22E-39B5-B7488DB4A0BA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631498F7-67B2-E934-2828-D9BC2CBC750B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BF0F0DD4-8811-2AED-9CC5-807119E52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C6AC4721-6EDD-CBE9-1BD7-E962A50A3F95}"/>
              </a:ext>
            </a:extLst>
          </p:cNvPr>
          <p:cNvCxnSpPr>
            <a:cxnSpLocks/>
            <a:stCxn id="359" idx="2"/>
          </p:cNvCxnSpPr>
          <p:nvPr/>
        </p:nvCxnSpPr>
        <p:spPr>
          <a:xfrm>
            <a:off x="8200166" y="1004245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B91EA41-6790-11C1-1BF8-43CF90C903BF}"/>
              </a:ext>
            </a:extLst>
          </p:cNvPr>
          <p:cNvCxnSpPr/>
          <p:nvPr/>
        </p:nvCxnSpPr>
        <p:spPr>
          <a:xfrm>
            <a:off x="8200086" y="10430974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3" name="Table 147">
            <a:extLst>
              <a:ext uri="{FF2B5EF4-FFF2-40B4-BE49-F238E27FC236}">
                <a16:creationId xmlns:a16="http://schemas.microsoft.com/office/drawing/2014/main" id="{6541DA8D-F719-DD2A-96D1-1FDFA01093BB}"/>
              </a:ext>
            </a:extLst>
          </p:cNvPr>
          <p:cNvGraphicFramePr>
            <a:graphicFrameLocks noGrp="1"/>
          </p:cNvGraphicFramePr>
          <p:nvPr/>
        </p:nvGraphicFramePr>
        <p:xfrm>
          <a:off x="1557067" y="9182495"/>
          <a:ext cx="5180877" cy="133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966238476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 / Heads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/ Head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128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Positional Encoding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39058"/>
                  </a:ext>
                </a:extLst>
              </a:tr>
            </a:tbl>
          </a:graphicData>
        </a:graphic>
      </p:graphicFrame>
      <p:sp>
        <p:nvSpPr>
          <p:cNvPr id="475" name="Chevron 474">
            <a:extLst>
              <a:ext uri="{FF2B5EF4-FFF2-40B4-BE49-F238E27FC236}">
                <a16:creationId xmlns:a16="http://schemas.microsoft.com/office/drawing/2014/main" id="{ED6B19D1-5EE6-5548-4CC7-D580612FC3AB}"/>
              </a:ext>
            </a:extLst>
          </p:cNvPr>
          <p:cNvSpPr/>
          <p:nvPr/>
        </p:nvSpPr>
        <p:spPr>
          <a:xfrm>
            <a:off x="7441968" y="11798821"/>
            <a:ext cx="544402" cy="5142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6" name="Rounded Rectangle 475">
            <a:extLst>
              <a:ext uri="{FF2B5EF4-FFF2-40B4-BE49-F238E27FC236}">
                <a16:creationId xmlns:a16="http://schemas.microsoft.com/office/drawing/2014/main" id="{99D47251-F53B-7B6B-E42F-87447B0C60CB}"/>
              </a:ext>
            </a:extLst>
          </p:cNvPr>
          <p:cNvSpPr/>
          <p:nvPr/>
        </p:nvSpPr>
        <p:spPr>
          <a:xfrm>
            <a:off x="6934768" y="10601102"/>
            <a:ext cx="2505401" cy="163956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882B3F6F-376B-B266-7247-6F38974253A7}"/>
              </a:ext>
            </a:extLst>
          </p:cNvPr>
          <p:cNvCxnSpPr>
            <a:cxnSpLocks/>
          </p:cNvCxnSpPr>
          <p:nvPr/>
        </p:nvCxnSpPr>
        <p:spPr>
          <a:xfrm flipV="1">
            <a:off x="8512308" y="10813500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F4808B2-14A4-2FB5-49AF-01A823124BBA}"/>
              </a:ext>
            </a:extLst>
          </p:cNvPr>
          <p:cNvCxnSpPr>
            <a:cxnSpLocks/>
          </p:cNvCxnSpPr>
          <p:nvPr/>
        </p:nvCxnSpPr>
        <p:spPr>
          <a:xfrm flipV="1">
            <a:off x="7877662" y="10813500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ounded Rectangle 478">
            <a:extLst>
              <a:ext uri="{FF2B5EF4-FFF2-40B4-BE49-F238E27FC236}">
                <a16:creationId xmlns:a16="http://schemas.microsoft.com/office/drawing/2014/main" id="{7EE01764-9FD3-10CF-D5F3-84245520ADEB}"/>
              </a:ext>
            </a:extLst>
          </p:cNvPr>
          <p:cNvSpPr/>
          <p:nvPr/>
        </p:nvSpPr>
        <p:spPr>
          <a:xfrm>
            <a:off x="7877662" y="10799799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F28E4A84-6314-DCC1-3084-057FFD82BD98}"/>
              </a:ext>
            </a:extLst>
          </p:cNvPr>
          <p:cNvGrpSpPr/>
          <p:nvPr/>
        </p:nvGrpSpPr>
        <p:grpSpPr>
          <a:xfrm>
            <a:off x="8669356" y="10874365"/>
            <a:ext cx="213697" cy="188842"/>
            <a:chOff x="6114441" y="4148345"/>
            <a:chExt cx="240990" cy="212959"/>
          </a:xfrm>
        </p:grpSpPr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7D2AC631-B531-3CC0-3DE3-B8AD296F25E0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F9A24305-C7EB-CD5B-27F1-BD6BADD4CCA6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874229A5-28D9-BE35-A25B-4674AABD5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4" name="Rounded Rectangle 483">
            <a:extLst>
              <a:ext uri="{FF2B5EF4-FFF2-40B4-BE49-F238E27FC236}">
                <a16:creationId xmlns:a16="http://schemas.microsoft.com/office/drawing/2014/main" id="{F8E7687C-F12F-4727-4312-7C6BD6824952}"/>
              </a:ext>
            </a:extLst>
          </p:cNvPr>
          <p:cNvSpPr/>
          <p:nvPr/>
        </p:nvSpPr>
        <p:spPr>
          <a:xfrm>
            <a:off x="7876573" y="11244220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A26A1095-E85F-E152-1A3D-AD19C42CBD32}"/>
              </a:ext>
            </a:extLst>
          </p:cNvPr>
          <p:cNvGrpSpPr/>
          <p:nvPr/>
        </p:nvGrpSpPr>
        <p:grpSpPr>
          <a:xfrm>
            <a:off x="8671748" y="11304371"/>
            <a:ext cx="213697" cy="188842"/>
            <a:chOff x="6114441" y="4148345"/>
            <a:chExt cx="240990" cy="212959"/>
          </a:xfrm>
        </p:grpSpPr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1226AA5F-AEC4-60EC-A10D-1064395D157D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A285FF6-6753-6C17-18B9-E5102593E32E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AE64FA7F-1AB8-3E60-5983-C78C83955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4B4FC629-192E-6C70-E11A-F3B251ABDBF3}"/>
              </a:ext>
            </a:extLst>
          </p:cNvPr>
          <p:cNvGrpSpPr/>
          <p:nvPr/>
        </p:nvGrpSpPr>
        <p:grpSpPr>
          <a:xfrm>
            <a:off x="9001973" y="11262730"/>
            <a:ext cx="244601" cy="277073"/>
            <a:chOff x="6596240" y="4219231"/>
            <a:chExt cx="313777" cy="355432"/>
          </a:xfrm>
        </p:grpSpPr>
        <p:sp>
          <p:nvSpPr>
            <p:cNvPr id="490" name="Triangle 489">
              <a:extLst>
                <a:ext uri="{FF2B5EF4-FFF2-40B4-BE49-F238E27FC236}">
                  <a16:creationId xmlns:a16="http://schemas.microsoft.com/office/drawing/2014/main" id="{F93C45B7-0369-C508-3C31-78DCDC7952AA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987BFE47-233D-4067-FA71-D062B2A5CF0E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7365400C-05B9-DDE3-76EA-C1858FE08549}"/>
              </a:ext>
            </a:extLst>
          </p:cNvPr>
          <p:cNvCxnSpPr/>
          <p:nvPr/>
        </p:nvCxnSpPr>
        <p:spPr>
          <a:xfrm>
            <a:off x="8187469" y="1113115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59450124-E696-665D-0E2E-CF0D0217DE02}"/>
              </a:ext>
            </a:extLst>
          </p:cNvPr>
          <p:cNvGrpSpPr/>
          <p:nvPr/>
        </p:nvGrpSpPr>
        <p:grpSpPr>
          <a:xfrm>
            <a:off x="7864457" y="10804475"/>
            <a:ext cx="634652" cy="296550"/>
            <a:chOff x="3623330" y="1324203"/>
            <a:chExt cx="2325051" cy="1183217"/>
          </a:xfrm>
        </p:grpSpPr>
        <p:pic>
          <p:nvPicPr>
            <p:cNvPr id="494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2830BD15-84A7-A1C7-D4D8-B04F3865B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5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81F1B9E6-C695-862A-F571-851B3B00C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A105D7E-F9B4-9313-9EC0-632DCD532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7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7DEE8219-FE3E-C0CB-8ADB-0FB2909D4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178C08DA-81F5-C3BE-30BE-33F71C323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9" name="Oval 498">
            <a:extLst>
              <a:ext uri="{FF2B5EF4-FFF2-40B4-BE49-F238E27FC236}">
                <a16:creationId xmlns:a16="http://schemas.microsoft.com/office/drawing/2014/main" id="{5DB859B7-E49D-D811-CB5C-26A9CF559F66}"/>
              </a:ext>
            </a:extLst>
          </p:cNvPr>
          <p:cNvSpPr/>
          <p:nvPr/>
        </p:nvSpPr>
        <p:spPr>
          <a:xfrm>
            <a:off x="7739349" y="10777024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5524798-8244-F0C0-6E46-A3D1E91738C7}"/>
              </a:ext>
            </a:extLst>
          </p:cNvPr>
          <p:cNvGrpSpPr/>
          <p:nvPr/>
        </p:nvGrpSpPr>
        <p:grpSpPr>
          <a:xfrm>
            <a:off x="7490546" y="10870807"/>
            <a:ext cx="188841" cy="188842"/>
            <a:chOff x="6762695" y="5234233"/>
            <a:chExt cx="188841" cy="188842"/>
          </a:xfrm>
        </p:grpSpPr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50EDD5B9-4F4F-B938-D504-7BE2AA30492F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4904FD84-567F-14DF-FA55-B399C0F16E41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EE79BFCA-5044-5749-9426-4199E821289E}"/>
              </a:ext>
            </a:extLst>
          </p:cNvPr>
          <p:cNvGrpSpPr/>
          <p:nvPr/>
        </p:nvGrpSpPr>
        <p:grpSpPr>
          <a:xfrm>
            <a:off x="7490545" y="11292222"/>
            <a:ext cx="188841" cy="188842"/>
            <a:chOff x="6762695" y="5234233"/>
            <a:chExt cx="188841" cy="188842"/>
          </a:xfrm>
        </p:grpSpPr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B2CA726B-EDE5-BAC5-8ABB-529781E410D1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BCD7024-F9B0-455E-4A1C-BC5DFF434010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FE8180F-357E-DD6E-7181-AADD2D1DCF72}"/>
              </a:ext>
            </a:extLst>
          </p:cNvPr>
          <p:cNvGrpSpPr/>
          <p:nvPr/>
        </p:nvGrpSpPr>
        <p:grpSpPr>
          <a:xfrm>
            <a:off x="7864457" y="11578125"/>
            <a:ext cx="1370001" cy="437243"/>
            <a:chOff x="7136610" y="5506693"/>
            <a:chExt cx="1370001" cy="437243"/>
          </a:xfrm>
        </p:grpSpPr>
        <p:sp>
          <p:nvSpPr>
            <p:cNvPr id="507" name="Rounded Rectangle 506">
              <a:extLst>
                <a:ext uri="{FF2B5EF4-FFF2-40B4-BE49-F238E27FC236}">
                  <a16:creationId xmlns:a16="http://schemas.microsoft.com/office/drawing/2014/main" id="{23E19231-8F4D-B7EA-AD8D-55BDA03CE0DD}"/>
                </a:ext>
              </a:extLst>
            </p:cNvPr>
            <p:cNvSpPr/>
            <p:nvPr/>
          </p:nvSpPr>
          <p:spPr>
            <a:xfrm>
              <a:off x="7136610" y="5619758"/>
              <a:ext cx="634652" cy="324178"/>
            </a:xfrm>
            <a:prstGeom prst="roundRect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814C2A5D-9594-6EFC-0330-377C3F96CDE8}"/>
                </a:ext>
              </a:extLst>
            </p:cNvPr>
            <p:cNvGrpSpPr/>
            <p:nvPr/>
          </p:nvGrpSpPr>
          <p:grpSpPr>
            <a:xfrm>
              <a:off x="7931785" y="5679909"/>
              <a:ext cx="213697" cy="188842"/>
              <a:chOff x="6114441" y="4148345"/>
              <a:chExt cx="240990" cy="212959"/>
            </a:xfrm>
          </p:grpSpPr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BFE4E6FA-F812-433F-F6FF-090DB7FAB078}"/>
                  </a:ext>
                </a:extLst>
              </p:cNvPr>
              <p:cNvSpPr/>
              <p:nvPr/>
            </p:nvSpPr>
            <p:spPr>
              <a:xfrm rot="2700000">
                <a:off x="6142472" y="4148345"/>
                <a:ext cx="212959" cy="212959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C0CF1E8C-9F2C-C55D-57CB-27658E77E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4441" y="4272504"/>
                <a:ext cx="1357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AEE662D6-7E86-2949-1F87-950E46999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6791" y="4184883"/>
                <a:ext cx="102568" cy="94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EFF77ACD-6550-285D-E855-BA9C63FFBAF7}"/>
                </a:ext>
              </a:extLst>
            </p:cNvPr>
            <p:cNvGrpSpPr/>
            <p:nvPr/>
          </p:nvGrpSpPr>
          <p:grpSpPr>
            <a:xfrm>
              <a:off x="8262010" y="5638268"/>
              <a:ext cx="244601" cy="277073"/>
              <a:chOff x="6596240" y="4219231"/>
              <a:chExt cx="313777" cy="355432"/>
            </a:xfrm>
          </p:grpSpPr>
          <p:sp>
            <p:nvSpPr>
              <p:cNvPr id="511" name="Triangle 510">
                <a:extLst>
                  <a:ext uri="{FF2B5EF4-FFF2-40B4-BE49-F238E27FC236}">
                    <a16:creationId xmlns:a16="http://schemas.microsoft.com/office/drawing/2014/main" id="{F6139F50-4793-3580-7566-945415DAA806}"/>
                  </a:ext>
                </a:extLst>
              </p:cNvPr>
              <p:cNvSpPr/>
              <p:nvPr/>
            </p:nvSpPr>
            <p:spPr>
              <a:xfrm rot="16200000">
                <a:off x="6518031" y="4297440"/>
                <a:ext cx="355432" cy="199014"/>
              </a:xfrm>
              <a:prstGeom prst="triangle">
                <a:avLst>
                  <a:gd name="adj" fmla="val 53047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EEE934E8-5E3C-D686-547F-B4AE69DFFC9E}"/>
                  </a:ext>
                </a:extLst>
              </p:cNvPr>
              <p:cNvSpPr/>
              <p:nvPr/>
            </p:nvSpPr>
            <p:spPr>
              <a:xfrm rot="2700000">
                <a:off x="6667770" y="4272757"/>
                <a:ext cx="242248" cy="242247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82D2F88-4A12-9843-517B-37946080D1CC}"/>
                </a:ext>
              </a:extLst>
            </p:cNvPr>
            <p:cNvCxnSpPr/>
            <p:nvPr/>
          </p:nvCxnSpPr>
          <p:spPr>
            <a:xfrm>
              <a:off x="7447506" y="5506693"/>
              <a:ext cx="1686" cy="1410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A5634C3B-5B76-8828-3CDE-BD1FB74EE87B}"/>
              </a:ext>
            </a:extLst>
          </p:cNvPr>
          <p:cNvGrpSpPr/>
          <p:nvPr/>
        </p:nvGrpSpPr>
        <p:grpSpPr>
          <a:xfrm>
            <a:off x="7953813" y="12005177"/>
            <a:ext cx="468998" cy="468998"/>
            <a:chOff x="4989908" y="5259485"/>
            <a:chExt cx="1012654" cy="1012654"/>
          </a:xfrm>
        </p:grpSpPr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33A9C789-2952-CEE0-894E-49D6FC7A11B3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Freeform 517">
              <a:extLst>
                <a:ext uri="{FF2B5EF4-FFF2-40B4-BE49-F238E27FC236}">
                  <a16:creationId xmlns:a16="http://schemas.microsoft.com/office/drawing/2014/main" id="{B3CC55C3-DBAD-E8DB-991A-6B0E9237AC19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152275CF-5AC3-8B48-EA5F-1D74EC520FED}"/>
              </a:ext>
            </a:extLst>
          </p:cNvPr>
          <p:cNvCxnSpPr/>
          <p:nvPr/>
        </p:nvCxnSpPr>
        <p:spPr>
          <a:xfrm>
            <a:off x="8198163" y="1062948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FF8422AF-A35F-3D7F-3C1E-3C179280E8E3}"/>
              </a:ext>
            </a:extLst>
          </p:cNvPr>
          <p:cNvCxnSpPr/>
          <p:nvPr/>
        </p:nvCxnSpPr>
        <p:spPr>
          <a:xfrm>
            <a:off x="8188312" y="1194484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Chevron 520">
            <a:extLst>
              <a:ext uri="{FF2B5EF4-FFF2-40B4-BE49-F238E27FC236}">
                <a16:creationId xmlns:a16="http://schemas.microsoft.com/office/drawing/2014/main" id="{601199A1-6ACB-7DE0-D1F7-96CB8366229B}"/>
              </a:ext>
            </a:extLst>
          </p:cNvPr>
          <p:cNvSpPr/>
          <p:nvPr/>
        </p:nvSpPr>
        <p:spPr>
          <a:xfrm>
            <a:off x="7760886" y="12121586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2" name="Rounded Rectangle 521">
            <a:extLst>
              <a:ext uri="{FF2B5EF4-FFF2-40B4-BE49-F238E27FC236}">
                <a16:creationId xmlns:a16="http://schemas.microsoft.com/office/drawing/2014/main" id="{CABD7F6F-D333-19EE-04FC-6BE786B1549E}"/>
              </a:ext>
            </a:extLst>
          </p:cNvPr>
          <p:cNvSpPr/>
          <p:nvPr/>
        </p:nvSpPr>
        <p:spPr>
          <a:xfrm>
            <a:off x="7873079" y="13028271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3A2C689B-1217-34C1-08DB-5790377A6D5A}"/>
              </a:ext>
            </a:extLst>
          </p:cNvPr>
          <p:cNvGrpSpPr/>
          <p:nvPr/>
        </p:nvGrpSpPr>
        <p:grpSpPr>
          <a:xfrm>
            <a:off x="8694622" y="13076794"/>
            <a:ext cx="188841" cy="188842"/>
            <a:chOff x="8672660" y="5000203"/>
            <a:chExt cx="188841" cy="188842"/>
          </a:xfrm>
        </p:grpSpPr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983CD01-C55C-30F1-D30E-47714245D648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5" name="Freeform 524">
              <a:extLst>
                <a:ext uri="{FF2B5EF4-FFF2-40B4-BE49-F238E27FC236}">
                  <a16:creationId xmlns:a16="http://schemas.microsoft.com/office/drawing/2014/main" id="{68C75C54-1516-23FC-00F8-571473B760E6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D2EF4D32-998C-5475-63EC-67150781A567}"/>
              </a:ext>
            </a:extLst>
          </p:cNvPr>
          <p:cNvCxnSpPr/>
          <p:nvPr/>
        </p:nvCxnSpPr>
        <p:spPr>
          <a:xfrm>
            <a:off x="8187876" y="1289663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Rounded Rectangle 526">
            <a:extLst>
              <a:ext uri="{FF2B5EF4-FFF2-40B4-BE49-F238E27FC236}">
                <a16:creationId xmlns:a16="http://schemas.microsoft.com/office/drawing/2014/main" id="{6A4C1E51-4B94-EF85-5201-B20BA01CA444}"/>
              </a:ext>
            </a:extLst>
          </p:cNvPr>
          <p:cNvSpPr/>
          <p:nvPr/>
        </p:nvSpPr>
        <p:spPr>
          <a:xfrm>
            <a:off x="7876410" y="12543337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7F9C988F-AB14-41E2-F6DE-EBEDBD67B486}"/>
              </a:ext>
            </a:extLst>
          </p:cNvPr>
          <p:cNvGrpSpPr/>
          <p:nvPr/>
        </p:nvGrpSpPr>
        <p:grpSpPr>
          <a:xfrm>
            <a:off x="8670712" y="12598476"/>
            <a:ext cx="213697" cy="188842"/>
            <a:chOff x="6114441" y="4148345"/>
            <a:chExt cx="240990" cy="212959"/>
          </a:xfrm>
        </p:grpSpPr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3F3169F6-8D91-3BAE-67B3-6D4D0E5B080A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58C44BFD-D857-7464-D4F5-94B6EBC7E53D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4744052-D45D-A2DC-17E5-DC37E75A3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59959F87-459E-0530-74D2-C2B4998A164E}"/>
              </a:ext>
            </a:extLst>
          </p:cNvPr>
          <p:cNvGrpSpPr/>
          <p:nvPr/>
        </p:nvGrpSpPr>
        <p:grpSpPr>
          <a:xfrm>
            <a:off x="9000937" y="12556838"/>
            <a:ext cx="244601" cy="277073"/>
            <a:chOff x="6596240" y="4219231"/>
            <a:chExt cx="313777" cy="355432"/>
          </a:xfrm>
        </p:grpSpPr>
        <p:sp>
          <p:nvSpPr>
            <p:cNvPr id="533" name="Triangle 532">
              <a:extLst>
                <a:ext uri="{FF2B5EF4-FFF2-40B4-BE49-F238E27FC236}">
                  <a16:creationId xmlns:a16="http://schemas.microsoft.com/office/drawing/2014/main" id="{860D6DFB-EF5F-B41A-99D5-E4C3F577692A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99CC4D47-40F7-6C22-156D-56329CFE45F4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BC2B827A-C557-73FD-829E-A75505A0B405}"/>
              </a:ext>
            </a:extLst>
          </p:cNvPr>
          <p:cNvCxnSpPr/>
          <p:nvPr/>
        </p:nvCxnSpPr>
        <p:spPr>
          <a:xfrm>
            <a:off x="8188822" y="1242916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D98F7808-58F4-B8FF-FF75-0166F6150ACF}"/>
              </a:ext>
            </a:extLst>
          </p:cNvPr>
          <p:cNvCxnSpPr/>
          <p:nvPr/>
        </p:nvCxnSpPr>
        <p:spPr>
          <a:xfrm rot="10800000">
            <a:off x="8207442" y="956195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extBox 536">
            <a:extLst>
              <a:ext uri="{FF2B5EF4-FFF2-40B4-BE49-F238E27FC236}">
                <a16:creationId xmlns:a16="http://schemas.microsoft.com/office/drawing/2014/main" id="{4EAB0545-E3E2-B28B-FAB0-6D1A4743F555}"/>
              </a:ext>
            </a:extLst>
          </p:cNvPr>
          <p:cNvSpPr txBox="1"/>
          <p:nvPr/>
        </p:nvSpPr>
        <p:spPr>
          <a:xfrm>
            <a:off x="7712562" y="9101903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timeseries</a:t>
            </a:r>
          </a:p>
        </p:txBody>
      </p:sp>
      <p:sp>
        <p:nvSpPr>
          <p:cNvPr id="538" name="Chevron 537">
            <a:extLst>
              <a:ext uri="{FF2B5EF4-FFF2-40B4-BE49-F238E27FC236}">
                <a16:creationId xmlns:a16="http://schemas.microsoft.com/office/drawing/2014/main" id="{F1658038-C5D0-0AD0-0172-219A2B7C6CFC}"/>
              </a:ext>
            </a:extLst>
          </p:cNvPr>
          <p:cNvSpPr/>
          <p:nvPr/>
        </p:nvSpPr>
        <p:spPr>
          <a:xfrm rot="5400000">
            <a:off x="8087988" y="9374449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83A3C96F-A154-38CF-21C6-2A034169A0AF}"/>
              </a:ext>
            </a:extLst>
          </p:cNvPr>
          <p:cNvSpPr/>
          <p:nvPr/>
        </p:nvSpPr>
        <p:spPr>
          <a:xfrm>
            <a:off x="8051792" y="13512987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5CEF63C7-A1D8-8677-DCBA-9D1BABD36E66}"/>
              </a:ext>
            </a:extLst>
          </p:cNvPr>
          <p:cNvCxnSpPr/>
          <p:nvPr/>
        </p:nvCxnSpPr>
        <p:spPr>
          <a:xfrm>
            <a:off x="8104303" y="1338215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TextBox 540">
            <a:extLst>
              <a:ext uri="{FF2B5EF4-FFF2-40B4-BE49-F238E27FC236}">
                <a16:creationId xmlns:a16="http://schemas.microsoft.com/office/drawing/2014/main" id="{5703ED09-276D-3099-770B-0889C8A5C28E}"/>
              </a:ext>
            </a:extLst>
          </p:cNvPr>
          <p:cNvSpPr txBox="1"/>
          <p:nvPr/>
        </p:nvSpPr>
        <p:spPr>
          <a:xfrm>
            <a:off x="7626564" y="13680093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19EB5F96-9669-9C1E-7874-1931B5B70D66}"/>
              </a:ext>
            </a:extLst>
          </p:cNvPr>
          <p:cNvSpPr/>
          <p:nvPr/>
        </p:nvSpPr>
        <p:spPr>
          <a:xfrm>
            <a:off x="8254127" y="13509335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29188682-D39C-73D5-A7EB-4590EB237716}"/>
              </a:ext>
            </a:extLst>
          </p:cNvPr>
          <p:cNvCxnSpPr/>
          <p:nvPr/>
        </p:nvCxnSpPr>
        <p:spPr>
          <a:xfrm>
            <a:off x="8305115" y="1338512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5" name="Table 544">
            <a:extLst>
              <a:ext uri="{FF2B5EF4-FFF2-40B4-BE49-F238E27FC236}">
                <a16:creationId xmlns:a16="http://schemas.microsoft.com/office/drawing/2014/main" id="{C7BFCDF6-A2F1-9CA4-DBA5-979A0FA1D4EE}"/>
              </a:ext>
            </a:extLst>
          </p:cNvPr>
          <p:cNvGraphicFramePr>
            <a:graphicFrameLocks noGrp="1"/>
          </p:cNvGraphicFramePr>
          <p:nvPr/>
        </p:nvGraphicFramePr>
        <p:xfrm>
          <a:off x="1551555" y="12517451"/>
          <a:ext cx="5180877" cy="87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sp>
        <p:nvSpPr>
          <p:cNvPr id="551" name="Freeform 550">
            <a:extLst>
              <a:ext uri="{FF2B5EF4-FFF2-40B4-BE49-F238E27FC236}">
                <a16:creationId xmlns:a16="http://schemas.microsoft.com/office/drawing/2014/main" id="{9BD8DD9A-D9BB-7E93-7369-A1478A808F16}"/>
              </a:ext>
            </a:extLst>
          </p:cNvPr>
          <p:cNvSpPr/>
          <p:nvPr/>
        </p:nvSpPr>
        <p:spPr>
          <a:xfrm rot="18900000" flipH="1">
            <a:off x="8007054" y="10130816"/>
            <a:ext cx="389597" cy="389597"/>
          </a:xfrm>
          <a:custGeom>
            <a:avLst/>
            <a:gdLst>
              <a:gd name="connsiteX0" fmla="*/ 420619 w 841212"/>
              <a:gd name="connsiteY0" fmla="*/ 503190 h 841212"/>
              <a:gd name="connsiteX1" fmla="*/ 588232 w 841212"/>
              <a:gd name="connsiteY1" fmla="*/ 670749 h 841212"/>
              <a:gd name="connsiteX2" fmla="*/ 573588 w 841212"/>
              <a:gd name="connsiteY2" fmla="*/ 679200 h 841212"/>
              <a:gd name="connsiteX3" fmla="*/ 544350 w 841212"/>
              <a:gd name="connsiteY3" fmla="*/ 695272 h 841212"/>
              <a:gd name="connsiteX4" fmla="*/ 525416 w 841212"/>
              <a:gd name="connsiteY4" fmla="*/ 702216 h 841212"/>
              <a:gd name="connsiteX5" fmla="*/ 495766 w 841212"/>
              <a:gd name="connsiteY5" fmla="*/ 712305 h 841212"/>
              <a:gd name="connsiteX6" fmla="*/ 488701 w 841212"/>
              <a:gd name="connsiteY6" fmla="*/ 713605 h 841212"/>
              <a:gd name="connsiteX7" fmla="*/ 419826 w 841212"/>
              <a:gd name="connsiteY7" fmla="*/ 718563 h 841212"/>
              <a:gd name="connsiteX8" fmla="*/ 354578 w 841212"/>
              <a:gd name="connsiteY8" fmla="*/ 713876 h 841212"/>
              <a:gd name="connsiteX9" fmla="*/ 344107 w 841212"/>
              <a:gd name="connsiteY9" fmla="*/ 711955 h 841212"/>
              <a:gd name="connsiteX10" fmla="*/ 323519 w 841212"/>
              <a:gd name="connsiteY10" fmla="*/ 704945 h 841212"/>
              <a:gd name="connsiteX11" fmla="*/ 295963 w 841212"/>
              <a:gd name="connsiteY11" fmla="*/ 694861 h 841212"/>
              <a:gd name="connsiteX12" fmla="*/ 272875 w 841212"/>
              <a:gd name="connsiteY12" fmla="*/ 682159 h 841212"/>
              <a:gd name="connsiteX13" fmla="*/ 253096 w 841212"/>
              <a:gd name="connsiteY13" fmla="*/ 670768 h 841212"/>
              <a:gd name="connsiteX14" fmla="*/ 670749 w 841212"/>
              <a:gd name="connsiteY14" fmla="*/ 252980 h 841212"/>
              <a:gd name="connsiteX15" fmla="*/ 679185 w 841212"/>
              <a:gd name="connsiteY15" fmla="*/ 267597 h 841212"/>
              <a:gd name="connsiteX16" fmla="*/ 695273 w 841212"/>
              <a:gd name="connsiteY16" fmla="*/ 296864 h 841212"/>
              <a:gd name="connsiteX17" fmla="*/ 702210 w 841212"/>
              <a:gd name="connsiteY17" fmla="*/ 315779 h 841212"/>
              <a:gd name="connsiteX18" fmla="*/ 712305 w 841212"/>
              <a:gd name="connsiteY18" fmla="*/ 345448 h 841212"/>
              <a:gd name="connsiteX19" fmla="*/ 713605 w 841212"/>
              <a:gd name="connsiteY19" fmla="*/ 352509 h 841212"/>
              <a:gd name="connsiteX20" fmla="*/ 718563 w 841212"/>
              <a:gd name="connsiteY20" fmla="*/ 421386 h 841212"/>
              <a:gd name="connsiteX21" fmla="*/ 713876 w 841212"/>
              <a:gd name="connsiteY21" fmla="*/ 486633 h 841212"/>
              <a:gd name="connsiteX22" fmla="*/ 711955 w 841212"/>
              <a:gd name="connsiteY22" fmla="*/ 497103 h 841212"/>
              <a:gd name="connsiteX23" fmla="*/ 704942 w 841212"/>
              <a:gd name="connsiteY23" fmla="*/ 517701 h 841212"/>
              <a:gd name="connsiteX24" fmla="*/ 694861 w 841212"/>
              <a:gd name="connsiteY24" fmla="*/ 545247 h 841212"/>
              <a:gd name="connsiteX25" fmla="*/ 682150 w 841212"/>
              <a:gd name="connsiteY25" fmla="*/ 568351 h 841212"/>
              <a:gd name="connsiteX26" fmla="*/ 670768 w 841212"/>
              <a:gd name="connsiteY26" fmla="*/ 588115 h 841212"/>
              <a:gd name="connsiteX27" fmla="*/ 503191 w 841212"/>
              <a:gd name="connsiteY27" fmla="*/ 420592 h 841212"/>
              <a:gd name="connsiteX28" fmla="*/ 170444 w 841212"/>
              <a:gd name="connsiteY28" fmla="*/ 253096 h 841212"/>
              <a:gd name="connsiteX29" fmla="*/ 338021 w 841212"/>
              <a:gd name="connsiteY29" fmla="*/ 420619 h 841212"/>
              <a:gd name="connsiteX30" fmla="*/ 170463 w 841212"/>
              <a:gd name="connsiteY30" fmla="*/ 588231 h 841212"/>
              <a:gd name="connsiteX31" fmla="*/ 161978 w 841212"/>
              <a:gd name="connsiteY31" fmla="*/ 573529 h 841212"/>
              <a:gd name="connsiteX32" fmla="*/ 145944 w 841212"/>
              <a:gd name="connsiteY32" fmla="*/ 544360 h 841212"/>
              <a:gd name="connsiteX33" fmla="*/ 138973 w 841212"/>
              <a:gd name="connsiteY33" fmla="*/ 525353 h 841212"/>
              <a:gd name="connsiteX34" fmla="*/ 128910 w 841212"/>
              <a:gd name="connsiteY34" fmla="*/ 495777 h 841212"/>
              <a:gd name="connsiteX35" fmla="*/ 127605 w 841212"/>
              <a:gd name="connsiteY35" fmla="*/ 488686 h 841212"/>
              <a:gd name="connsiteX36" fmla="*/ 122648 w 841212"/>
              <a:gd name="connsiteY36" fmla="*/ 419837 h 841212"/>
              <a:gd name="connsiteX37" fmla="*/ 127337 w 841212"/>
              <a:gd name="connsiteY37" fmla="*/ 354566 h 841212"/>
              <a:gd name="connsiteX38" fmla="*/ 129255 w 841212"/>
              <a:gd name="connsiteY38" fmla="*/ 344116 h 841212"/>
              <a:gd name="connsiteX39" fmla="*/ 136283 w 841212"/>
              <a:gd name="connsiteY39" fmla="*/ 323470 h 841212"/>
              <a:gd name="connsiteX40" fmla="*/ 146348 w 841212"/>
              <a:gd name="connsiteY40" fmla="*/ 295969 h 841212"/>
              <a:gd name="connsiteX41" fmla="*/ 159077 w 841212"/>
              <a:gd name="connsiteY41" fmla="*/ 272833 h 841212"/>
              <a:gd name="connsiteX42" fmla="*/ 252981 w 841212"/>
              <a:gd name="connsiteY42" fmla="*/ 170463 h 841212"/>
              <a:gd name="connsiteX43" fmla="*/ 267646 w 841212"/>
              <a:gd name="connsiteY43" fmla="*/ 161999 h 841212"/>
              <a:gd name="connsiteX44" fmla="*/ 296857 w 841212"/>
              <a:gd name="connsiteY44" fmla="*/ 145942 h 841212"/>
              <a:gd name="connsiteX45" fmla="*/ 315832 w 841212"/>
              <a:gd name="connsiteY45" fmla="*/ 138983 h 841212"/>
              <a:gd name="connsiteX46" fmla="*/ 345438 w 841212"/>
              <a:gd name="connsiteY46" fmla="*/ 128909 h 841212"/>
              <a:gd name="connsiteX47" fmla="*/ 352522 w 841212"/>
              <a:gd name="connsiteY47" fmla="*/ 127605 h 841212"/>
              <a:gd name="connsiteX48" fmla="*/ 421376 w 841212"/>
              <a:gd name="connsiteY48" fmla="*/ 122649 h 841212"/>
              <a:gd name="connsiteX49" fmla="*/ 486646 w 841212"/>
              <a:gd name="connsiteY49" fmla="*/ 127337 h 841212"/>
              <a:gd name="connsiteX50" fmla="*/ 497094 w 841212"/>
              <a:gd name="connsiteY50" fmla="*/ 129254 h 841212"/>
              <a:gd name="connsiteX51" fmla="*/ 517758 w 841212"/>
              <a:gd name="connsiteY51" fmla="*/ 136290 h 841212"/>
              <a:gd name="connsiteX52" fmla="*/ 545239 w 841212"/>
              <a:gd name="connsiteY52" fmla="*/ 146346 h 841212"/>
              <a:gd name="connsiteX53" fmla="*/ 568409 w 841212"/>
              <a:gd name="connsiteY53" fmla="*/ 159094 h 841212"/>
              <a:gd name="connsiteX54" fmla="*/ 588116 w 841212"/>
              <a:gd name="connsiteY54" fmla="*/ 170444 h 841212"/>
              <a:gd name="connsiteX55" fmla="*/ 420593 w 841212"/>
              <a:gd name="connsiteY55" fmla="*/ 338021 h 841212"/>
              <a:gd name="connsiteX56" fmla="*/ 123279 w 841212"/>
              <a:gd name="connsiteY56" fmla="*/ 123193 h 841212"/>
              <a:gd name="connsiteX57" fmla="*/ 123240 w 841212"/>
              <a:gd name="connsiteY57" fmla="*/ 123240 h 841212"/>
              <a:gd name="connsiteX58" fmla="*/ 123193 w 841212"/>
              <a:gd name="connsiteY58" fmla="*/ 123279 h 841212"/>
              <a:gd name="connsiteX59" fmla="*/ 0 w 841212"/>
              <a:gd name="connsiteY59" fmla="*/ 420606 h 841212"/>
              <a:gd name="connsiteX60" fmla="*/ 123193 w 841212"/>
              <a:gd name="connsiteY60" fmla="*/ 717933 h 841212"/>
              <a:gd name="connsiteX61" fmla="*/ 123238 w 841212"/>
              <a:gd name="connsiteY61" fmla="*/ 717971 h 841212"/>
              <a:gd name="connsiteX62" fmla="*/ 123279 w 841212"/>
              <a:gd name="connsiteY62" fmla="*/ 718019 h 841212"/>
              <a:gd name="connsiteX63" fmla="*/ 420606 w 841212"/>
              <a:gd name="connsiteY63" fmla="*/ 841212 h 841212"/>
              <a:gd name="connsiteX64" fmla="*/ 717933 w 841212"/>
              <a:gd name="connsiteY64" fmla="*/ 718019 h 841212"/>
              <a:gd name="connsiteX65" fmla="*/ 717972 w 841212"/>
              <a:gd name="connsiteY65" fmla="*/ 717972 h 841212"/>
              <a:gd name="connsiteX66" fmla="*/ 718019 w 841212"/>
              <a:gd name="connsiteY66" fmla="*/ 717933 h 841212"/>
              <a:gd name="connsiteX67" fmla="*/ 841212 w 841212"/>
              <a:gd name="connsiteY67" fmla="*/ 420606 h 841212"/>
              <a:gd name="connsiteX68" fmla="*/ 718019 w 841212"/>
              <a:gd name="connsiteY68" fmla="*/ 123279 h 841212"/>
              <a:gd name="connsiteX69" fmla="*/ 717971 w 841212"/>
              <a:gd name="connsiteY69" fmla="*/ 123239 h 841212"/>
              <a:gd name="connsiteX70" fmla="*/ 717933 w 841212"/>
              <a:gd name="connsiteY70" fmla="*/ 123193 h 841212"/>
              <a:gd name="connsiteX71" fmla="*/ 420606 w 841212"/>
              <a:gd name="connsiteY71" fmla="*/ 0 h 841212"/>
              <a:gd name="connsiteX72" fmla="*/ 123279 w 841212"/>
              <a:gd name="connsiteY72" fmla="*/ 123193 h 84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841212" h="841212">
                <a:moveTo>
                  <a:pt x="420619" y="503190"/>
                </a:moveTo>
                <a:lnTo>
                  <a:pt x="588232" y="670749"/>
                </a:lnTo>
                <a:lnTo>
                  <a:pt x="573588" y="679200"/>
                </a:lnTo>
                <a:lnTo>
                  <a:pt x="544350" y="695272"/>
                </a:lnTo>
                <a:lnTo>
                  <a:pt x="525416" y="702216"/>
                </a:lnTo>
                <a:lnTo>
                  <a:pt x="495766" y="712305"/>
                </a:lnTo>
                <a:lnTo>
                  <a:pt x="488701" y="713605"/>
                </a:lnTo>
                <a:lnTo>
                  <a:pt x="419826" y="718563"/>
                </a:lnTo>
                <a:lnTo>
                  <a:pt x="354578" y="713876"/>
                </a:lnTo>
                <a:lnTo>
                  <a:pt x="344107" y="711955"/>
                </a:lnTo>
                <a:lnTo>
                  <a:pt x="323519" y="704945"/>
                </a:lnTo>
                <a:lnTo>
                  <a:pt x="295963" y="694861"/>
                </a:lnTo>
                <a:lnTo>
                  <a:pt x="272875" y="682159"/>
                </a:lnTo>
                <a:lnTo>
                  <a:pt x="253096" y="670768"/>
                </a:lnTo>
                <a:close/>
                <a:moveTo>
                  <a:pt x="670749" y="252980"/>
                </a:moveTo>
                <a:lnTo>
                  <a:pt x="679185" y="267597"/>
                </a:lnTo>
                <a:lnTo>
                  <a:pt x="695273" y="296864"/>
                </a:lnTo>
                <a:lnTo>
                  <a:pt x="702210" y="315779"/>
                </a:lnTo>
                <a:lnTo>
                  <a:pt x="712305" y="345448"/>
                </a:lnTo>
                <a:lnTo>
                  <a:pt x="713605" y="352509"/>
                </a:lnTo>
                <a:lnTo>
                  <a:pt x="718563" y="421386"/>
                </a:lnTo>
                <a:lnTo>
                  <a:pt x="713876" y="486633"/>
                </a:lnTo>
                <a:lnTo>
                  <a:pt x="711955" y="497103"/>
                </a:lnTo>
                <a:lnTo>
                  <a:pt x="704942" y="517701"/>
                </a:lnTo>
                <a:lnTo>
                  <a:pt x="694861" y="545247"/>
                </a:lnTo>
                <a:lnTo>
                  <a:pt x="682150" y="568351"/>
                </a:lnTo>
                <a:lnTo>
                  <a:pt x="670768" y="588115"/>
                </a:lnTo>
                <a:lnTo>
                  <a:pt x="503191" y="420592"/>
                </a:lnTo>
                <a:close/>
                <a:moveTo>
                  <a:pt x="170444" y="253096"/>
                </a:moveTo>
                <a:lnTo>
                  <a:pt x="338021" y="420619"/>
                </a:lnTo>
                <a:lnTo>
                  <a:pt x="170463" y="588231"/>
                </a:lnTo>
                <a:lnTo>
                  <a:pt x="161978" y="573529"/>
                </a:lnTo>
                <a:lnTo>
                  <a:pt x="145944" y="544360"/>
                </a:lnTo>
                <a:lnTo>
                  <a:pt x="138973" y="525353"/>
                </a:lnTo>
                <a:lnTo>
                  <a:pt x="128910" y="495777"/>
                </a:lnTo>
                <a:lnTo>
                  <a:pt x="127605" y="488686"/>
                </a:lnTo>
                <a:lnTo>
                  <a:pt x="122648" y="419837"/>
                </a:lnTo>
                <a:lnTo>
                  <a:pt x="127337" y="354566"/>
                </a:lnTo>
                <a:lnTo>
                  <a:pt x="129255" y="344116"/>
                </a:lnTo>
                <a:lnTo>
                  <a:pt x="136283" y="323470"/>
                </a:lnTo>
                <a:lnTo>
                  <a:pt x="146348" y="295969"/>
                </a:lnTo>
                <a:lnTo>
                  <a:pt x="159077" y="272833"/>
                </a:lnTo>
                <a:close/>
                <a:moveTo>
                  <a:pt x="252981" y="170463"/>
                </a:moveTo>
                <a:lnTo>
                  <a:pt x="267646" y="161999"/>
                </a:lnTo>
                <a:lnTo>
                  <a:pt x="296857" y="145942"/>
                </a:lnTo>
                <a:lnTo>
                  <a:pt x="315832" y="138983"/>
                </a:lnTo>
                <a:lnTo>
                  <a:pt x="345438" y="128909"/>
                </a:lnTo>
                <a:lnTo>
                  <a:pt x="352522" y="127605"/>
                </a:lnTo>
                <a:lnTo>
                  <a:pt x="421376" y="122649"/>
                </a:lnTo>
                <a:lnTo>
                  <a:pt x="486646" y="127337"/>
                </a:lnTo>
                <a:lnTo>
                  <a:pt x="497094" y="129254"/>
                </a:lnTo>
                <a:lnTo>
                  <a:pt x="517758" y="136290"/>
                </a:lnTo>
                <a:lnTo>
                  <a:pt x="545239" y="146346"/>
                </a:lnTo>
                <a:lnTo>
                  <a:pt x="568409" y="159094"/>
                </a:lnTo>
                <a:lnTo>
                  <a:pt x="588116" y="170444"/>
                </a:lnTo>
                <a:lnTo>
                  <a:pt x="420593" y="338021"/>
                </a:lnTo>
                <a:close/>
                <a:moveTo>
                  <a:pt x="123279" y="123193"/>
                </a:moveTo>
                <a:lnTo>
                  <a:pt x="123240" y="123240"/>
                </a:lnTo>
                <a:lnTo>
                  <a:pt x="123193" y="123279"/>
                </a:lnTo>
                <a:cubicBezTo>
                  <a:pt x="47078" y="199371"/>
                  <a:pt x="0" y="304492"/>
                  <a:pt x="0" y="420606"/>
                </a:cubicBezTo>
                <a:cubicBezTo>
                  <a:pt x="0" y="536720"/>
                  <a:pt x="47078" y="641841"/>
                  <a:pt x="123193" y="717933"/>
                </a:cubicBezTo>
                <a:lnTo>
                  <a:pt x="123238" y="717971"/>
                </a:lnTo>
                <a:lnTo>
                  <a:pt x="123279" y="718019"/>
                </a:lnTo>
                <a:cubicBezTo>
                  <a:pt x="199371" y="794134"/>
                  <a:pt x="304493" y="841212"/>
                  <a:pt x="420606" y="841212"/>
                </a:cubicBezTo>
                <a:cubicBezTo>
                  <a:pt x="536719" y="841212"/>
                  <a:pt x="641840" y="794134"/>
                  <a:pt x="717933" y="718019"/>
                </a:cubicBezTo>
                <a:lnTo>
                  <a:pt x="717972" y="717972"/>
                </a:lnTo>
                <a:lnTo>
                  <a:pt x="718019" y="717933"/>
                </a:lnTo>
                <a:cubicBezTo>
                  <a:pt x="794134" y="641841"/>
                  <a:pt x="841212" y="536720"/>
                  <a:pt x="841212" y="420606"/>
                </a:cubicBezTo>
                <a:cubicBezTo>
                  <a:pt x="841212" y="304493"/>
                  <a:pt x="794134" y="199372"/>
                  <a:pt x="718019" y="123279"/>
                </a:cubicBezTo>
                <a:lnTo>
                  <a:pt x="717971" y="123239"/>
                </a:lnTo>
                <a:lnTo>
                  <a:pt x="717933" y="123193"/>
                </a:lnTo>
                <a:cubicBezTo>
                  <a:pt x="641840" y="47078"/>
                  <a:pt x="536719" y="0"/>
                  <a:pt x="420606" y="0"/>
                </a:cubicBezTo>
                <a:cubicBezTo>
                  <a:pt x="304492" y="0"/>
                  <a:pt x="199371" y="47078"/>
                  <a:pt x="123279" y="1231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352D0132-A5A3-8DB7-C810-30B579F423D3}"/>
              </a:ext>
            </a:extLst>
          </p:cNvPr>
          <p:cNvSpPr/>
          <p:nvPr/>
        </p:nvSpPr>
        <p:spPr>
          <a:xfrm>
            <a:off x="7371741" y="10152450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D753969-F598-62B8-AF59-512B5420E8EC}"/>
              </a:ext>
            </a:extLst>
          </p:cNvPr>
          <p:cNvGrpSpPr/>
          <p:nvPr/>
        </p:nvGrpSpPr>
        <p:grpSpPr>
          <a:xfrm>
            <a:off x="7355229" y="10194206"/>
            <a:ext cx="355699" cy="271419"/>
            <a:chOff x="11484865" y="9284813"/>
            <a:chExt cx="909565" cy="659627"/>
          </a:xfrm>
          <a:solidFill>
            <a:schemeClr val="tx1"/>
          </a:solidFill>
        </p:grpSpPr>
        <p:sp>
          <p:nvSpPr>
            <p:cNvPr id="574" name="Block Arc 573">
              <a:extLst>
                <a:ext uri="{FF2B5EF4-FFF2-40B4-BE49-F238E27FC236}">
                  <a16:creationId xmlns:a16="http://schemas.microsoft.com/office/drawing/2014/main" id="{5B14A070-7BA6-46B1-7194-FBA392335E15}"/>
                </a:ext>
              </a:extLst>
            </p:cNvPr>
            <p:cNvSpPr/>
            <p:nvPr/>
          </p:nvSpPr>
          <p:spPr>
            <a:xfrm rot="10800000">
              <a:off x="11484865" y="9342572"/>
              <a:ext cx="495587" cy="545146"/>
            </a:xfrm>
            <a:prstGeom prst="blockArc">
              <a:avLst>
                <a:gd name="adj1" fmla="val 10800000"/>
                <a:gd name="adj2" fmla="val 0"/>
                <a:gd name="adj3" fmla="val 1589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6" name="Block Arc 575">
              <a:extLst>
                <a:ext uri="{FF2B5EF4-FFF2-40B4-BE49-F238E27FC236}">
                  <a16:creationId xmlns:a16="http://schemas.microsoft.com/office/drawing/2014/main" id="{6EBF70B9-F3C1-F11A-BF8D-29EA750DC426}"/>
                </a:ext>
              </a:extLst>
            </p:cNvPr>
            <p:cNvSpPr/>
            <p:nvPr/>
          </p:nvSpPr>
          <p:spPr>
            <a:xfrm>
              <a:off x="11898844" y="9284813"/>
              <a:ext cx="495586" cy="659627"/>
            </a:xfrm>
            <a:prstGeom prst="blockArc">
              <a:avLst>
                <a:gd name="adj1" fmla="val 10800000"/>
                <a:gd name="adj2" fmla="val 21432324"/>
                <a:gd name="adj3" fmla="val 1889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8DEC2550-EA28-4E53-48AC-A12D2121B786}"/>
              </a:ext>
            </a:extLst>
          </p:cNvPr>
          <p:cNvCxnSpPr>
            <a:cxnSpLocks/>
            <a:stCxn id="576" idx="1"/>
            <a:endCxn id="551" idx="68"/>
          </p:cNvCxnSpPr>
          <p:nvPr/>
        </p:nvCxnSpPr>
        <p:spPr>
          <a:xfrm flipV="1">
            <a:off x="7692575" y="10325643"/>
            <a:ext cx="314507" cy="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Chevron 582">
            <a:extLst>
              <a:ext uri="{FF2B5EF4-FFF2-40B4-BE49-F238E27FC236}">
                <a16:creationId xmlns:a16="http://schemas.microsoft.com/office/drawing/2014/main" id="{0AAD236D-FD58-6874-3F5B-14FC43E516DC}"/>
              </a:ext>
            </a:extLst>
          </p:cNvPr>
          <p:cNvSpPr/>
          <p:nvPr/>
        </p:nvSpPr>
        <p:spPr>
          <a:xfrm>
            <a:off x="7800333" y="10206971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510BA098-1830-B2B3-E5DD-DA405E8B0E30}"/>
              </a:ext>
            </a:extLst>
          </p:cNvPr>
          <p:cNvCxnSpPr/>
          <p:nvPr/>
        </p:nvCxnSpPr>
        <p:spPr>
          <a:xfrm>
            <a:off x="15282835" y="556442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Freeform 586">
            <a:extLst>
              <a:ext uri="{FF2B5EF4-FFF2-40B4-BE49-F238E27FC236}">
                <a16:creationId xmlns:a16="http://schemas.microsoft.com/office/drawing/2014/main" id="{903CAE7C-29F3-F2ED-32BC-3217CE70A0B5}"/>
              </a:ext>
            </a:extLst>
          </p:cNvPr>
          <p:cNvSpPr/>
          <p:nvPr/>
        </p:nvSpPr>
        <p:spPr>
          <a:xfrm rot="18900000" flipH="1">
            <a:off x="15089803" y="5237172"/>
            <a:ext cx="389597" cy="389597"/>
          </a:xfrm>
          <a:custGeom>
            <a:avLst/>
            <a:gdLst>
              <a:gd name="connsiteX0" fmla="*/ 420619 w 841212"/>
              <a:gd name="connsiteY0" fmla="*/ 503190 h 841212"/>
              <a:gd name="connsiteX1" fmla="*/ 588232 w 841212"/>
              <a:gd name="connsiteY1" fmla="*/ 670749 h 841212"/>
              <a:gd name="connsiteX2" fmla="*/ 573588 w 841212"/>
              <a:gd name="connsiteY2" fmla="*/ 679200 h 841212"/>
              <a:gd name="connsiteX3" fmla="*/ 544350 w 841212"/>
              <a:gd name="connsiteY3" fmla="*/ 695272 h 841212"/>
              <a:gd name="connsiteX4" fmla="*/ 525416 w 841212"/>
              <a:gd name="connsiteY4" fmla="*/ 702216 h 841212"/>
              <a:gd name="connsiteX5" fmla="*/ 495766 w 841212"/>
              <a:gd name="connsiteY5" fmla="*/ 712305 h 841212"/>
              <a:gd name="connsiteX6" fmla="*/ 488701 w 841212"/>
              <a:gd name="connsiteY6" fmla="*/ 713605 h 841212"/>
              <a:gd name="connsiteX7" fmla="*/ 419826 w 841212"/>
              <a:gd name="connsiteY7" fmla="*/ 718563 h 841212"/>
              <a:gd name="connsiteX8" fmla="*/ 354578 w 841212"/>
              <a:gd name="connsiteY8" fmla="*/ 713876 h 841212"/>
              <a:gd name="connsiteX9" fmla="*/ 344107 w 841212"/>
              <a:gd name="connsiteY9" fmla="*/ 711955 h 841212"/>
              <a:gd name="connsiteX10" fmla="*/ 323519 w 841212"/>
              <a:gd name="connsiteY10" fmla="*/ 704945 h 841212"/>
              <a:gd name="connsiteX11" fmla="*/ 295963 w 841212"/>
              <a:gd name="connsiteY11" fmla="*/ 694861 h 841212"/>
              <a:gd name="connsiteX12" fmla="*/ 272875 w 841212"/>
              <a:gd name="connsiteY12" fmla="*/ 682159 h 841212"/>
              <a:gd name="connsiteX13" fmla="*/ 253096 w 841212"/>
              <a:gd name="connsiteY13" fmla="*/ 670768 h 841212"/>
              <a:gd name="connsiteX14" fmla="*/ 670749 w 841212"/>
              <a:gd name="connsiteY14" fmla="*/ 252980 h 841212"/>
              <a:gd name="connsiteX15" fmla="*/ 679185 w 841212"/>
              <a:gd name="connsiteY15" fmla="*/ 267597 h 841212"/>
              <a:gd name="connsiteX16" fmla="*/ 695273 w 841212"/>
              <a:gd name="connsiteY16" fmla="*/ 296864 h 841212"/>
              <a:gd name="connsiteX17" fmla="*/ 702210 w 841212"/>
              <a:gd name="connsiteY17" fmla="*/ 315779 h 841212"/>
              <a:gd name="connsiteX18" fmla="*/ 712305 w 841212"/>
              <a:gd name="connsiteY18" fmla="*/ 345448 h 841212"/>
              <a:gd name="connsiteX19" fmla="*/ 713605 w 841212"/>
              <a:gd name="connsiteY19" fmla="*/ 352509 h 841212"/>
              <a:gd name="connsiteX20" fmla="*/ 718563 w 841212"/>
              <a:gd name="connsiteY20" fmla="*/ 421386 h 841212"/>
              <a:gd name="connsiteX21" fmla="*/ 713876 w 841212"/>
              <a:gd name="connsiteY21" fmla="*/ 486633 h 841212"/>
              <a:gd name="connsiteX22" fmla="*/ 711955 w 841212"/>
              <a:gd name="connsiteY22" fmla="*/ 497103 h 841212"/>
              <a:gd name="connsiteX23" fmla="*/ 704942 w 841212"/>
              <a:gd name="connsiteY23" fmla="*/ 517701 h 841212"/>
              <a:gd name="connsiteX24" fmla="*/ 694861 w 841212"/>
              <a:gd name="connsiteY24" fmla="*/ 545247 h 841212"/>
              <a:gd name="connsiteX25" fmla="*/ 682150 w 841212"/>
              <a:gd name="connsiteY25" fmla="*/ 568351 h 841212"/>
              <a:gd name="connsiteX26" fmla="*/ 670768 w 841212"/>
              <a:gd name="connsiteY26" fmla="*/ 588115 h 841212"/>
              <a:gd name="connsiteX27" fmla="*/ 503191 w 841212"/>
              <a:gd name="connsiteY27" fmla="*/ 420592 h 841212"/>
              <a:gd name="connsiteX28" fmla="*/ 170444 w 841212"/>
              <a:gd name="connsiteY28" fmla="*/ 253096 h 841212"/>
              <a:gd name="connsiteX29" fmla="*/ 338021 w 841212"/>
              <a:gd name="connsiteY29" fmla="*/ 420619 h 841212"/>
              <a:gd name="connsiteX30" fmla="*/ 170463 w 841212"/>
              <a:gd name="connsiteY30" fmla="*/ 588231 h 841212"/>
              <a:gd name="connsiteX31" fmla="*/ 161978 w 841212"/>
              <a:gd name="connsiteY31" fmla="*/ 573529 h 841212"/>
              <a:gd name="connsiteX32" fmla="*/ 145944 w 841212"/>
              <a:gd name="connsiteY32" fmla="*/ 544360 h 841212"/>
              <a:gd name="connsiteX33" fmla="*/ 138973 w 841212"/>
              <a:gd name="connsiteY33" fmla="*/ 525353 h 841212"/>
              <a:gd name="connsiteX34" fmla="*/ 128910 w 841212"/>
              <a:gd name="connsiteY34" fmla="*/ 495777 h 841212"/>
              <a:gd name="connsiteX35" fmla="*/ 127605 w 841212"/>
              <a:gd name="connsiteY35" fmla="*/ 488686 h 841212"/>
              <a:gd name="connsiteX36" fmla="*/ 122648 w 841212"/>
              <a:gd name="connsiteY36" fmla="*/ 419837 h 841212"/>
              <a:gd name="connsiteX37" fmla="*/ 127337 w 841212"/>
              <a:gd name="connsiteY37" fmla="*/ 354566 h 841212"/>
              <a:gd name="connsiteX38" fmla="*/ 129255 w 841212"/>
              <a:gd name="connsiteY38" fmla="*/ 344116 h 841212"/>
              <a:gd name="connsiteX39" fmla="*/ 136283 w 841212"/>
              <a:gd name="connsiteY39" fmla="*/ 323470 h 841212"/>
              <a:gd name="connsiteX40" fmla="*/ 146348 w 841212"/>
              <a:gd name="connsiteY40" fmla="*/ 295969 h 841212"/>
              <a:gd name="connsiteX41" fmla="*/ 159077 w 841212"/>
              <a:gd name="connsiteY41" fmla="*/ 272833 h 841212"/>
              <a:gd name="connsiteX42" fmla="*/ 252981 w 841212"/>
              <a:gd name="connsiteY42" fmla="*/ 170463 h 841212"/>
              <a:gd name="connsiteX43" fmla="*/ 267646 w 841212"/>
              <a:gd name="connsiteY43" fmla="*/ 161999 h 841212"/>
              <a:gd name="connsiteX44" fmla="*/ 296857 w 841212"/>
              <a:gd name="connsiteY44" fmla="*/ 145942 h 841212"/>
              <a:gd name="connsiteX45" fmla="*/ 315832 w 841212"/>
              <a:gd name="connsiteY45" fmla="*/ 138983 h 841212"/>
              <a:gd name="connsiteX46" fmla="*/ 345438 w 841212"/>
              <a:gd name="connsiteY46" fmla="*/ 128909 h 841212"/>
              <a:gd name="connsiteX47" fmla="*/ 352522 w 841212"/>
              <a:gd name="connsiteY47" fmla="*/ 127605 h 841212"/>
              <a:gd name="connsiteX48" fmla="*/ 421376 w 841212"/>
              <a:gd name="connsiteY48" fmla="*/ 122649 h 841212"/>
              <a:gd name="connsiteX49" fmla="*/ 486646 w 841212"/>
              <a:gd name="connsiteY49" fmla="*/ 127337 h 841212"/>
              <a:gd name="connsiteX50" fmla="*/ 497094 w 841212"/>
              <a:gd name="connsiteY50" fmla="*/ 129254 h 841212"/>
              <a:gd name="connsiteX51" fmla="*/ 517758 w 841212"/>
              <a:gd name="connsiteY51" fmla="*/ 136290 h 841212"/>
              <a:gd name="connsiteX52" fmla="*/ 545239 w 841212"/>
              <a:gd name="connsiteY52" fmla="*/ 146346 h 841212"/>
              <a:gd name="connsiteX53" fmla="*/ 568409 w 841212"/>
              <a:gd name="connsiteY53" fmla="*/ 159094 h 841212"/>
              <a:gd name="connsiteX54" fmla="*/ 588116 w 841212"/>
              <a:gd name="connsiteY54" fmla="*/ 170444 h 841212"/>
              <a:gd name="connsiteX55" fmla="*/ 420593 w 841212"/>
              <a:gd name="connsiteY55" fmla="*/ 338021 h 841212"/>
              <a:gd name="connsiteX56" fmla="*/ 123279 w 841212"/>
              <a:gd name="connsiteY56" fmla="*/ 123193 h 841212"/>
              <a:gd name="connsiteX57" fmla="*/ 123240 w 841212"/>
              <a:gd name="connsiteY57" fmla="*/ 123240 h 841212"/>
              <a:gd name="connsiteX58" fmla="*/ 123193 w 841212"/>
              <a:gd name="connsiteY58" fmla="*/ 123279 h 841212"/>
              <a:gd name="connsiteX59" fmla="*/ 0 w 841212"/>
              <a:gd name="connsiteY59" fmla="*/ 420606 h 841212"/>
              <a:gd name="connsiteX60" fmla="*/ 123193 w 841212"/>
              <a:gd name="connsiteY60" fmla="*/ 717933 h 841212"/>
              <a:gd name="connsiteX61" fmla="*/ 123238 w 841212"/>
              <a:gd name="connsiteY61" fmla="*/ 717971 h 841212"/>
              <a:gd name="connsiteX62" fmla="*/ 123279 w 841212"/>
              <a:gd name="connsiteY62" fmla="*/ 718019 h 841212"/>
              <a:gd name="connsiteX63" fmla="*/ 420606 w 841212"/>
              <a:gd name="connsiteY63" fmla="*/ 841212 h 841212"/>
              <a:gd name="connsiteX64" fmla="*/ 717933 w 841212"/>
              <a:gd name="connsiteY64" fmla="*/ 718019 h 841212"/>
              <a:gd name="connsiteX65" fmla="*/ 717972 w 841212"/>
              <a:gd name="connsiteY65" fmla="*/ 717972 h 841212"/>
              <a:gd name="connsiteX66" fmla="*/ 718019 w 841212"/>
              <a:gd name="connsiteY66" fmla="*/ 717933 h 841212"/>
              <a:gd name="connsiteX67" fmla="*/ 841212 w 841212"/>
              <a:gd name="connsiteY67" fmla="*/ 420606 h 841212"/>
              <a:gd name="connsiteX68" fmla="*/ 718019 w 841212"/>
              <a:gd name="connsiteY68" fmla="*/ 123279 h 841212"/>
              <a:gd name="connsiteX69" fmla="*/ 717971 w 841212"/>
              <a:gd name="connsiteY69" fmla="*/ 123239 h 841212"/>
              <a:gd name="connsiteX70" fmla="*/ 717933 w 841212"/>
              <a:gd name="connsiteY70" fmla="*/ 123193 h 841212"/>
              <a:gd name="connsiteX71" fmla="*/ 420606 w 841212"/>
              <a:gd name="connsiteY71" fmla="*/ 0 h 841212"/>
              <a:gd name="connsiteX72" fmla="*/ 123279 w 841212"/>
              <a:gd name="connsiteY72" fmla="*/ 123193 h 84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841212" h="841212">
                <a:moveTo>
                  <a:pt x="420619" y="503190"/>
                </a:moveTo>
                <a:lnTo>
                  <a:pt x="588232" y="670749"/>
                </a:lnTo>
                <a:lnTo>
                  <a:pt x="573588" y="679200"/>
                </a:lnTo>
                <a:lnTo>
                  <a:pt x="544350" y="695272"/>
                </a:lnTo>
                <a:lnTo>
                  <a:pt x="525416" y="702216"/>
                </a:lnTo>
                <a:lnTo>
                  <a:pt x="495766" y="712305"/>
                </a:lnTo>
                <a:lnTo>
                  <a:pt x="488701" y="713605"/>
                </a:lnTo>
                <a:lnTo>
                  <a:pt x="419826" y="718563"/>
                </a:lnTo>
                <a:lnTo>
                  <a:pt x="354578" y="713876"/>
                </a:lnTo>
                <a:lnTo>
                  <a:pt x="344107" y="711955"/>
                </a:lnTo>
                <a:lnTo>
                  <a:pt x="323519" y="704945"/>
                </a:lnTo>
                <a:lnTo>
                  <a:pt x="295963" y="694861"/>
                </a:lnTo>
                <a:lnTo>
                  <a:pt x="272875" y="682159"/>
                </a:lnTo>
                <a:lnTo>
                  <a:pt x="253096" y="670768"/>
                </a:lnTo>
                <a:close/>
                <a:moveTo>
                  <a:pt x="670749" y="252980"/>
                </a:moveTo>
                <a:lnTo>
                  <a:pt x="679185" y="267597"/>
                </a:lnTo>
                <a:lnTo>
                  <a:pt x="695273" y="296864"/>
                </a:lnTo>
                <a:lnTo>
                  <a:pt x="702210" y="315779"/>
                </a:lnTo>
                <a:lnTo>
                  <a:pt x="712305" y="345448"/>
                </a:lnTo>
                <a:lnTo>
                  <a:pt x="713605" y="352509"/>
                </a:lnTo>
                <a:lnTo>
                  <a:pt x="718563" y="421386"/>
                </a:lnTo>
                <a:lnTo>
                  <a:pt x="713876" y="486633"/>
                </a:lnTo>
                <a:lnTo>
                  <a:pt x="711955" y="497103"/>
                </a:lnTo>
                <a:lnTo>
                  <a:pt x="704942" y="517701"/>
                </a:lnTo>
                <a:lnTo>
                  <a:pt x="694861" y="545247"/>
                </a:lnTo>
                <a:lnTo>
                  <a:pt x="682150" y="568351"/>
                </a:lnTo>
                <a:lnTo>
                  <a:pt x="670768" y="588115"/>
                </a:lnTo>
                <a:lnTo>
                  <a:pt x="503191" y="420592"/>
                </a:lnTo>
                <a:close/>
                <a:moveTo>
                  <a:pt x="170444" y="253096"/>
                </a:moveTo>
                <a:lnTo>
                  <a:pt x="338021" y="420619"/>
                </a:lnTo>
                <a:lnTo>
                  <a:pt x="170463" y="588231"/>
                </a:lnTo>
                <a:lnTo>
                  <a:pt x="161978" y="573529"/>
                </a:lnTo>
                <a:lnTo>
                  <a:pt x="145944" y="544360"/>
                </a:lnTo>
                <a:lnTo>
                  <a:pt x="138973" y="525353"/>
                </a:lnTo>
                <a:lnTo>
                  <a:pt x="128910" y="495777"/>
                </a:lnTo>
                <a:lnTo>
                  <a:pt x="127605" y="488686"/>
                </a:lnTo>
                <a:lnTo>
                  <a:pt x="122648" y="419837"/>
                </a:lnTo>
                <a:lnTo>
                  <a:pt x="127337" y="354566"/>
                </a:lnTo>
                <a:lnTo>
                  <a:pt x="129255" y="344116"/>
                </a:lnTo>
                <a:lnTo>
                  <a:pt x="136283" y="323470"/>
                </a:lnTo>
                <a:lnTo>
                  <a:pt x="146348" y="295969"/>
                </a:lnTo>
                <a:lnTo>
                  <a:pt x="159077" y="272833"/>
                </a:lnTo>
                <a:close/>
                <a:moveTo>
                  <a:pt x="252981" y="170463"/>
                </a:moveTo>
                <a:lnTo>
                  <a:pt x="267646" y="161999"/>
                </a:lnTo>
                <a:lnTo>
                  <a:pt x="296857" y="145942"/>
                </a:lnTo>
                <a:lnTo>
                  <a:pt x="315832" y="138983"/>
                </a:lnTo>
                <a:lnTo>
                  <a:pt x="345438" y="128909"/>
                </a:lnTo>
                <a:lnTo>
                  <a:pt x="352522" y="127605"/>
                </a:lnTo>
                <a:lnTo>
                  <a:pt x="421376" y="122649"/>
                </a:lnTo>
                <a:lnTo>
                  <a:pt x="486646" y="127337"/>
                </a:lnTo>
                <a:lnTo>
                  <a:pt x="497094" y="129254"/>
                </a:lnTo>
                <a:lnTo>
                  <a:pt x="517758" y="136290"/>
                </a:lnTo>
                <a:lnTo>
                  <a:pt x="545239" y="146346"/>
                </a:lnTo>
                <a:lnTo>
                  <a:pt x="568409" y="159094"/>
                </a:lnTo>
                <a:lnTo>
                  <a:pt x="588116" y="170444"/>
                </a:lnTo>
                <a:lnTo>
                  <a:pt x="420593" y="338021"/>
                </a:lnTo>
                <a:close/>
                <a:moveTo>
                  <a:pt x="123279" y="123193"/>
                </a:moveTo>
                <a:lnTo>
                  <a:pt x="123240" y="123240"/>
                </a:lnTo>
                <a:lnTo>
                  <a:pt x="123193" y="123279"/>
                </a:lnTo>
                <a:cubicBezTo>
                  <a:pt x="47078" y="199371"/>
                  <a:pt x="0" y="304492"/>
                  <a:pt x="0" y="420606"/>
                </a:cubicBezTo>
                <a:cubicBezTo>
                  <a:pt x="0" y="536720"/>
                  <a:pt x="47078" y="641841"/>
                  <a:pt x="123193" y="717933"/>
                </a:cubicBezTo>
                <a:lnTo>
                  <a:pt x="123238" y="717971"/>
                </a:lnTo>
                <a:lnTo>
                  <a:pt x="123279" y="718019"/>
                </a:lnTo>
                <a:cubicBezTo>
                  <a:pt x="199371" y="794134"/>
                  <a:pt x="304493" y="841212"/>
                  <a:pt x="420606" y="841212"/>
                </a:cubicBezTo>
                <a:cubicBezTo>
                  <a:pt x="536719" y="841212"/>
                  <a:pt x="641840" y="794134"/>
                  <a:pt x="717933" y="718019"/>
                </a:cubicBezTo>
                <a:lnTo>
                  <a:pt x="717972" y="717972"/>
                </a:lnTo>
                <a:lnTo>
                  <a:pt x="718019" y="717933"/>
                </a:lnTo>
                <a:cubicBezTo>
                  <a:pt x="794134" y="641841"/>
                  <a:pt x="841212" y="536720"/>
                  <a:pt x="841212" y="420606"/>
                </a:cubicBezTo>
                <a:cubicBezTo>
                  <a:pt x="841212" y="304493"/>
                  <a:pt x="794134" y="199372"/>
                  <a:pt x="718019" y="123279"/>
                </a:cubicBezTo>
                <a:lnTo>
                  <a:pt x="717971" y="123239"/>
                </a:lnTo>
                <a:lnTo>
                  <a:pt x="717933" y="123193"/>
                </a:lnTo>
                <a:cubicBezTo>
                  <a:pt x="641840" y="47078"/>
                  <a:pt x="536719" y="0"/>
                  <a:pt x="420606" y="0"/>
                </a:cubicBezTo>
                <a:cubicBezTo>
                  <a:pt x="304492" y="0"/>
                  <a:pt x="199371" y="47078"/>
                  <a:pt x="123279" y="1231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C815BB7-2EA9-8B6C-E5E9-0A0310575F92}"/>
              </a:ext>
            </a:extLst>
          </p:cNvPr>
          <p:cNvSpPr/>
          <p:nvPr/>
        </p:nvSpPr>
        <p:spPr>
          <a:xfrm>
            <a:off x="14454490" y="5258806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BF1D06E-BA86-CD9D-729F-B0F0A88C0646}"/>
              </a:ext>
            </a:extLst>
          </p:cNvPr>
          <p:cNvGrpSpPr/>
          <p:nvPr/>
        </p:nvGrpSpPr>
        <p:grpSpPr>
          <a:xfrm>
            <a:off x="14437978" y="5300562"/>
            <a:ext cx="355699" cy="271419"/>
            <a:chOff x="11484865" y="9284813"/>
            <a:chExt cx="909565" cy="659627"/>
          </a:xfrm>
          <a:solidFill>
            <a:schemeClr val="tx1"/>
          </a:solidFill>
        </p:grpSpPr>
        <p:sp>
          <p:nvSpPr>
            <p:cNvPr id="590" name="Block Arc 589">
              <a:extLst>
                <a:ext uri="{FF2B5EF4-FFF2-40B4-BE49-F238E27FC236}">
                  <a16:creationId xmlns:a16="http://schemas.microsoft.com/office/drawing/2014/main" id="{2A4B9D61-BC74-CE8B-A562-A8FD8E92E662}"/>
                </a:ext>
              </a:extLst>
            </p:cNvPr>
            <p:cNvSpPr/>
            <p:nvPr/>
          </p:nvSpPr>
          <p:spPr>
            <a:xfrm rot="10800000">
              <a:off x="11484865" y="9342572"/>
              <a:ext cx="495587" cy="545146"/>
            </a:xfrm>
            <a:prstGeom prst="blockArc">
              <a:avLst>
                <a:gd name="adj1" fmla="val 10800000"/>
                <a:gd name="adj2" fmla="val 0"/>
                <a:gd name="adj3" fmla="val 1589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1" name="Block Arc 590">
              <a:extLst>
                <a:ext uri="{FF2B5EF4-FFF2-40B4-BE49-F238E27FC236}">
                  <a16:creationId xmlns:a16="http://schemas.microsoft.com/office/drawing/2014/main" id="{318D9360-E751-EAC3-EFBD-1D06D99ED564}"/>
                </a:ext>
              </a:extLst>
            </p:cNvPr>
            <p:cNvSpPr/>
            <p:nvPr/>
          </p:nvSpPr>
          <p:spPr>
            <a:xfrm>
              <a:off x="11898844" y="9284813"/>
              <a:ext cx="495586" cy="659627"/>
            </a:xfrm>
            <a:prstGeom prst="blockArc">
              <a:avLst>
                <a:gd name="adj1" fmla="val 10800000"/>
                <a:gd name="adj2" fmla="val 21432324"/>
                <a:gd name="adj3" fmla="val 1889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EB3BB0BF-ECAB-8CC5-925E-136A5524CAED}"/>
              </a:ext>
            </a:extLst>
          </p:cNvPr>
          <p:cNvCxnSpPr>
            <a:cxnSpLocks/>
            <a:stCxn id="591" idx="1"/>
            <a:endCxn id="587" idx="68"/>
          </p:cNvCxnSpPr>
          <p:nvPr/>
        </p:nvCxnSpPr>
        <p:spPr>
          <a:xfrm flipV="1">
            <a:off x="14775324" y="5431999"/>
            <a:ext cx="314507" cy="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Chevron 592">
            <a:extLst>
              <a:ext uri="{FF2B5EF4-FFF2-40B4-BE49-F238E27FC236}">
                <a16:creationId xmlns:a16="http://schemas.microsoft.com/office/drawing/2014/main" id="{9CF31089-CCFA-4F61-5A2F-B97CB85F163F}"/>
              </a:ext>
            </a:extLst>
          </p:cNvPr>
          <p:cNvSpPr/>
          <p:nvPr/>
        </p:nvSpPr>
        <p:spPr>
          <a:xfrm>
            <a:off x="14883082" y="5313327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94" name="Table 593">
            <a:extLst>
              <a:ext uri="{FF2B5EF4-FFF2-40B4-BE49-F238E27FC236}">
                <a16:creationId xmlns:a16="http://schemas.microsoft.com/office/drawing/2014/main" id="{0E680702-E548-9A39-73FA-65F744E510FB}"/>
              </a:ext>
            </a:extLst>
          </p:cNvPr>
          <p:cNvGraphicFramePr>
            <a:graphicFrameLocks noGrp="1"/>
          </p:cNvGraphicFramePr>
          <p:nvPr/>
        </p:nvGraphicFramePr>
        <p:xfrm>
          <a:off x="1551555" y="10569681"/>
          <a:ext cx="5177834" cy="176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7790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6251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Multi-Attention Head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704896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sp>
        <p:nvSpPr>
          <p:cNvPr id="595" name="TextBox 594">
            <a:extLst>
              <a:ext uri="{FF2B5EF4-FFF2-40B4-BE49-F238E27FC236}">
                <a16:creationId xmlns:a16="http://schemas.microsoft.com/office/drawing/2014/main" id="{F83A15F7-25BF-7687-F398-B6FEDB1C2B26}"/>
              </a:ext>
            </a:extLst>
          </p:cNvPr>
          <p:cNvSpPr txBox="1"/>
          <p:nvPr/>
        </p:nvSpPr>
        <p:spPr>
          <a:xfrm>
            <a:off x="-542608" y="11122013"/>
            <a:ext cx="177209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×</a:t>
            </a:r>
            <a:r>
              <a:rPr lang="en-US" sz="2000" dirty="0">
                <a:latin typeface="Avenir Book" panose="02000503020000020003" pitchFamily="2" charset="0"/>
              </a:rPr>
              <a:t>8</a:t>
            </a:r>
            <a:r>
              <a:rPr lang="en-US" sz="1100" dirty="0">
                <a:latin typeface="Avenir Book" panose="02000503020000020003" pitchFamily="2" charset="0"/>
              </a:rPr>
              <a:t> </a:t>
            </a:r>
          </a:p>
          <a:p>
            <a:pPr algn="r"/>
            <a:r>
              <a:rPr lang="en-US" sz="1100" dirty="0">
                <a:latin typeface="Avenir Book" panose="02000503020000020003" pitchFamily="2" charset="0"/>
              </a:rPr>
              <a:t>Attention Blocks</a:t>
            </a:r>
          </a:p>
        </p:txBody>
      </p:sp>
      <p:sp>
        <p:nvSpPr>
          <p:cNvPr id="596" name="Right Brace 595">
            <a:extLst>
              <a:ext uri="{FF2B5EF4-FFF2-40B4-BE49-F238E27FC236}">
                <a16:creationId xmlns:a16="http://schemas.microsoft.com/office/drawing/2014/main" id="{D2A8F67F-B81D-8569-9F68-853CE3C121D3}"/>
              </a:ext>
            </a:extLst>
          </p:cNvPr>
          <p:cNvSpPr/>
          <p:nvPr/>
        </p:nvSpPr>
        <p:spPr>
          <a:xfrm rot="10800000">
            <a:off x="1178103" y="10569680"/>
            <a:ext cx="300297" cy="17664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7184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31571</TotalTime>
  <Words>1380</Words>
  <Application>Microsoft Macintosh PowerPoint</Application>
  <PresentationFormat>Custom</PresentationFormat>
  <Paragraphs>695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Nova Light</vt:lpstr>
      <vt:lpstr>Arial Rounded MT Bold</vt:lpstr>
      <vt:lpstr>Avenir Book</vt:lpstr>
      <vt:lpstr>Avenir LT Std 35 Light</vt:lpstr>
      <vt:lpstr>Calibri</vt:lpstr>
      <vt:lpstr>Calibri Light</vt:lpstr>
      <vt:lpstr>Cambria Math</vt:lpstr>
      <vt:lpstr>Office Theme</vt:lpstr>
      <vt:lpstr>“The quick brown fox jumped over the lazy dog.”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Norman</cp:lastModifiedBy>
  <cp:revision>130</cp:revision>
  <dcterms:created xsi:type="dcterms:W3CDTF">2023-03-23T15:44:16Z</dcterms:created>
  <dcterms:modified xsi:type="dcterms:W3CDTF">2023-12-04T17:54:28Z</dcterms:modified>
</cp:coreProperties>
</file>