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816"/>
  </p:normalViewPr>
  <p:slideViewPr>
    <p:cSldViewPr snapToGrid="0">
      <p:cViewPr>
        <p:scale>
          <a:sx n="125" d="100"/>
          <a:sy n="125" d="100"/>
        </p:scale>
        <p:origin x="-653" y="-449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971-A961-9A42-9A63-C604077EA4F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5446-ABAA-E94F-9736-AA9B4FB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4EE7-27F9-CA4B-A813-4F9DBE34D82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F252-25FF-FA45-B635-4AE2AB02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429897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796383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7160801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525219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891705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256123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617172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983658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348076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715862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10082348" y="140971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446766" y="140971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816620" y="140971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1183106" y="140971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8A9D1A-084B-240D-3CEE-A6C61BC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04" y="661153"/>
            <a:ext cx="7925465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quick brown fox jumped over 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the</a:t>
            </a:r>
            <a:r>
              <a:rPr lang="en-US" sz="2700" dirty="0">
                <a:latin typeface="Avenir LT Std 35 Light" panose="020B0402020203020204" pitchFamily="34" charset="0"/>
              </a:rPr>
              <a:t> lazy dog</a:t>
            </a:r>
            <a:r>
              <a:rPr lang="en-US" sz="27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.</a:t>
            </a:r>
            <a:r>
              <a:rPr lang="en-US" sz="2700" dirty="0">
                <a:latin typeface="Avenir LT Std 35 Light" panose="020B0402020203020204" pitchFamily="34" charset="0"/>
              </a:rPr>
              <a:t>”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3D730A-1B30-6371-256A-CA9D723E7CEA}"/>
              </a:ext>
            </a:extLst>
          </p:cNvPr>
          <p:cNvSpPr/>
          <p:nvPr/>
        </p:nvSpPr>
        <p:spPr>
          <a:xfrm>
            <a:off x="391441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84" name="Rectangle: Rounded Corners 11">
            <a:extLst>
              <a:ext uri="{FF2B5EF4-FFF2-40B4-BE49-F238E27FC236}">
                <a16:creationId xmlns:a16="http://schemas.microsoft.com/office/drawing/2014/main" id="{296BAE6E-E4D5-55A3-8C7E-95DE85160001}"/>
              </a:ext>
            </a:extLst>
          </p:cNvPr>
          <p:cNvSpPr/>
          <p:nvPr/>
        </p:nvSpPr>
        <p:spPr>
          <a:xfrm>
            <a:off x="391442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18099D-7013-EEA4-E45D-2AAAEC739655}"/>
              </a:ext>
            </a:extLst>
          </p:cNvPr>
          <p:cNvSpPr txBox="1"/>
          <p:nvPr/>
        </p:nvSpPr>
        <p:spPr>
          <a:xfrm>
            <a:off x="4039902" y="2438489"/>
            <a:ext cx="1011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quick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2457542-317D-69B2-0462-C0B4E3C081DF}"/>
              </a:ext>
            </a:extLst>
          </p:cNvPr>
          <p:cNvSpPr txBox="1"/>
          <p:nvPr/>
        </p:nvSpPr>
        <p:spPr>
          <a:xfrm>
            <a:off x="5379597" y="243848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brown</a:t>
            </a:r>
          </a:p>
        </p:txBody>
      </p:sp>
      <p:sp>
        <p:nvSpPr>
          <p:cNvPr id="213" name="Rectangle: Rounded Corners 11">
            <a:extLst>
              <a:ext uri="{FF2B5EF4-FFF2-40B4-BE49-F238E27FC236}">
                <a16:creationId xmlns:a16="http://schemas.microsoft.com/office/drawing/2014/main" id="{B4081AB1-4BF4-F692-6B16-F3E3B1D1CE4F}"/>
              </a:ext>
            </a:extLst>
          </p:cNvPr>
          <p:cNvSpPr/>
          <p:nvPr/>
        </p:nvSpPr>
        <p:spPr>
          <a:xfrm>
            <a:off x="531569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4" name="Rectangle: Rounded Corners 11">
            <a:extLst>
              <a:ext uri="{FF2B5EF4-FFF2-40B4-BE49-F238E27FC236}">
                <a16:creationId xmlns:a16="http://schemas.microsoft.com/office/drawing/2014/main" id="{CBEF9048-7252-D24B-A532-82886CB20CFF}"/>
              </a:ext>
            </a:extLst>
          </p:cNvPr>
          <p:cNvSpPr/>
          <p:nvPr/>
        </p:nvSpPr>
        <p:spPr>
          <a:xfrm>
            <a:off x="671696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B9E78F0-627C-4FE4-3519-9CA03A395826}"/>
              </a:ext>
            </a:extLst>
          </p:cNvPr>
          <p:cNvSpPr txBox="1"/>
          <p:nvPr/>
        </p:nvSpPr>
        <p:spPr>
          <a:xfrm>
            <a:off x="6774601" y="2434962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fox</a:t>
            </a:r>
          </a:p>
        </p:txBody>
      </p: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605EC454-A2D8-9CBB-F08F-C63CA72AC63C}"/>
              </a:ext>
            </a:extLst>
          </p:cNvPr>
          <p:cNvSpPr/>
          <p:nvPr/>
        </p:nvSpPr>
        <p:spPr>
          <a:xfrm>
            <a:off x="8126826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78DD1C-E9C2-2AE9-FC5C-52FA13ABDE10}"/>
              </a:ext>
            </a:extLst>
          </p:cNvPr>
          <p:cNvSpPr txBox="1"/>
          <p:nvPr/>
        </p:nvSpPr>
        <p:spPr>
          <a:xfrm>
            <a:off x="8184466" y="244481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jump</a:t>
            </a:r>
          </a:p>
        </p:txBody>
      </p:sp>
      <p:sp>
        <p:nvSpPr>
          <p:cNvPr id="218" name="Rectangle: Rounded Corners 11">
            <a:extLst>
              <a:ext uri="{FF2B5EF4-FFF2-40B4-BE49-F238E27FC236}">
                <a16:creationId xmlns:a16="http://schemas.microsoft.com/office/drawing/2014/main" id="{70C1E046-5325-E27B-913A-C991A5BF92DC}"/>
              </a:ext>
            </a:extLst>
          </p:cNvPr>
          <p:cNvSpPr/>
          <p:nvPr/>
        </p:nvSpPr>
        <p:spPr>
          <a:xfrm>
            <a:off x="953669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B7506E-A642-8953-1B58-7BD99A56B1C8}"/>
              </a:ext>
            </a:extLst>
          </p:cNvPr>
          <p:cNvSpPr txBox="1"/>
          <p:nvPr/>
        </p:nvSpPr>
        <p:spPr>
          <a:xfrm>
            <a:off x="9600597" y="2445627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ed</a:t>
            </a:r>
          </a:p>
        </p:txBody>
      </p:sp>
      <p:sp>
        <p:nvSpPr>
          <p:cNvPr id="220" name="Rectangle: Rounded Corners 11">
            <a:extLst>
              <a:ext uri="{FF2B5EF4-FFF2-40B4-BE49-F238E27FC236}">
                <a16:creationId xmlns:a16="http://schemas.microsoft.com/office/drawing/2014/main" id="{158AB7D6-42B4-1B1F-7909-01358037FAB9}"/>
              </a:ext>
            </a:extLst>
          </p:cNvPr>
          <p:cNvSpPr/>
          <p:nvPr/>
        </p:nvSpPr>
        <p:spPr>
          <a:xfrm>
            <a:off x="10937961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3B9886-85BA-F328-ECDA-9BE49BACFDF7}"/>
              </a:ext>
            </a:extLst>
          </p:cNvPr>
          <p:cNvSpPr txBox="1"/>
          <p:nvPr/>
        </p:nvSpPr>
        <p:spPr>
          <a:xfrm>
            <a:off x="11001867" y="2432184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over</a:t>
            </a:r>
          </a:p>
        </p:txBody>
      </p:sp>
      <p:sp>
        <p:nvSpPr>
          <p:cNvPr id="222" name="Rectangle: Rounded Corners 11">
            <a:extLst>
              <a:ext uri="{FF2B5EF4-FFF2-40B4-BE49-F238E27FC236}">
                <a16:creationId xmlns:a16="http://schemas.microsoft.com/office/drawing/2014/main" id="{397A59A3-8EA1-4AAA-1A26-16E3BAF80D1A}"/>
              </a:ext>
            </a:extLst>
          </p:cNvPr>
          <p:cNvSpPr/>
          <p:nvPr/>
        </p:nvSpPr>
        <p:spPr>
          <a:xfrm>
            <a:off x="12339231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7BCE4F2-FDC8-ABDB-8F5D-062D4D98F003}"/>
              </a:ext>
            </a:extLst>
          </p:cNvPr>
          <p:cNvSpPr txBox="1"/>
          <p:nvPr/>
        </p:nvSpPr>
        <p:spPr>
          <a:xfrm>
            <a:off x="12403137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lazy</a:t>
            </a:r>
          </a:p>
        </p:txBody>
      </p:sp>
      <p:sp>
        <p:nvSpPr>
          <p:cNvPr id="224" name="Rectangle: Rounded Corners 11">
            <a:extLst>
              <a:ext uri="{FF2B5EF4-FFF2-40B4-BE49-F238E27FC236}">
                <a16:creationId xmlns:a16="http://schemas.microsoft.com/office/drawing/2014/main" id="{BBF7F061-D674-2C58-2700-3A9A434D1CE2}"/>
              </a:ext>
            </a:extLst>
          </p:cNvPr>
          <p:cNvSpPr/>
          <p:nvPr/>
        </p:nvSpPr>
        <p:spPr>
          <a:xfrm>
            <a:off x="13739553" y="234519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06E3FEF-47B1-7694-F469-46808F9D4B97}"/>
              </a:ext>
            </a:extLst>
          </p:cNvPr>
          <p:cNvSpPr txBox="1"/>
          <p:nvPr/>
        </p:nvSpPr>
        <p:spPr>
          <a:xfrm>
            <a:off x="13803459" y="2422329"/>
            <a:ext cx="11343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C0C27"/>
                </a:solidFill>
                <a:latin typeface="Arial Nova Light" panose="020F0502020204030204" pitchFamily="34" charset="0"/>
              </a:rPr>
              <a:t>dog</a:t>
            </a:r>
          </a:p>
        </p:txBody>
      </p:sp>
      <p:sp>
        <p:nvSpPr>
          <p:cNvPr id="226" name="Rectangle 10">
            <a:extLst>
              <a:ext uri="{FF2B5EF4-FFF2-40B4-BE49-F238E27FC236}">
                <a16:creationId xmlns:a16="http://schemas.microsoft.com/office/drawing/2014/main" id="{264FD149-8BD9-8B81-EF14-0305D27F6C5C}"/>
              </a:ext>
            </a:extLst>
          </p:cNvPr>
          <p:cNvSpPr/>
          <p:nvPr/>
        </p:nvSpPr>
        <p:spPr>
          <a:xfrm>
            <a:off x="5315689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230" name="Rectangle 10">
            <a:extLst>
              <a:ext uri="{FF2B5EF4-FFF2-40B4-BE49-F238E27FC236}">
                <a16:creationId xmlns:a16="http://schemas.microsoft.com/office/drawing/2014/main" id="{1B70156A-644E-83CD-CC21-B086D5C3F2EA}"/>
              </a:ext>
            </a:extLst>
          </p:cNvPr>
          <p:cNvSpPr/>
          <p:nvPr/>
        </p:nvSpPr>
        <p:spPr>
          <a:xfrm>
            <a:off x="8126824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232" name="Rectangle 10">
            <a:extLst>
              <a:ext uri="{FF2B5EF4-FFF2-40B4-BE49-F238E27FC236}">
                <a16:creationId xmlns:a16="http://schemas.microsoft.com/office/drawing/2014/main" id="{BA9FB440-8EAC-7C6A-772B-C9F9F8CC6003}"/>
              </a:ext>
            </a:extLst>
          </p:cNvPr>
          <p:cNvSpPr/>
          <p:nvPr/>
        </p:nvSpPr>
        <p:spPr>
          <a:xfrm>
            <a:off x="6716957" y="4077936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234" name="Rectangle 10">
            <a:extLst>
              <a:ext uri="{FF2B5EF4-FFF2-40B4-BE49-F238E27FC236}">
                <a16:creationId xmlns:a16="http://schemas.microsoft.com/office/drawing/2014/main" id="{113C5A63-F8B7-D7DE-2C46-2EEE759315E2}"/>
              </a:ext>
            </a:extLst>
          </p:cNvPr>
          <p:cNvSpPr/>
          <p:nvPr/>
        </p:nvSpPr>
        <p:spPr>
          <a:xfrm>
            <a:off x="953668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235" name="Rectangle 10">
            <a:extLst>
              <a:ext uri="{FF2B5EF4-FFF2-40B4-BE49-F238E27FC236}">
                <a16:creationId xmlns:a16="http://schemas.microsoft.com/office/drawing/2014/main" id="{65B91DE4-2C03-8D1C-F585-3D1F969DA9B3}"/>
              </a:ext>
            </a:extLst>
          </p:cNvPr>
          <p:cNvSpPr/>
          <p:nvPr/>
        </p:nvSpPr>
        <p:spPr>
          <a:xfrm>
            <a:off x="10937959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78979F5B-01A0-A09F-1399-EFC24329DF12}"/>
              </a:ext>
            </a:extLst>
          </p:cNvPr>
          <p:cNvSpPr/>
          <p:nvPr/>
        </p:nvSpPr>
        <p:spPr>
          <a:xfrm>
            <a:off x="12339226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238" name="Rectangle 10">
            <a:extLst>
              <a:ext uri="{FF2B5EF4-FFF2-40B4-BE49-F238E27FC236}">
                <a16:creationId xmlns:a16="http://schemas.microsoft.com/office/drawing/2014/main" id="{98E313AA-DF60-5608-BE23-00C9622C00D6}"/>
              </a:ext>
            </a:extLst>
          </p:cNvPr>
          <p:cNvSpPr/>
          <p:nvPr/>
        </p:nvSpPr>
        <p:spPr>
          <a:xfrm>
            <a:off x="13739551" y="4076303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9BA551-73D8-8388-7AD4-33E61F48FA90}"/>
              </a:ext>
            </a:extLst>
          </p:cNvPr>
          <p:cNvSpPr txBox="1"/>
          <p:nvPr/>
        </p:nvSpPr>
        <p:spPr>
          <a:xfrm>
            <a:off x="2772637" y="233029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F45956-A088-DA28-BDAF-2A94B52F2D39}"/>
              </a:ext>
            </a:extLst>
          </p:cNvPr>
          <p:cNvSpPr txBox="1"/>
          <p:nvPr/>
        </p:nvSpPr>
        <p:spPr>
          <a:xfrm>
            <a:off x="5919434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09128F1-75B9-51A8-7D7E-3CFFE370D3E5}"/>
              </a:ext>
            </a:extLst>
          </p:cNvPr>
          <p:cNvSpPr txBox="1"/>
          <p:nvPr/>
        </p:nvSpPr>
        <p:spPr>
          <a:xfrm>
            <a:off x="7331992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6C7B07-CBB8-9F0D-B2C1-B26E053A3509}"/>
              </a:ext>
            </a:extLst>
          </p:cNvPr>
          <p:cNvSpPr txBox="1"/>
          <p:nvPr/>
        </p:nvSpPr>
        <p:spPr>
          <a:xfrm>
            <a:off x="8733092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2764EE4-E49F-3E39-20E6-18CB84B4C048}"/>
              </a:ext>
            </a:extLst>
          </p:cNvPr>
          <p:cNvSpPr txBox="1"/>
          <p:nvPr/>
        </p:nvSpPr>
        <p:spPr>
          <a:xfrm>
            <a:off x="10119426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E9DDA0D-F724-6318-736E-7B000272CD01}"/>
              </a:ext>
            </a:extLst>
          </p:cNvPr>
          <p:cNvSpPr txBox="1"/>
          <p:nvPr/>
        </p:nvSpPr>
        <p:spPr>
          <a:xfrm>
            <a:off x="11541704" y="2324197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97E76EE-28A6-7A4B-D5B2-8B3990D29788}"/>
              </a:ext>
            </a:extLst>
          </p:cNvPr>
          <p:cNvSpPr txBox="1"/>
          <p:nvPr/>
        </p:nvSpPr>
        <p:spPr>
          <a:xfrm>
            <a:off x="12924680" y="232254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29CFC1-24DC-7D57-9406-595DEE8CCE5C}"/>
              </a:ext>
            </a:extLst>
          </p:cNvPr>
          <p:cNvSpPr txBox="1"/>
          <p:nvPr/>
        </p:nvSpPr>
        <p:spPr>
          <a:xfrm>
            <a:off x="14370658" y="2313301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C718FB-7D3E-B359-6EC3-668A47320673}"/>
              </a:ext>
            </a:extLst>
          </p:cNvPr>
          <p:cNvSpPr txBox="1"/>
          <p:nvPr/>
        </p:nvSpPr>
        <p:spPr>
          <a:xfrm>
            <a:off x="2145774" y="879826"/>
            <a:ext cx="1426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“string”</a:t>
            </a:r>
            <a:endParaRPr lang="en-GB" sz="2700" dirty="0"/>
          </a:p>
        </p:txBody>
      </p:sp>
      <p:sp>
        <p:nvSpPr>
          <p:cNvPr id="252" name="Rectangle: Rounded Corners 11">
            <a:extLst>
              <a:ext uri="{FF2B5EF4-FFF2-40B4-BE49-F238E27FC236}">
                <a16:creationId xmlns:a16="http://schemas.microsoft.com/office/drawing/2014/main" id="{E92990B9-66C6-BB9D-FEA0-13F9B763B205}"/>
              </a:ext>
            </a:extLst>
          </p:cNvPr>
          <p:cNvSpPr/>
          <p:nvPr/>
        </p:nvSpPr>
        <p:spPr>
          <a:xfrm>
            <a:off x="2164997" y="235505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D397E7-DBBA-A4B9-FF13-D29664BA9DF8}"/>
              </a:ext>
            </a:extLst>
          </p:cNvPr>
          <p:cNvSpPr txBox="1"/>
          <p:nvPr/>
        </p:nvSpPr>
        <p:spPr>
          <a:xfrm>
            <a:off x="2193102" y="2464138"/>
            <a:ext cx="1160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7"/>
                </a:solidFill>
                <a:latin typeface="Arial Nova Light" panose="020F0502020204030204" pitchFamily="34" charset="0"/>
              </a:rPr>
              <a:t>associated substring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984D29B-D165-6B08-F266-262561ECB472}"/>
              </a:ext>
            </a:extLst>
          </p:cNvPr>
          <p:cNvSpPr txBox="1"/>
          <p:nvPr/>
        </p:nvSpPr>
        <p:spPr>
          <a:xfrm>
            <a:off x="4544554" y="405028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50A916C-0134-EE22-2319-C7CFD2E79E68}"/>
              </a:ext>
            </a:extLst>
          </p:cNvPr>
          <p:cNvSpPr txBox="1"/>
          <p:nvPr/>
        </p:nvSpPr>
        <p:spPr>
          <a:xfrm>
            <a:off x="5919432" y="405288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78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61B471-12B6-EFB6-83E8-8EBAFA4F33C6}"/>
              </a:ext>
            </a:extLst>
          </p:cNvPr>
          <p:cNvSpPr txBox="1"/>
          <p:nvPr/>
        </p:nvSpPr>
        <p:spPr>
          <a:xfrm>
            <a:off x="7331990" y="4051250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45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AD0537-0EDA-6B0C-91CE-F4B8F791E40C}"/>
              </a:ext>
            </a:extLst>
          </p:cNvPr>
          <p:cNvSpPr txBox="1"/>
          <p:nvPr/>
        </p:nvSpPr>
        <p:spPr>
          <a:xfrm>
            <a:off x="8738049" y="404515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5C257C1-E3C8-B530-1F71-A20E5EAEE1FD}"/>
              </a:ext>
            </a:extLst>
          </p:cNvPr>
          <p:cNvSpPr txBox="1"/>
          <p:nvPr/>
        </p:nvSpPr>
        <p:spPr>
          <a:xfrm>
            <a:off x="10150753" y="2328698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12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28C1237-8E28-9169-191E-1CCEC772C601}"/>
              </a:ext>
            </a:extLst>
          </p:cNvPr>
          <p:cNvSpPr txBox="1"/>
          <p:nvPr/>
        </p:nvSpPr>
        <p:spPr>
          <a:xfrm>
            <a:off x="11537654" y="4045153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38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FB4CE4-F9EE-9485-442C-DB0C06902BF6}"/>
              </a:ext>
            </a:extLst>
          </p:cNvPr>
          <p:cNvSpPr txBox="1"/>
          <p:nvPr/>
        </p:nvSpPr>
        <p:spPr>
          <a:xfrm>
            <a:off x="12930388" y="4055009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7B8ADCB-FAAF-A588-2A2B-8640009D8E1E}"/>
              </a:ext>
            </a:extLst>
          </p:cNvPr>
          <p:cNvSpPr txBox="1"/>
          <p:nvPr/>
        </p:nvSpPr>
        <p:spPr>
          <a:xfrm>
            <a:off x="14383338" y="4043382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6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BEB8F4F-25D3-A1CD-9BF4-3EB386295D08}"/>
              </a:ext>
            </a:extLst>
          </p:cNvPr>
          <p:cNvSpPr txBox="1"/>
          <p:nvPr/>
        </p:nvSpPr>
        <p:spPr>
          <a:xfrm>
            <a:off x="4506876" y="2319516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/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noFill/>
              <a:ln w="25400">
                <a:solidFill>
                  <a:srgbClr val="0C0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Avenir LT Std 35 Light" panose="020B0402020203020204" pitchFamily="34" charset="0"/>
                  </a:rPr>
                  <a:t>	</a:t>
                </a:r>
                <a:r>
                  <a:rPr lang="en-GB" sz="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700" dirty="0">
                  <a:solidFill>
                    <a:schemeClr val="tx1"/>
                  </a:solidFill>
                  <a:latin typeface="Avenir LT Std 35 Light" panose="020B0402020203020204" pitchFamily="34" charset="0"/>
                </a:endParaRPr>
              </a:p>
              <a:p>
                <a:pPr algn="ctr"/>
                <a:r>
                  <a:rPr lang="en-US" sz="675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2978867A-9006-24A0-9C4E-42F01387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93" y="4080049"/>
                <a:ext cx="1262215" cy="7198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C0C27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TextBox 264">
            <a:extLst>
              <a:ext uri="{FF2B5EF4-FFF2-40B4-BE49-F238E27FC236}">
                <a16:creationId xmlns:a16="http://schemas.microsoft.com/office/drawing/2014/main" id="{B3F0ADAA-A002-16AB-C0E1-91B3C9886043}"/>
              </a:ext>
            </a:extLst>
          </p:cNvPr>
          <p:cNvSpPr txBox="1"/>
          <p:nvPr/>
        </p:nvSpPr>
        <p:spPr>
          <a:xfrm>
            <a:off x="2753289" y="4051934"/>
            <a:ext cx="10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C0C27"/>
                </a:solidFill>
                <a:latin typeface="Arial Nova Light" panose="020F0502020204030204" pitchFamily="34" charset="0"/>
              </a:rPr>
              <a:t>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66AE9D5-C970-9AC3-3B6E-B16A34FBB92C}"/>
              </a:ext>
            </a:extLst>
          </p:cNvPr>
          <p:cNvSpPr txBox="1"/>
          <p:nvPr/>
        </p:nvSpPr>
        <p:spPr>
          <a:xfrm>
            <a:off x="572235" y="2444816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Tokens</a:t>
            </a:r>
            <a:endParaRPr lang="en-GB" sz="27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BED9971-3A5D-2083-C789-180DA67FE3F8}"/>
              </a:ext>
            </a:extLst>
          </p:cNvPr>
          <p:cNvSpPr txBox="1"/>
          <p:nvPr/>
        </p:nvSpPr>
        <p:spPr>
          <a:xfrm>
            <a:off x="735064" y="879826"/>
            <a:ext cx="823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Text</a:t>
            </a:r>
            <a:endParaRPr lang="en-GB" sz="27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2DABC7-D011-DA93-458F-C14BC695B15C}"/>
              </a:ext>
            </a:extLst>
          </p:cNvPr>
          <p:cNvSpPr txBox="1"/>
          <p:nvPr/>
        </p:nvSpPr>
        <p:spPr>
          <a:xfrm>
            <a:off x="572233" y="4181882"/>
            <a:ext cx="1353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Avenir LT Std 35 Light" panose="020B0402020203020204" pitchFamily="34" charset="0"/>
              </a:rPr>
              <a:t>Vectors</a:t>
            </a:r>
            <a:endParaRPr lang="en-GB" sz="27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5ECFD6-5C78-E266-8D24-4194A08A1606}"/>
              </a:ext>
            </a:extLst>
          </p:cNvPr>
          <p:cNvCxnSpPr>
            <a:cxnSpLocks/>
          </p:cNvCxnSpPr>
          <p:nvPr/>
        </p:nvCxnSpPr>
        <p:spPr>
          <a:xfrm>
            <a:off x="3663696" y="690462"/>
            <a:ext cx="0" cy="474107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834B770-F531-9A7F-EA2A-456DCD48351A}"/>
              </a:ext>
            </a:extLst>
          </p:cNvPr>
          <p:cNvCxnSpPr>
            <a:cxnSpLocks/>
          </p:cNvCxnSpPr>
          <p:nvPr/>
        </p:nvCxnSpPr>
        <p:spPr>
          <a:xfrm flipH="1">
            <a:off x="1925487" y="690461"/>
            <a:ext cx="48768" cy="47410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F2D0B1-C5E8-0A1D-62B1-026951DEA196}"/>
              </a:ext>
            </a:extLst>
          </p:cNvPr>
          <p:cNvCxnSpPr>
            <a:cxnSpLocks/>
          </p:cNvCxnSpPr>
          <p:nvPr/>
        </p:nvCxnSpPr>
        <p:spPr>
          <a:xfrm>
            <a:off x="2832408" y="1464099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D1E1ACD-4416-094F-0771-927892601F43}"/>
              </a:ext>
            </a:extLst>
          </p:cNvPr>
          <p:cNvCxnSpPr>
            <a:cxnSpLocks/>
          </p:cNvCxnSpPr>
          <p:nvPr/>
        </p:nvCxnSpPr>
        <p:spPr>
          <a:xfrm>
            <a:off x="2832408" y="323001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0E9CCE8-CBC0-6D72-B017-46471DF5E158}"/>
              </a:ext>
            </a:extLst>
          </p:cNvPr>
          <p:cNvSpPr txBox="1"/>
          <p:nvPr/>
        </p:nvSpPr>
        <p:spPr>
          <a:xfrm>
            <a:off x="7979172" y="1540423"/>
            <a:ext cx="287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tokenisation</a:t>
            </a:r>
            <a:endParaRPr lang="en-GB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93D3C85-4E31-3E49-EE0E-63E03CC9A516}"/>
              </a:ext>
            </a:extLst>
          </p:cNvPr>
          <p:cNvCxnSpPr>
            <a:cxnSpLocks/>
          </p:cNvCxnSpPr>
          <p:nvPr/>
        </p:nvCxnSpPr>
        <p:spPr>
          <a:xfrm>
            <a:off x="1146838" y="146596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C377A7-6E0B-23B0-1219-470002711D9A}"/>
              </a:ext>
            </a:extLst>
          </p:cNvPr>
          <p:cNvCxnSpPr>
            <a:cxnSpLocks/>
          </p:cNvCxnSpPr>
          <p:nvPr/>
        </p:nvCxnSpPr>
        <p:spPr>
          <a:xfrm>
            <a:off x="1146838" y="3195302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A9411DF-E691-7780-2168-651C21371CA9}"/>
              </a:ext>
            </a:extLst>
          </p:cNvPr>
          <p:cNvCxnSpPr>
            <a:cxnSpLocks/>
          </p:cNvCxnSpPr>
          <p:nvPr/>
        </p:nvCxnSpPr>
        <p:spPr>
          <a:xfrm>
            <a:off x="9445742" y="1534844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366B2-1D81-F5B0-2AA7-3B419EEAB457}"/>
              </a:ext>
            </a:extLst>
          </p:cNvPr>
          <p:cNvSpPr txBox="1"/>
          <p:nvPr/>
        </p:nvSpPr>
        <p:spPr>
          <a:xfrm>
            <a:off x="7963176" y="3238785"/>
            <a:ext cx="145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embedding</a:t>
            </a:r>
            <a:endParaRPr lang="en-GB" sz="140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68360A3-E9DC-7C78-14D8-615934D14DA8}"/>
              </a:ext>
            </a:extLst>
          </p:cNvPr>
          <p:cNvCxnSpPr>
            <a:cxnSpLocks/>
          </p:cNvCxnSpPr>
          <p:nvPr/>
        </p:nvCxnSpPr>
        <p:spPr>
          <a:xfrm>
            <a:off x="9451435" y="3290653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262898B9-0222-FF7B-1613-D003E61F82AA}"/>
              </a:ext>
            </a:extLst>
          </p:cNvPr>
          <p:cNvSpPr txBox="1"/>
          <p:nvPr/>
        </p:nvSpPr>
        <p:spPr>
          <a:xfrm>
            <a:off x="6842066" y="1849841"/>
            <a:ext cx="3848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some elements</a:t>
            </a:r>
            <a:r>
              <a:rPr lang="en-US" sz="1100" dirty="0">
                <a:latin typeface="Avenir LT Std 35 Light" panose="020B0402020203020204" pitchFamily="34" charset="0"/>
              </a:rPr>
              <a:t> are discarded: “The, .” </a:t>
            </a:r>
            <a:endParaRPr lang="en-GB" sz="1100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EC4C614-96CC-AA26-E02F-3526AF2B2E9B}"/>
              </a:ext>
            </a:extLst>
          </p:cNvPr>
          <p:cNvCxnSpPr>
            <a:cxnSpLocks/>
          </p:cNvCxnSpPr>
          <p:nvPr/>
        </p:nvCxnSpPr>
        <p:spPr>
          <a:xfrm>
            <a:off x="9451435" y="494385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90E71C3-3D58-5C4F-BD6B-EAECAD1BE84F}"/>
              </a:ext>
            </a:extLst>
          </p:cNvPr>
          <p:cNvSpPr txBox="1"/>
          <p:nvPr/>
        </p:nvSpPr>
        <p:spPr>
          <a:xfrm>
            <a:off x="6652786" y="3502098"/>
            <a:ext cx="29386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LT Std 35 Light" panose="020B0402020203020204" pitchFamily="34" charset="0"/>
              </a:rPr>
              <a:t>lookup table to learned weights or other vectorization methods like Word2Vec</a:t>
            </a:r>
            <a:endParaRPr lang="en-GB" sz="1100" dirty="0"/>
          </a:p>
        </p:txBody>
      </p:sp>
      <p:sp>
        <p:nvSpPr>
          <p:cNvPr id="293" name="Rectangle 10">
            <a:extLst>
              <a:ext uri="{FF2B5EF4-FFF2-40B4-BE49-F238E27FC236}">
                <a16:creationId xmlns:a16="http://schemas.microsoft.com/office/drawing/2014/main" id="{62609212-46B1-A4ED-B892-FAA6ED68D56A}"/>
              </a:ext>
            </a:extLst>
          </p:cNvPr>
          <p:cNvSpPr/>
          <p:nvPr/>
        </p:nvSpPr>
        <p:spPr>
          <a:xfrm>
            <a:off x="8241614" y="5807409"/>
            <a:ext cx="2347368" cy="1338746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2A84517-35C4-1356-8D8C-0CCA704D98A5}"/>
              </a:ext>
            </a:extLst>
          </p:cNvPr>
          <p:cNvSpPr txBox="1"/>
          <p:nvPr/>
        </p:nvSpPr>
        <p:spPr>
          <a:xfrm>
            <a:off x="8446990" y="6153616"/>
            <a:ext cx="199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LT Std 35 Light" panose="020B0402020203020204" pitchFamily="34" charset="0"/>
              </a:rPr>
              <a:t>NLP Model</a:t>
            </a:r>
          </a:p>
          <a:p>
            <a:pPr algn="ctr"/>
            <a:r>
              <a:rPr lang="en-US" dirty="0">
                <a:latin typeface="Avenir LT Std 35 Light" panose="020B0402020203020204" pitchFamily="34" charset="0"/>
              </a:rPr>
              <a:t>(e.g., transformer</a:t>
            </a:r>
            <a:r>
              <a:rPr lang="en-US" sz="1400" dirty="0">
                <a:latin typeface="Avenir LT Std 35 Light" panose="020B0402020203020204" pitchFamily="34" charset="0"/>
              </a:rPr>
              <a:t>)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525038" y="81175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0" t="4927" r="43888" b="6868"/>
          <a:stretch/>
        </p:blipFill>
        <p:spPr>
          <a:xfrm rot="5400000">
            <a:off x="11163867" y="104945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4" t="4927" r="25194" b="6868"/>
          <a:stretch/>
        </p:blipFill>
        <p:spPr>
          <a:xfrm rot="5400000">
            <a:off x="14007846" y="105043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865511" y="107755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265379" y="107656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672349" y="107755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8086511" y="107656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492078" y="107656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889051" y="107656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289373" y="107656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729286" y="107755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445742" y="99107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7244900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969832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68462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396314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10114586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835558" y="77873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561930" y="77924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324300" y="98735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311853" y="101614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3"/>
          <a:stretch/>
        </p:blipFill>
        <p:spPr>
          <a:xfrm>
            <a:off x="6470345" y="122095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429897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796383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7160801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525219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891705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256123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617172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983658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348076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715862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10082348" y="138446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446766" y="138446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816620" y="138446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1183106" y="138446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447458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813944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7178362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542780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909266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273684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634733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9001219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365637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733423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10099909" y="136231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464327" y="136231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834181" y="136231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1200667" y="136231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811870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521314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623005" y="159417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803287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433192" y="159335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835410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2235732" y="159318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675645" y="159417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349929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352027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352026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758746" y="160052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760844" y="161884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760843" y="163677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7149764" y="160025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7151862" y="161858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7151861" y="163650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560812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562910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562909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970677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972775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972774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369054" y="160065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371152" y="161898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371151" y="163690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786420" y="160258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788518" y="162091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788517" y="163883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4209303" y="160232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4211401" y="162064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4211400" y="163856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513996" y="151333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716957" y="154211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387509" y="150667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472444" y="136121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931203" y="140719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pezium 208">
            <a:extLst>
              <a:ext uri="{FF2B5EF4-FFF2-40B4-BE49-F238E27FC236}">
                <a16:creationId xmlns:a16="http://schemas.microsoft.com/office/drawing/2014/main" id="{941197B2-2F23-7FC2-69FF-2AC2FF39C3F7}"/>
              </a:ext>
            </a:extLst>
          </p:cNvPr>
          <p:cNvSpPr/>
          <p:nvPr/>
        </p:nvSpPr>
        <p:spPr>
          <a:xfrm rot="10800000">
            <a:off x="6182247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apezium 209">
            <a:extLst>
              <a:ext uri="{FF2B5EF4-FFF2-40B4-BE49-F238E27FC236}">
                <a16:creationId xmlns:a16="http://schemas.microsoft.com/office/drawing/2014/main" id="{C899FE8F-09B3-A186-CF90-BECA874A65F6}"/>
              </a:ext>
            </a:extLst>
          </p:cNvPr>
          <p:cNvSpPr/>
          <p:nvPr/>
        </p:nvSpPr>
        <p:spPr>
          <a:xfrm rot="10800000">
            <a:off x="6548733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rapezium 226">
            <a:extLst>
              <a:ext uri="{FF2B5EF4-FFF2-40B4-BE49-F238E27FC236}">
                <a16:creationId xmlns:a16="http://schemas.microsoft.com/office/drawing/2014/main" id="{94F3A39D-C947-E4F0-C25B-9991F09D8B18}"/>
              </a:ext>
            </a:extLst>
          </p:cNvPr>
          <p:cNvSpPr/>
          <p:nvPr/>
        </p:nvSpPr>
        <p:spPr>
          <a:xfrm rot="10800000">
            <a:off x="6913151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ium 227">
            <a:extLst>
              <a:ext uri="{FF2B5EF4-FFF2-40B4-BE49-F238E27FC236}">
                <a16:creationId xmlns:a16="http://schemas.microsoft.com/office/drawing/2014/main" id="{1DE700F8-5ED0-C375-19C8-BF366C461DB6}"/>
              </a:ext>
            </a:extLst>
          </p:cNvPr>
          <p:cNvSpPr/>
          <p:nvPr/>
        </p:nvSpPr>
        <p:spPr>
          <a:xfrm rot="10800000">
            <a:off x="7277569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ium 228">
            <a:extLst>
              <a:ext uri="{FF2B5EF4-FFF2-40B4-BE49-F238E27FC236}">
                <a16:creationId xmlns:a16="http://schemas.microsoft.com/office/drawing/2014/main" id="{B43B484C-F86F-96E6-85F4-E9DDC65847B0}"/>
              </a:ext>
            </a:extLst>
          </p:cNvPr>
          <p:cNvSpPr/>
          <p:nvPr/>
        </p:nvSpPr>
        <p:spPr>
          <a:xfrm rot="10800000">
            <a:off x="7644055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ium 230">
            <a:extLst>
              <a:ext uri="{FF2B5EF4-FFF2-40B4-BE49-F238E27FC236}">
                <a16:creationId xmlns:a16="http://schemas.microsoft.com/office/drawing/2014/main" id="{AF848D1F-C3C2-B884-A38B-F07FD5D21D0F}"/>
              </a:ext>
            </a:extLst>
          </p:cNvPr>
          <p:cNvSpPr/>
          <p:nvPr/>
        </p:nvSpPr>
        <p:spPr>
          <a:xfrm rot="10800000">
            <a:off x="8008473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rapezium 232">
            <a:extLst>
              <a:ext uri="{FF2B5EF4-FFF2-40B4-BE49-F238E27FC236}">
                <a16:creationId xmlns:a16="http://schemas.microsoft.com/office/drawing/2014/main" id="{B6CE4FD4-012A-F43F-F8D0-A9C2AEEEE297}"/>
              </a:ext>
            </a:extLst>
          </p:cNvPr>
          <p:cNvSpPr/>
          <p:nvPr/>
        </p:nvSpPr>
        <p:spPr>
          <a:xfrm rot="10800000">
            <a:off x="8369522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ium 235">
            <a:extLst>
              <a:ext uri="{FF2B5EF4-FFF2-40B4-BE49-F238E27FC236}">
                <a16:creationId xmlns:a16="http://schemas.microsoft.com/office/drawing/2014/main" id="{1D1EC760-23A1-404D-C841-251081C1F7FC}"/>
              </a:ext>
            </a:extLst>
          </p:cNvPr>
          <p:cNvSpPr/>
          <p:nvPr/>
        </p:nvSpPr>
        <p:spPr>
          <a:xfrm rot="10800000">
            <a:off x="8736008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rapezium 238">
            <a:extLst>
              <a:ext uri="{FF2B5EF4-FFF2-40B4-BE49-F238E27FC236}">
                <a16:creationId xmlns:a16="http://schemas.microsoft.com/office/drawing/2014/main" id="{775F1917-4D08-0AA0-47DA-E9DFD6B46BB2}"/>
              </a:ext>
            </a:extLst>
          </p:cNvPr>
          <p:cNvSpPr/>
          <p:nvPr/>
        </p:nvSpPr>
        <p:spPr>
          <a:xfrm rot="10800000">
            <a:off x="9100426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apezium 239">
            <a:extLst>
              <a:ext uri="{FF2B5EF4-FFF2-40B4-BE49-F238E27FC236}">
                <a16:creationId xmlns:a16="http://schemas.microsoft.com/office/drawing/2014/main" id="{5F14E6AD-3B0B-40A7-1210-3E90CB70DC4C}"/>
              </a:ext>
            </a:extLst>
          </p:cNvPr>
          <p:cNvSpPr/>
          <p:nvPr/>
        </p:nvSpPr>
        <p:spPr>
          <a:xfrm rot="10800000">
            <a:off x="9468212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rapezium 248">
            <a:extLst>
              <a:ext uri="{FF2B5EF4-FFF2-40B4-BE49-F238E27FC236}">
                <a16:creationId xmlns:a16="http://schemas.microsoft.com/office/drawing/2014/main" id="{F8D041C6-F345-C5B2-019F-6839E54092ED}"/>
              </a:ext>
            </a:extLst>
          </p:cNvPr>
          <p:cNvSpPr/>
          <p:nvPr/>
        </p:nvSpPr>
        <p:spPr>
          <a:xfrm rot="10800000">
            <a:off x="9834698" y="7048647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rapezium 250">
            <a:extLst>
              <a:ext uri="{FF2B5EF4-FFF2-40B4-BE49-F238E27FC236}">
                <a16:creationId xmlns:a16="http://schemas.microsoft.com/office/drawing/2014/main" id="{6F779A97-85C5-36D9-55C0-FBCDDDD18C8A}"/>
              </a:ext>
            </a:extLst>
          </p:cNvPr>
          <p:cNvSpPr/>
          <p:nvPr/>
        </p:nvSpPr>
        <p:spPr>
          <a:xfrm rot="10800000">
            <a:off x="10199116" y="7048648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apezium 256">
            <a:extLst>
              <a:ext uri="{FF2B5EF4-FFF2-40B4-BE49-F238E27FC236}">
                <a16:creationId xmlns:a16="http://schemas.microsoft.com/office/drawing/2014/main" id="{8CA83710-594F-DEBB-0BE0-AB5D0150728A}"/>
              </a:ext>
            </a:extLst>
          </p:cNvPr>
          <p:cNvSpPr/>
          <p:nvPr/>
        </p:nvSpPr>
        <p:spPr>
          <a:xfrm rot="10800000">
            <a:off x="10568970" y="7048646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rapezium 268">
            <a:extLst>
              <a:ext uri="{FF2B5EF4-FFF2-40B4-BE49-F238E27FC236}">
                <a16:creationId xmlns:a16="http://schemas.microsoft.com/office/drawing/2014/main" id="{FF088565-F690-38FA-07B8-A2F5C4609098}"/>
              </a:ext>
            </a:extLst>
          </p:cNvPr>
          <p:cNvSpPr/>
          <p:nvPr/>
        </p:nvSpPr>
        <p:spPr>
          <a:xfrm rot="10800000">
            <a:off x="10935456" y="7048645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00B050">
              <a:alpha val="6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5A6CA-29FD-BE52-27BA-FB2F56B5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77388" y="1069023"/>
            <a:ext cx="5756758" cy="143100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6EA6946-A155-2FAB-B298-B471E3C0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0" t="4927" r="43888" b="6868"/>
          <a:stretch/>
        </p:blipFill>
        <p:spPr>
          <a:xfrm rot="5400000">
            <a:off x="10916217" y="3446006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E92D9C7-41FC-F0DB-4EDC-C001F499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4" t="4927" r="25194" b="6868"/>
          <a:stretch/>
        </p:blipFill>
        <p:spPr>
          <a:xfrm rot="5400000">
            <a:off x="13760196" y="3455862"/>
            <a:ext cx="719864" cy="1262213"/>
          </a:xfrm>
          <a:custGeom>
            <a:avLst/>
            <a:gdLst>
              <a:gd name="connsiteX0" fmla="*/ 119980 w 719864"/>
              <a:gd name="connsiteY0" fmla="*/ 0 h 1262213"/>
              <a:gd name="connsiteX1" fmla="*/ 599884 w 719864"/>
              <a:gd name="connsiteY1" fmla="*/ 0 h 1262213"/>
              <a:gd name="connsiteX2" fmla="*/ 719864 w 719864"/>
              <a:gd name="connsiteY2" fmla="*/ 119979 h 1262213"/>
              <a:gd name="connsiteX3" fmla="*/ 719864 w 719864"/>
              <a:gd name="connsiteY3" fmla="*/ 1142233 h 1262213"/>
              <a:gd name="connsiteX4" fmla="*/ 599884 w 719864"/>
              <a:gd name="connsiteY4" fmla="*/ 1262213 h 1262213"/>
              <a:gd name="connsiteX5" fmla="*/ 119980 w 719864"/>
              <a:gd name="connsiteY5" fmla="*/ 1262213 h 1262213"/>
              <a:gd name="connsiteX6" fmla="*/ 0 w 719864"/>
              <a:gd name="connsiteY6" fmla="*/ 1142233 h 1262213"/>
              <a:gd name="connsiteX7" fmla="*/ 0 w 719864"/>
              <a:gd name="connsiteY7" fmla="*/ 119979 h 1262213"/>
              <a:gd name="connsiteX8" fmla="*/ 119980 w 719864"/>
              <a:gd name="connsiteY8" fmla="*/ 0 h 12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864" h="1262213">
                <a:moveTo>
                  <a:pt x="119980" y="0"/>
                </a:moveTo>
                <a:lnTo>
                  <a:pt x="599884" y="0"/>
                </a:lnTo>
                <a:cubicBezTo>
                  <a:pt x="666148" y="0"/>
                  <a:pt x="719864" y="53717"/>
                  <a:pt x="719864" y="119979"/>
                </a:cubicBezTo>
                <a:lnTo>
                  <a:pt x="719864" y="1142233"/>
                </a:lnTo>
                <a:cubicBezTo>
                  <a:pt x="719864" y="1208495"/>
                  <a:pt x="666148" y="1262213"/>
                  <a:pt x="599884" y="1262213"/>
                </a:cubicBezTo>
                <a:lnTo>
                  <a:pt x="119980" y="1262213"/>
                </a:lnTo>
                <a:cubicBezTo>
                  <a:pt x="53718" y="1262213"/>
                  <a:pt x="0" y="1208495"/>
                  <a:pt x="0" y="1142233"/>
                </a:cubicBezTo>
                <a:lnTo>
                  <a:pt x="0" y="119979"/>
                </a:lnTo>
                <a:cubicBezTo>
                  <a:pt x="0" y="53717"/>
                  <a:pt x="53718" y="0"/>
                  <a:pt x="119980" y="0"/>
                </a:cubicBezTo>
                <a:close/>
              </a:path>
            </a:pathLst>
          </a:cu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4546EA6-58C3-2D9F-7A0D-3DCE59DFBF59}"/>
              </a:ext>
            </a:extLst>
          </p:cNvPr>
          <p:cNvGrpSpPr/>
          <p:nvPr/>
        </p:nvGrpSpPr>
        <p:grpSpPr>
          <a:xfrm>
            <a:off x="3617861" y="3727036"/>
            <a:ext cx="1262213" cy="719864"/>
            <a:chOff x="5025188" y="10042533"/>
            <a:chExt cx="1262213" cy="7198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847E5F6-22BE-FD89-18C2-28028A09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" t="4928" r="90577" b="6867"/>
            <a:stretch/>
          </p:blipFill>
          <p:spPr>
            <a:xfrm rot="5400000">
              <a:off x="5296363" y="9771359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74012904-5577-D7CB-F065-D63FEAC356FE}"/>
                </a:ext>
              </a:extLst>
            </p:cNvPr>
            <p:cNvSpPr/>
            <p:nvPr/>
          </p:nvSpPr>
          <p:spPr>
            <a:xfrm>
              <a:off x="502518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91E11BC-E1BF-6D3B-363E-21C8E72F092B}"/>
              </a:ext>
            </a:extLst>
          </p:cNvPr>
          <p:cNvGrpSpPr/>
          <p:nvPr/>
        </p:nvGrpSpPr>
        <p:grpSpPr>
          <a:xfrm>
            <a:off x="5017729" y="3717181"/>
            <a:ext cx="1263615" cy="719865"/>
            <a:chOff x="6425056" y="10032678"/>
            <a:chExt cx="1263615" cy="7198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5052448-ACAF-9C3C-B121-A2E4F64CD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84" t="4927" r="81154" b="6868"/>
            <a:stretch/>
          </p:blipFill>
          <p:spPr>
            <a:xfrm rot="5400000">
              <a:off x="6696231" y="9761504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39" name="Rectangle: Rounded Corners 11">
              <a:extLst>
                <a:ext uri="{FF2B5EF4-FFF2-40B4-BE49-F238E27FC236}">
                  <a16:creationId xmlns:a16="http://schemas.microsoft.com/office/drawing/2014/main" id="{9587A607-44D6-9CAB-0952-3C879AF57AD8}"/>
                </a:ext>
              </a:extLst>
            </p:cNvPr>
            <p:cNvSpPr/>
            <p:nvPr/>
          </p:nvSpPr>
          <p:spPr>
            <a:xfrm>
              <a:off x="642645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66F796E-AE07-6CDE-E44E-1C5F44A16FAC}"/>
              </a:ext>
            </a:extLst>
          </p:cNvPr>
          <p:cNvGrpSpPr/>
          <p:nvPr/>
        </p:nvGrpSpPr>
        <p:grpSpPr>
          <a:xfrm>
            <a:off x="6424699" y="3727036"/>
            <a:ext cx="1266510" cy="723777"/>
            <a:chOff x="7832026" y="10042533"/>
            <a:chExt cx="1266510" cy="7237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BE7C115-D156-0EDC-7956-F69B06B5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03" t="4927" r="71835" b="6868"/>
            <a:stretch/>
          </p:blipFill>
          <p:spPr>
            <a:xfrm rot="5400000">
              <a:off x="8103200" y="9775272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7" y="1262212"/>
                    <a:pt x="599884" y="1262212"/>
                  </a:cubicBezTo>
                  <a:lnTo>
                    <a:pt x="119980" y="1262212"/>
                  </a:lnTo>
                  <a:cubicBezTo>
                    <a:pt x="53717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2" name="Rectangle: Rounded Corners 11">
              <a:extLst>
                <a:ext uri="{FF2B5EF4-FFF2-40B4-BE49-F238E27FC236}">
                  <a16:creationId xmlns:a16="http://schemas.microsoft.com/office/drawing/2014/main" id="{A23ECCD8-D8A8-D587-0E1B-8C471E99A12B}"/>
                </a:ext>
              </a:extLst>
            </p:cNvPr>
            <p:cNvSpPr/>
            <p:nvPr/>
          </p:nvSpPr>
          <p:spPr>
            <a:xfrm>
              <a:off x="7836323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0AD1501-74B4-D0FF-12A3-3A7459C41B85}"/>
              </a:ext>
            </a:extLst>
          </p:cNvPr>
          <p:cNvGrpSpPr/>
          <p:nvPr/>
        </p:nvGrpSpPr>
        <p:grpSpPr>
          <a:xfrm>
            <a:off x="7838861" y="3717181"/>
            <a:ext cx="1262476" cy="719864"/>
            <a:chOff x="9246188" y="10032678"/>
            <a:chExt cx="1262476" cy="719864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1862CD3-E5A3-BB96-8443-52BA3DBF7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6" t="4927" r="62412" b="6868"/>
            <a:stretch/>
          </p:blipFill>
          <p:spPr>
            <a:xfrm rot="5400000">
              <a:off x="9517626" y="9761503"/>
              <a:ext cx="719863" cy="1262213"/>
            </a:xfrm>
            <a:custGeom>
              <a:avLst/>
              <a:gdLst>
                <a:gd name="connsiteX0" fmla="*/ 119980 w 719863"/>
                <a:gd name="connsiteY0" fmla="*/ 0 h 1262213"/>
                <a:gd name="connsiteX1" fmla="*/ 599884 w 719863"/>
                <a:gd name="connsiteY1" fmla="*/ 0 h 1262213"/>
                <a:gd name="connsiteX2" fmla="*/ 719863 w 719863"/>
                <a:gd name="connsiteY2" fmla="*/ 119979 h 1262213"/>
                <a:gd name="connsiteX3" fmla="*/ 719863 w 719863"/>
                <a:gd name="connsiteY3" fmla="*/ 1142233 h 1262213"/>
                <a:gd name="connsiteX4" fmla="*/ 599884 w 719863"/>
                <a:gd name="connsiteY4" fmla="*/ 1262213 h 1262213"/>
                <a:gd name="connsiteX5" fmla="*/ 119980 w 719863"/>
                <a:gd name="connsiteY5" fmla="*/ 1262213 h 1262213"/>
                <a:gd name="connsiteX6" fmla="*/ 0 w 719863"/>
                <a:gd name="connsiteY6" fmla="*/ 1142233 h 1262213"/>
                <a:gd name="connsiteX7" fmla="*/ 0 w 719863"/>
                <a:gd name="connsiteY7" fmla="*/ 119979 h 1262213"/>
                <a:gd name="connsiteX8" fmla="*/ 119980 w 719863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3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7" y="0"/>
                    <a:pt x="719863" y="53717"/>
                    <a:pt x="719863" y="119979"/>
                  </a:cubicBezTo>
                  <a:lnTo>
                    <a:pt x="719863" y="1142233"/>
                  </a:lnTo>
                  <a:cubicBezTo>
                    <a:pt x="719863" y="1208495"/>
                    <a:pt x="666147" y="1262213"/>
                    <a:pt x="599884" y="1262213"/>
                  </a:cubicBezTo>
                  <a:lnTo>
                    <a:pt x="119980" y="1262213"/>
                  </a:lnTo>
                  <a:cubicBezTo>
                    <a:pt x="53717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7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5" name="Rectangle: Rounded Corners 11">
              <a:extLst>
                <a:ext uri="{FF2B5EF4-FFF2-40B4-BE49-F238E27FC236}">
                  <a16:creationId xmlns:a16="http://schemas.microsoft.com/office/drawing/2014/main" id="{E9E3BBCC-5892-66A1-D806-12741A75B783}"/>
                </a:ext>
              </a:extLst>
            </p:cNvPr>
            <p:cNvSpPr/>
            <p:nvPr/>
          </p:nvSpPr>
          <p:spPr>
            <a:xfrm>
              <a:off x="9246188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906946-99F4-F77F-CB3C-EDC9BF73BE18}"/>
              </a:ext>
            </a:extLst>
          </p:cNvPr>
          <p:cNvGrpSpPr/>
          <p:nvPr/>
        </p:nvGrpSpPr>
        <p:grpSpPr>
          <a:xfrm>
            <a:off x="9244428" y="3717180"/>
            <a:ext cx="1266512" cy="719865"/>
            <a:chOff x="10643159" y="10042533"/>
            <a:chExt cx="1266512" cy="71986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645E07D-50CC-C283-D7ED-7677AEFCA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8" t="4927" r="53150" b="6868"/>
            <a:stretch/>
          </p:blipFill>
          <p:spPr>
            <a:xfrm rot="5400000">
              <a:off x="10914334" y="9771359"/>
              <a:ext cx="719864" cy="1262213"/>
            </a:xfrm>
            <a:custGeom>
              <a:avLst/>
              <a:gdLst>
                <a:gd name="connsiteX0" fmla="*/ 119980 w 719864"/>
                <a:gd name="connsiteY0" fmla="*/ 0 h 1262213"/>
                <a:gd name="connsiteX1" fmla="*/ 599884 w 719864"/>
                <a:gd name="connsiteY1" fmla="*/ 0 h 1262213"/>
                <a:gd name="connsiteX2" fmla="*/ 719864 w 719864"/>
                <a:gd name="connsiteY2" fmla="*/ 119979 h 1262213"/>
                <a:gd name="connsiteX3" fmla="*/ 719864 w 719864"/>
                <a:gd name="connsiteY3" fmla="*/ 1142233 h 1262213"/>
                <a:gd name="connsiteX4" fmla="*/ 599884 w 719864"/>
                <a:gd name="connsiteY4" fmla="*/ 1262213 h 1262213"/>
                <a:gd name="connsiteX5" fmla="*/ 119980 w 719864"/>
                <a:gd name="connsiteY5" fmla="*/ 1262213 h 1262213"/>
                <a:gd name="connsiteX6" fmla="*/ 0 w 719864"/>
                <a:gd name="connsiteY6" fmla="*/ 1142233 h 1262213"/>
                <a:gd name="connsiteX7" fmla="*/ 0 w 719864"/>
                <a:gd name="connsiteY7" fmla="*/ 119979 h 1262213"/>
                <a:gd name="connsiteX8" fmla="*/ 119980 w 719864"/>
                <a:gd name="connsiteY8" fmla="*/ 0 h 12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3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79"/>
                  </a:cubicBezTo>
                  <a:lnTo>
                    <a:pt x="719864" y="1142233"/>
                  </a:lnTo>
                  <a:cubicBezTo>
                    <a:pt x="719864" y="1208495"/>
                    <a:pt x="666146" y="1262213"/>
                    <a:pt x="599884" y="1262213"/>
                  </a:cubicBezTo>
                  <a:lnTo>
                    <a:pt x="119980" y="1262213"/>
                  </a:lnTo>
                  <a:cubicBezTo>
                    <a:pt x="53716" y="1262213"/>
                    <a:pt x="0" y="1208495"/>
                    <a:pt x="0" y="1142233"/>
                  </a:cubicBezTo>
                  <a:lnTo>
                    <a:pt x="0" y="119979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48" name="Rectangle: Rounded Corners 11">
              <a:extLst>
                <a:ext uri="{FF2B5EF4-FFF2-40B4-BE49-F238E27FC236}">
                  <a16:creationId xmlns:a16="http://schemas.microsoft.com/office/drawing/2014/main" id="{46F2859E-2E6A-8D51-D5EF-1319CC5D9BEE}"/>
                </a:ext>
              </a:extLst>
            </p:cNvPr>
            <p:cNvSpPr/>
            <p:nvPr/>
          </p:nvSpPr>
          <p:spPr>
            <a:xfrm>
              <a:off x="10647458" y="10042533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C769626B-1203-C22F-27B1-E451075B9A80}"/>
              </a:ext>
            </a:extLst>
          </p:cNvPr>
          <p:cNvSpPr/>
          <p:nvPr/>
        </p:nvSpPr>
        <p:spPr>
          <a:xfrm>
            <a:off x="10641401" y="3717181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1E7909-B212-5496-805C-6BE9560B636C}"/>
              </a:ext>
            </a:extLst>
          </p:cNvPr>
          <p:cNvGrpSpPr/>
          <p:nvPr/>
        </p:nvGrpSpPr>
        <p:grpSpPr>
          <a:xfrm>
            <a:off x="12041723" y="3717180"/>
            <a:ext cx="1262213" cy="719865"/>
            <a:chOff x="13449050" y="10032677"/>
            <a:chExt cx="1262213" cy="71986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07731FC5-C857-A240-3818-79BB8E98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82" t="4927" r="34456" b="6868"/>
            <a:stretch/>
          </p:blipFill>
          <p:spPr>
            <a:xfrm rot="5400000">
              <a:off x="13720224" y="9761503"/>
              <a:ext cx="719864" cy="1262212"/>
            </a:xfrm>
            <a:custGeom>
              <a:avLst/>
              <a:gdLst>
                <a:gd name="connsiteX0" fmla="*/ 119980 w 719864"/>
                <a:gd name="connsiteY0" fmla="*/ 0 h 1262212"/>
                <a:gd name="connsiteX1" fmla="*/ 599884 w 719864"/>
                <a:gd name="connsiteY1" fmla="*/ 0 h 1262212"/>
                <a:gd name="connsiteX2" fmla="*/ 719864 w 719864"/>
                <a:gd name="connsiteY2" fmla="*/ 119980 h 1262212"/>
                <a:gd name="connsiteX3" fmla="*/ 719864 w 719864"/>
                <a:gd name="connsiteY3" fmla="*/ 1142232 h 1262212"/>
                <a:gd name="connsiteX4" fmla="*/ 599884 w 719864"/>
                <a:gd name="connsiteY4" fmla="*/ 1262212 h 1262212"/>
                <a:gd name="connsiteX5" fmla="*/ 119980 w 719864"/>
                <a:gd name="connsiteY5" fmla="*/ 1262212 h 1262212"/>
                <a:gd name="connsiteX6" fmla="*/ 0 w 719864"/>
                <a:gd name="connsiteY6" fmla="*/ 1142232 h 1262212"/>
                <a:gd name="connsiteX7" fmla="*/ 0 w 719864"/>
                <a:gd name="connsiteY7" fmla="*/ 119980 h 1262212"/>
                <a:gd name="connsiteX8" fmla="*/ 119980 w 719864"/>
                <a:gd name="connsiteY8" fmla="*/ 0 h 126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64" h="1262212">
                  <a:moveTo>
                    <a:pt x="119980" y="0"/>
                  </a:moveTo>
                  <a:lnTo>
                    <a:pt x="599884" y="0"/>
                  </a:lnTo>
                  <a:cubicBezTo>
                    <a:pt x="666146" y="0"/>
                    <a:pt x="719864" y="53717"/>
                    <a:pt x="719864" y="119980"/>
                  </a:cubicBezTo>
                  <a:lnTo>
                    <a:pt x="719864" y="1142232"/>
                  </a:lnTo>
                  <a:cubicBezTo>
                    <a:pt x="719864" y="1208496"/>
                    <a:pt x="666146" y="1262212"/>
                    <a:pt x="599884" y="1262212"/>
                  </a:cubicBezTo>
                  <a:lnTo>
                    <a:pt x="119980" y="1262212"/>
                  </a:lnTo>
                  <a:cubicBezTo>
                    <a:pt x="53716" y="1262212"/>
                    <a:pt x="0" y="1208496"/>
                    <a:pt x="0" y="1142232"/>
                  </a:cubicBezTo>
                  <a:lnTo>
                    <a:pt x="0" y="119980"/>
                  </a:lnTo>
                  <a:cubicBezTo>
                    <a:pt x="0" y="53717"/>
                    <a:pt x="53716" y="0"/>
                    <a:pt x="119980" y="0"/>
                  </a:cubicBezTo>
                  <a:close/>
                </a:path>
              </a:pathLst>
            </a:custGeom>
          </p:spPr>
        </p:pic>
        <p:sp>
          <p:nvSpPr>
            <p:cNvPr id="152" name="Rectangle: Rounded Corners 11">
              <a:extLst>
                <a:ext uri="{FF2B5EF4-FFF2-40B4-BE49-F238E27FC236}">
                  <a16:creationId xmlns:a16="http://schemas.microsoft.com/office/drawing/2014/main" id="{E30FA64F-8877-4075-3DDA-B879627F5F72}"/>
                </a:ext>
              </a:extLst>
            </p:cNvPr>
            <p:cNvSpPr/>
            <p:nvPr/>
          </p:nvSpPr>
          <p:spPr>
            <a:xfrm>
              <a:off x="13449050" y="10032678"/>
              <a:ext cx="1262213" cy="719864"/>
            </a:xfrm>
            <a:prstGeom prst="roundRect">
              <a:avLst/>
            </a:prstGeom>
            <a:noFill/>
            <a:ln w="25400">
              <a:solidFill>
                <a:srgbClr val="0C0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3" name="Rectangle: Rounded Corners 11">
            <a:extLst>
              <a:ext uri="{FF2B5EF4-FFF2-40B4-BE49-F238E27FC236}">
                <a16:creationId xmlns:a16="http://schemas.microsoft.com/office/drawing/2014/main" id="{9A0303B6-B5C5-6E1B-A197-F759793ED8CE}"/>
              </a:ext>
            </a:extLst>
          </p:cNvPr>
          <p:cNvSpPr/>
          <p:nvPr/>
        </p:nvSpPr>
        <p:spPr>
          <a:xfrm>
            <a:off x="13481636" y="3727037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9F2A93-DB69-3C0C-1696-FD9F26D4B4DD}"/>
              </a:ext>
            </a:extLst>
          </p:cNvPr>
          <p:cNvCxnSpPr>
            <a:cxnSpLocks/>
          </p:cNvCxnSpPr>
          <p:nvPr/>
        </p:nvCxnSpPr>
        <p:spPr>
          <a:xfrm>
            <a:off x="9198092" y="2862221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9BB36E-9684-3819-4E12-EA91768AA0AB}"/>
              </a:ext>
            </a:extLst>
          </p:cNvPr>
          <p:cNvCxnSpPr>
            <a:cxnSpLocks/>
          </p:cNvCxnSpPr>
          <p:nvPr/>
        </p:nvCxnSpPr>
        <p:spPr>
          <a:xfrm>
            <a:off x="6997250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AE3C489-FAA4-6209-AF9E-48A019B76683}"/>
              </a:ext>
            </a:extLst>
          </p:cNvPr>
          <p:cNvCxnSpPr>
            <a:cxnSpLocks/>
          </p:cNvCxnSpPr>
          <p:nvPr/>
        </p:nvCxnSpPr>
        <p:spPr>
          <a:xfrm>
            <a:off x="7722182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EDF373-66F2-4610-65F9-FC4A40319630}"/>
              </a:ext>
            </a:extLst>
          </p:cNvPr>
          <p:cNvCxnSpPr>
            <a:cxnSpLocks/>
          </p:cNvCxnSpPr>
          <p:nvPr/>
        </p:nvCxnSpPr>
        <p:spPr>
          <a:xfrm>
            <a:off x="843697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9674F56-08A3-A654-E90F-742507CE8310}"/>
              </a:ext>
            </a:extLst>
          </p:cNvPr>
          <p:cNvCxnSpPr>
            <a:cxnSpLocks/>
          </p:cNvCxnSpPr>
          <p:nvPr/>
        </p:nvCxnSpPr>
        <p:spPr>
          <a:xfrm>
            <a:off x="9148664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C869FD-B9EB-BA64-9880-63E929370946}"/>
              </a:ext>
            </a:extLst>
          </p:cNvPr>
          <p:cNvCxnSpPr>
            <a:cxnSpLocks/>
          </p:cNvCxnSpPr>
          <p:nvPr/>
        </p:nvCxnSpPr>
        <p:spPr>
          <a:xfrm>
            <a:off x="9866936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59D533-3CCA-A82D-9B1D-935E820645A9}"/>
              </a:ext>
            </a:extLst>
          </p:cNvPr>
          <p:cNvCxnSpPr>
            <a:cxnSpLocks/>
          </p:cNvCxnSpPr>
          <p:nvPr/>
        </p:nvCxnSpPr>
        <p:spPr>
          <a:xfrm>
            <a:off x="10587908" y="73880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802F5D-FEBA-B0B5-3929-A73AD0E1ED80}"/>
              </a:ext>
            </a:extLst>
          </p:cNvPr>
          <p:cNvCxnSpPr>
            <a:cxnSpLocks/>
          </p:cNvCxnSpPr>
          <p:nvPr/>
        </p:nvCxnSpPr>
        <p:spPr>
          <a:xfrm>
            <a:off x="11314280" y="74395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ABA66DB-BD80-82DE-170A-9CA3EAFF9F53}"/>
              </a:ext>
            </a:extLst>
          </p:cNvPr>
          <p:cNvSpPr txBox="1"/>
          <p:nvPr/>
        </p:nvSpPr>
        <p:spPr>
          <a:xfrm>
            <a:off x="8076650" y="2825092"/>
            <a:ext cx="11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chunking</a:t>
            </a:r>
            <a:endParaRPr lang="en-GB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3E1F80-62F6-CBBD-21F3-B569FD5BD573}"/>
              </a:ext>
            </a:extLst>
          </p:cNvPr>
          <p:cNvSpPr txBox="1"/>
          <p:nvPr/>
        </p:nvSpPr>
        <p:spPr>
          <a:xfrm>
            <a:off x="7064203" y="3112959"/>
            <a:ext cx="2224835" cy="26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cut</a:t>
            </a:r>
            <a:r>
              <a:rPr lang="en-US" sz="1100" dirty="0">
                <a:latin typeface="Avenir LT Std 35 Light" panose="020B0402020203020204" pitchFamily="34" charset="0"/>
              </a:rPr>
              <a:t> into equal length segments</a:t>
            </a:r>
            <a:endParaRPr lang="en-GB" sz="1100" dirty="0"/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EB356E9D-FA30-353E-620F-D98E6F2C8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222695" y="5161097"/>
            <a:ext cx="5756758" cy="1431002"/>
          </a:xfrm>
          <a:prstGeom prst="rect">
            <a:avLst/>
          </a:prstGeom>
        </p:spPr>
      </p:pic>
      <p:sp>
        <p:nvSpPr>
          <p:cNvPr id="176" name="Trapezium 175">
            <a:extLst>
              <a:ext uri="{FF2B5EF4-FFF2-40B4-BE49-F238E27FC236}">
                <a16:creationId xmlns:a16="http://schemas.microsoft.com/office/drawing/2014/main" id="{7B1D6D32-7E10-5029-2474-0D146EFFB056}"/>
              </a:ext>
            </a:extLst>
          </p:cNvPr>
          <p:cNvSpPr/>
          <p:nvPr/>
        </p:nvSpPr>
        <p:spPr>
          <a:xfrm rot="10800000">
            <a:off x="6182247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rapezium 176">
            <a:extLst>
              <a:ext uri="{FF2B5EF4-FFF2-40B4-BE49-F238E27FC236}">
                <a16:creationId xmlns:a16="http://schemas.microsoft.com/office/drawing/2014/main" id="{5F5A7564-BCA5-A660-4301-241582D0E707}"/>
              </a:ext>
            </a:extLst>
          </p:cNvPr>
          <p:cNvSpPr/>
          <p:nvPr/>
        </p:nvSpPr>
        <p:spPr>
          <a:xfrm rot="10800000">
            <a:off x="6548733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rapezium 177">
            <a:extLst>
              <a:ext uri="{FF2B5EF4-FFF2-40B4-BE49-F238E27FC236}">
                <a16:creationId xmlns:a16="http://schemas.microsoft.com/office/drawing/2014/main" id="{B281B152-F2F2-6862-BDA1-4626241511B9}"/>
              </a:ext>
            </a:extLst>
          </p:cNvPr>
          <p:cNvSpPr/>
          <p:nvPr/>
        </p:nvSpPr>
        <p:spPr>
          <a:xfrm rot="10800000">
            <a:off x="6913151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rapezium 178">
            <a:extLst>
              <a:ext uri="{FF2B5EF4-FFF2-40B4-BE49-F238E27FC236}">
                <a16:creationId xmlns:a16="http://schemas.microsoft.com/office/drawing/2014/main" id="{CE8C1B53-E653-C57C-B869-7045437C66CA}"/>
              </a:ext>
            </a:extLst>
          </p:cNvPr>
          <p:cNvSpPr/>
          <p:nvPr/>
        </p:nvSpPr>
        <p:spPr>
          <a:xfrm rot="10800000">
            <a:off x="7277569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rapezium 179">
            <a:extLst>
              <a:ext uri="{FF2B5EF4-FFF2-40B4-BE49-F238E27FC236}">
                <a16:creationId xmlns:a16="http://schemas.microsoft.com/office/drawing/2014/main" id="{F9C725EB-69FD-A8ED-491D-BB5298F12241}"/>
              </a:ext>
            </a:extLst>
          </p:cNvPr>
          <p:cNvSpPr/>
          <p:nvPr/>
        </p:nvSpPr>
        <p:spPr>
          <a:xfrm rot="10800000">
            <a:off x="7644055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rapezium 180">
            <a:extLst>
              <a:ext uri="{FF2B5EF4-FFF2-40B4-BE49-F238E27FC236}">
                <a16:creationId xmlns:a16="http://schemas.microsoft.com/office/drawing/2014/main" id="{8AE17127-9578-63E6-D7D2-2D3F7E21B8A6}"/>
              </a:ext>
            </a:extLst>
          </p:cNvPr>
          <p:cNvSpPr/>
          <p:nvPr/>
        </p:nvSpPr>
        <p:spPr>
          <a:xfrm rot="10800000">
            <a:off x="8008473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606A130D-3C39-9655-EADE-13D2563E8BF7}"/>
              </a:ext>
            </a:extLst>
          </p:cNvPr>
          <p:cNvSpPr/>
          <p:nvPr/>
        </p:nvSpPr>
        <p:spPr>
          <a:xfrm rot="10800000">
            <a:off x="8369522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2BB3372F-5035-EF99-E906-2F232D94D972}"/>
              </a:ext>
            </a:extLst>
          </p:cNvPr>
          <p:cNvSpPr/>
          <p:nvPr/>
        </p:nvSpPr>
        <p:spPr>
          <a:xfrm rot="10800000">
            <a:off x="8736008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620DED3E-F46A-04F1-CF55-07D730E0CE29}"/>
              </a:ext>
            </a:extLst>
          </p:cNvPr>
          <p:cNvSpPr/>
          <p:nvPr/>
        </p:nvSpPr>
        <p:spPr>
          <a:xfrm rot="10800000">
            <a:off x="9100426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apezium 185">
            <a:extLst>
              <a:ext uri="{FF2B5EF4-FFF2-40B4-BE49-F238E27FC236}">
                <a16:creationId xmlns:a16="http://schemas.microsoft.com/office/drawing/2014/main" id="{FCD1E36A-EFFB-0D62-B793-97D4115CA9B6}"/>
              </a:ext>
            </a:extLst>
          </p:cNvPr>
          <p:cNvSpPr/>
          <p:nvPr/>
        </p:nvSpPr>
        <p:spPr>
          <a:xfrm rot="10800000">
            <a:off x="9468212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apezium 186">
            <a:extLst>
              <a:ext uri="{FF2B5EF4-FFF2-40B4-BE49-F238E27FC236}">
                <a16:creationId xmlns:a16="http://schemas.microsoft.com/office/drawing/2014/main" id="{A8028B11-E73A-250D-7A48-43C15AA25089}"/>
              </a:ext>
            </a:extLst>
          </p:cNvPr>
          <p:cNvSpPr/>
          <p:nvPr/>
        </p:nvSpPr>
        <p:spPr>
          <a:xfrm rot="10800000">
            <a:off x="9834698" y="6796164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rapezium 187">
            <a:extLst>
              <a:ext uri="{FF2B5EF4-FFF2-40B4-BE49-F238E27FC236}">
                <a16:creationId xmlns:a16="http://schemas.microsoft.com/office/drawing/2014/main" id="{D42CBDBC-DF42-AE5C-CF2D-1B7A1AF346F8}"/>
              </a:ext>
            </a:extLst>
          </p:cNvPr>
          <p:cNvSpPr/>
          <p:nvPr/>
        </p:nvSpPr>
        <p:spPr>
          <a:xfrm rot="10800000">
            <a:off x="10199116" y="6796165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rapezium 191">
            <a:extLst>
              <a:ext uri="{FF2B5EF4-FFF2-40B4-BE49-F238E27FC236}">
                <a16:creationId xmlns:a16="http://schemas.microsoft.com/office/drawing/2014/main" id="{B20FA8D6-FAF7-6932-67C3-D0A93A4DCE63}"/>
              </a:ext>
            </a:extLst>
          </p:cNvPr>
          <p:cNvSpPr/>
          <p:nvPr/>
        </p:nvSpPr>
        <p:spPr>
          <a:xfrm rot="10800000">
            <a:off x="10568970" y="6796163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rapezium 192">
            <a:extLst>
              <a:ext uri="{FF2B5EF4-FFF2-40B4-BE49-F238E27FC236}">
                <a16:creationId xmlns:a16="http://schemas.microsoft.com/office/drawing/2014/main" id="{E2B97E79-F790-EE7B-7B3D-9743208E3D5D}"/>
              </a:ext>
            </a:extLst>
          </p:cNvPr>
          <p:cNvSpPr/>
          <p:nvPr/>
        </p:nvSpPr>
        <p:spPr>
          <a:xfrm rot="10800000">
            <a:off x="10935456" y="6796162"/>
            <a:ext cx="1098690" cy="818147"/>
          </a:xfrm>
          <a:prstGeom prst="trapezoid">
            <a:avLst>
              <a:gd name="adj" fmla="val 59333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rapezium 194">
            <a:extLst>
              <a:ext uri="{FF2B5EF4-FFF2-40B4-BE49-F238E27FC236}">
                <a16:creationId xmlns:a16="http://schemas.microsoft.com/office/drawing/2014/main" id="{0A5CC8AF-669A-6896-8E5C-87662123F81D}"/>
              </a:ext>
            </a:extLst>
          </p:cNvPr>
          <p:cNvSpPr/>
          <p:nvPr/>
        </p:nvSpPr>
        <p:spPr>
          <a:xfrm rot="10800000">
            <a:off x="6199808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rapezium 195">
            <a:extLst>
              <a:ext uri="{FF2B5EF4-FFF2-40B4-BE49-F238E27FC236}">
                <a16:creationId xmlns:a16="http://schemas.microsoft.com/office/drawing/2014/main" id="{58C4EDCD-449A-CAB2-9487-043C3331D4EC}"/>
              </a:ext>
            </a:extLst>
          </p:cNvPr>
          <p:cNvSpPr/>
          <p:nvPr/>
        </p:nvSpPr>
        <p:spPr>
          <a:xfrm rot="10800000">
            <a:off x="6566294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ium 196">
            <a:extLst>
              <a:ext uri="{FF2B5EF4-FFF2-40B4-BE49-F238E27FC236}">
                <a16:creationId xmlns:a16="http://schemas.microsoft.com/office/drawing/2014/main" id="{75862DA8-7DA5-7160-CFC7-21C9C1857FCB}"/>
              </a:ext>
            </a:extLst>
          </p:cNvPr>
          <p:cNvSpPr/>
          <p:nvPr/>
        </p:nvSpPr>
        <p:spPr>
          <a:xfrm rot="10800000">
            <a:off x="6930712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rapezium 197">
            <a:extLst>
              <a:ext uri="{FF2B5EF4-FFF2-40B4-BE49-F238E27FC236}">
                <a16:creationId xmlns:a16="http://schemas.microsoft.com/office/drawing/2014/main" id="{AE721968-2976-A213-B9C4-AD58E0D396EB}"/>
              </a:ext>
            </a:extLst>
          </p:cNvPr>
          <p:cNvSpPr/>
          <p:nvPr/>
        </p:nvSpPr>
        <p:spPr>
          <a:xfrm rot="10800000">
            <a:off x="7295130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rapezium 198">
            <a:extLst>
              <a:ext uri="{FF2B5EF4-FFF2-40B4-BE49-F238E27FC236}">
                <a16:creationId xmlns:a16="http://schemas.microsoft.com/office/drawing/2014/main" id="{5E0B1659-563C-0A25-9411-8D8816799B3A}"/>
              </a:ext>
            </a:extLst>
          </p:cNvPr>
          <p:cNvSpPr/>
          <p:nvPr/>
        </p:nvSpPr>
        <p:spPr>
          <a:xfrm rot="10800000">
            <a:off x="7661616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rapezium 199">
            <a:extLst>
              <a:ext uri="{FF2B5EF4-FFF2-40B4-BE49-F238E27FC236}">
                <a16:creationId xmlns:a16="http://schemas.microsoft.com/office/drawing/2014/main" id="{84AF2D7E-DDD4-7C2A-826E-5C2B4D6DA66F}"/>
              </a:ext>
            </a:extLst>
          </p:cNvPr>
          <p:cNvSpPr/>
          <p:nvPr/>
        </p:nvSpPr>
        <p:spPr>
          <a:xfrm rot="10800000">
            <a:off x="8026034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ium 200">
            <a:extLst>
              <a:ext uri="{FF2B5EF4-FFF2-40B4-BE49-F238E27FC236}">
                <a16:creationId xmlns:a16="http://schemas.microsoft.com/office/drawing/2014/main" id="{A0DFE8EE-07FC-A624-FC8C-908DA9EF9C9E}"/>
              </a:ext>
            </a:extLst>
          </p:cNvPr>
          <p:cNvSpPr/>
          <p:nvPr/>
        </p:nvSpPr>
        <p:spPr>
          <a:xfrm rot="10800000">
            <a:off x="8387083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ium 201">
            <a:extLst>
              <a:ext uri="{FF2B5EF4-FFF2-40B4-BE49-F238E27FC236}">
                <a16:creationId xmlns:a16="http://schemas.microsoft.com/office/drawing/2014/main" id="{3FEFD6A8-78B1-AE33-85AA-78161D4FD84A}"/>
              </a:ext>
            </a:extLst>
          </p:cNvPr>
          <p:cNvSpPr/>
          <p:nvPr/>
        </p:nvSpPr>
        <p:spPr>
          <a:xfrm rot="10800000">
            <a:off x="8753569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ium 202">
            <a:extLst>
              <a:ext uri="{FF2B5EF4-FFF2-40B4-BE49-F238E27FC236}">
                <a16:creationId xmlns:a16="http://schemas.microsoft.com/office/drawing/2014/main" id="{6F0D7068-02FF-830A-C8D5-E28A267CDD27}"/>
              </a:ext>
            </a:extLst>
          </p:cNvPr>
          <p:cNvSpPr/>
          <p:nvPr/>
        </p:nvSpPr>
        <p:spPr>
          <a:xfrm rot="10800000">
            <a:off x="9117987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ium 203">
            <a:extLst>
              <a:ext uri="{FF2B5EF4-FFF2-40B4-BE49-F238E27FC236}">
                <a16:creationId xmlns:a16="http://schemas.microsoft.com/office/drawing/2014/main" id="{84AA2F16-30FB-A51B-34CF-2C8642E59B25}"/>
              </a:ext>
            </a:extLst>
          </p:cNvPr>
          <p:cNvSpPr/>
          <p:nvPr/>
        </p:nvSpPr>
        <p:spPr>
          <a:xfrm rot="10800000">
            <a:off x="9485773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apezium 204">
            <a:extLst>
              <a:ext uri="{FF2B5EF4-FFF2-40B4-BE49-F238E27FC236}">
                <a16:creationId xmlns:a16="http://schemas.microsoft.com/office/drawing/2014/main" id="{3A5A6BDF-4918-8A6A-87F6-E71E85F9594E}"/>
              </a:ext>
            </a:extLst>
          </p:cNvPr>
          <p:cNvSpPr/>
          <p:nvPr/>
        </p:nvSpPr>
        <p:spPr>
          <a:xfrm rot="10800000">
            <a:off x="9852259" y="6574632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apezium 205">
            <a:extLst>
              <a:ext uri="{FF2B5EF4-FFF2-40B4-BE49-F238E27FC236}">
                <a16:creationId xmlns:a16="http://schemas.microsoft.com/office/drawing/2014/main" id="{E019EB97-8327-F295-62AF-E0E07286CF37}"/>
              </a:ext>
            </a:extLst>
          </p:cNvPr>
          <p:cNvSpPr/>
          <p:nvPr/>
        </p:nvSpPr>
        <p:spPr>
          <a:xfrm rot="10800000">
            <a:off x="10216677" y="6574633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apezium 206">
            <a:extLst>
              <a:ext uri="{FF2B5EF4-FFF2-40B4-BE49-F238E27FC236}">
                <a16:creationId xmlns:a16="http://schemas.microsoft.com/office/drawing/2014/main" id="{1C8A9D34-0A50-12D1-7158-DAAFE9C73FDD}"/>
              </a:ext>
            </a:extLst>
          </p:cNvPr>
          <p:cNvSpPr/>
          <p:nvPr/>
        </p:nvSpPr>
        <p:spPr>
          <a:xfrm rot="10800000">
            <a:off x="10586531" y="6574631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rapezium 207">
            <a:extLst>
              <a:ext uri="{FF2B5EF4-FFF2-40B4-BE49-F238E27FC236}">
                <a16:creationId xmlns:a16="http://schemas.microsoft.com/office/drawing/2014/main" id="{25CADD16-6848-084B-569F-BE2FC6DD79D1}"/>
              </a:ext>
            </a:extLst>
          </p:cNvPr>
          <p:cNvSpPr/>
          <p:nvPr/>
        </p:nvSpPr>
        <p:spPr>
          <a:xfrm rot="10800000">
            <a:off x="10953017" y="6574630"/>
            <a:ext cx="1098690" cy="818147"/>
          </a:xfrm>
          <a:prstGeom prst="trapezoid">
            <a:avLst>
              <a:gd name="adj" fmla="val 59333"/>
            </a:avLst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11">
            <a:extLst>
              <a:ext uri="{FF2B5EF4-FFF2-40B4-BE49-F238E27FC236}">
                <a16:creationId xmlns:a16="http://schemas.microsoft.com/office/drawing/2014/main" id="{7958445E-79AF-9181-29C4-70942E004C72}"/>
              </a:ext>
            </a:extLst>
          </p:cNvPr>
          <p:cNvSpPr/>
          <p:nvPr/>
        </p:nvSpPr>
        <p:spPr>
          <a:xfrm>
            <a:off x="3564220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5" name="Rectangle: Rounded Corners 11">
            <a:extLst>
              <a:ext uri="{FF2B5EF4-FFF2-40B4-BE49-F238E27FC236}">
                <a16:creationId xmlns:a16="http://schemas.microsoft.com/office/drawing/2014/main" id="{99E6AD7D-98F4-7EB8-D9D7-8D2975710165}"/>
              </a:ext>
            </a:extLst>
          </p:cNvPr>
          <p:cNvSpPr/>
          <p:nvPr/>
        </p:nvSpPr>
        <p:spPr>
          <a:xfrm>
            <a:off x="496549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5" name="Rectangle: Rounded Corners 11">
            <a:extLst>
              <a:ext uri="{FF2B5EF4-FFF2-40B4-BE49-F238E27FC236}">
                <a16:creationId xmlns:a16="http://schemas.microsoft.com/office/drawing/2014/main" id="{9B331B34-6822-AAB5-0B6F-7DB9616A5054}"/>
              </a:ext>
            </a:extLst>
          </p:cNvPr>
          <p:cNvSpPr/>
          <p:nvPr/>
        </p:nvSpPr>
        <p:spPr>
          <a:xfrm>
            <a:off x="6375355" y="8893238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8" name="Rectangle: Rounded Corners 11">
            <a:extLst>
              <a:ext uri="{FF2B5EF4-FFF2-40B4-BE49-F238E27FC236}">
                <a16:creationId xmlns:a16="http://schemas.microsoft.com/office/drawing/2014/main" id="{EB3DE9BE-3292-F7ED-EDD1-26D86A4C749C}"/>
              </a:ext>
            </a:extLst>
          </p:cNvPr>
          <p:cNvSpPr/>
          <p:nvPr/>
        </p:nvSpPr>
        <p:spPr>
          <a:xfrm>
            <a:off x="778522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1" name="Rectangle: Rounded Corners 11">
            <a:extLst>
              <a:ext uri="{FF2B5EF4-FFF2-40B4-BE49-F238E27FC236}">
                <a16:creationId xmlns:a16="http://schemas.microsoft.com/office/drawing/2014/main" id="{ADEBBBFD-1B30-8DCA-4FD2-C9A649D0BAB5}"/>
              </a:ext>
            </a:extLst>
          </p:cNvPr>
          <p:cNvSpPr/>
          <p:nvPr/>
        </p:nvSpPr>
        <p:spPr>
          <a:xfrm>
            <a:off x="9185542" y="8885042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2" name="Rectangle: Rounded Corners 11">
            <a:extLst>
              <a:ext uri="{FF2B5EF4-FFF2-40B4-BE49-F238E27FC236}">
                <a16:creationId xmlns:a16="http://schemas.microsoft.com/office/drawing/2014/main" id="{A1A8941C-1A75-1FF3-9AD5-F59522F0B5C3}"/>
              </a:ext>
            </a:extLst>
          </p:cNvPr>
          <p:cNvSpPr/>
          <p:nvPr/>
        </p:nvSpPr>
        <p:spPr>
          <a:xfrm>
            <a:off x="10587760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5" name="Rectangle: Rounded Corners 11">
            <a:extLst>
              <a:ext uri="{FF2B5EF4-FFF2-40B4-BE49-F238E27FC236}">
                <a16:creationId xmlns:a16="http://schemas.microsoft.com/office/drawing/2014/main" id="{EC08D7D2-1720-6F33-2E69-0C3576EC4062}"/>
              </a:ext>
            </a:extLst>
          </p:cNvPr>
          <p:cNvSpPr/>
          <p:nvPr/>
        </p:nvSpPr>
        <p:spPr>
          <a:xfrm>
            <a:off x="11988082" y="8883383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6" name="Rectangle: Rounded Corners 11">
            <a:extLst>
              <a:ext uri="{FF2B5EF4-FFF2-40B4-BE49-F238E27FC236}">
                <a16:creationId xmlns:a16="http://schemas.microsoft.com/office/drawing/2014/main" id="{42362B04-7C62-7BD7-128C-D634BC9EC617}"/>
              </a:ext>
            </a:extLst>
          </p:cNvPr>
          <p:cNvSpPr/>
          <p:nvPr/>
        </p:nvSpPr>
        <p:spPr>
          <a:xfrm>
            <a:off x="13427995" y="8893239"/>
            <a:ext cx="126221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B63B9ED-3467-5BAB-825E-FC574D7F7E63}"/>
              </a:ext>
            </a:extLst>
          </p:cNvPr>
          <p:cNvSpPr/>
          <p:nvPr/>
        </p:nvSpPr>
        <p:spPr>
          <a:xfrm>
            <a:off x="4102279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7717744-20F3-ACBD-EC28-0AE971D0188D}"/>
              </a:ext>
            </a:extLst>
          </p:cNvPr>
          <p:cNvSpPr/>
          <p:nvPr/>
        </p:nvSpPr>
        <p:spPr>
          <a:xfrm>
            <a:off x="4104377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23FAF47-FBEA-CB51-E3B3-A2783EDE2025}"/>
              </a:ext>
            </a:extLst>
          </p:cNvPr>
          <p:cNvSpPr/>
          <p:nvPr/>
        </p:nvSpPr>
        <p:spPr>
          <a:xfrm>
            <a:off x="4104376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2E4B3DF-6AA9-E75A-48FC-8A4A6733306D}"/>
              </a:ext>
            </a:extLst>
          </p:cNvPr>
          <p:cNvSpPr/>
          <p:nvPr/>
        </p:nvSpPr>
        <p:spPr>
          <a:xfrm>
            <a:off x="5511096" y="8956751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15B88F2-3435-34AB-D65C-F792DCFAECFD}"/>
              </a:ext>
            </a:extLst>
          </p:cNvPr>
          <p:cNvSpPr/>
          <p:nvPr/>
        </p:nvSpPr>
        <p:spPr>
          <a:xfrm>
            <a:off x="5513194" y="9139983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40FDE0-52F9-0975-929C-E4D43477F834}"/>
              </a:ext>
            </a:extLst>
          </p:cNvPr>
          <p:cNvSpPr/>
          <p:nvPr/>
        </p:nvSpPr>
        <p:spPr>
          <a:xfrm>
            <a:off x="5513193" y="9319209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2BEC67A-5EE0-2378-D9E6-E094146D7AFC}"/>
              </a:ext>
            </a:extLst>
          </p:cNvPr>
          <p:cNvSpPr/>
          <p:nvPr/>
        </p:nvSpPr>
        <p:spPr>
          <a:xfrm>
            <a:off x="6902114" y="8954080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A900D0B-AFE9-6C07-4572-76E84853BF5D}"/>
              </a:ext>
            </a:extLst>
          </p:cNvPr>
          <p:cNvSpPr/>
          <p:nvPr/>
        </p:nvSpPr>
        <p:spPr>
          <a:xfrm>
            <a:off x="6904212" y="9137312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DA4786D-8392-8BB7-4F12-2BB9BA4AA54A}"/>
              </a:ext>
            </a:extLst>
          </p:cNvPr>
          <p:cNvSpPr/>
          <p:nvPr/>
        </p:nvSpPr>
        <p:spPr>
          <a:xfrm>
            <a:off x="6904211" y="9316538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7ECE74C-615A-4579-6677-18D27F9D62DB}"/>
              </a:ext>
            </a:extLst>
          </p:cNvPr>
          <p:cNvSpPr/>
          <p:nvPr/>
        </p:nvSpPr>
        <p:spPr>
          <a:xfrm>
            <a:off x="8313162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A5F92A-E715-F636-CFB8-B69681DE4E60}"/>
              </a:ext>
            </a:extLst>
          </p:cNvPr>
          <p:cNvSpPr/>
          <p:nvPr/>
        </p:nvSpPr>
        <p:spPr>
          <a:xfrm>
            <a:off x="8315260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F1444B6-5846-95B7-C2CE-40E4EF68BE51}"/>
              </a:ext>
            </a:extLst>
          </p:cNvPr>
          <p:cNvSpPr/>
          <p:nvPr/>
        </p:nvSpPr>
        <p:spPr>
          <a:xfrm>
            <a:off x="8315259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AB58B9B-8770-05D8-F272-1AC67A862325}"/>
              </a:ext>
            </a:extLst>
          </p:cNvPr>
          <p:cNvSpPr/>
          <p:nvPr/>
        </p:nvSpPr>
        <p:spPr>
          <a:xfrm>
            <a:off x="9723027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04DE388-6453-1CA3-0812-DEDD17B04201}"/>
              </a:ext>
            </a:extLst>
          </p:cNvPr>
          <p:cNvSpPr/>
          <p:nvPr/>
        </p:nvSpPr>
        <p:spPr>
          <a:xfrm>
            <a:off x="9725125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5EF4F27-1ED4-B121-1146-E72AA86B449C}"/>
              </a:ext>
            </a:extLst>
          </p:cNvPr>
          <p:cNvSpPr/>
          <p:nvPr/>
        </p:nvSpPr>
        <p:spPr>
          <a:xfrm>
            <a:off x="9725124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E036811-4439-F270-A0E2-6F59D49EB0B1}"/>
              </a:ext>
            </a:extLst>
          </p:cNvPr>
          <p:cNvSpPr/>
          <p:nvPr/>
        </p:nvSpPr>
        <p:spPr>
          <a:xfrm>
            <a:off x="11121404" y="895808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B50952A-680E-C3F0-49B5-3B8968BA6C2F}"/>
              </a:ext>
            </a:extLst>
          </p:cNvPr>
          <p:cNvSpPr/>
          <p:nvPr/>
        </p:nvSpPr>
        <p:spPr>
          <a:xfrm>
            <a:off x="11123502" y="914131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C51702B-B5DC-3249-0334-0CCCC4B41C6E}"/>
              </a:ext>
            </a:extLst>
          </p:cNvPr>
          <p:cNvSpPr/>
          <p:nvPr/>
        </p:nvSpPr>
        <p:spPr>
          <a:xfrm>
            <a:off x="11123501" y="932054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BA110-7E67-8D47-2BAC-EAEEE4CE278F}"/>
              </a:ext>
            </a:extLst>
          </p:cNvPr>
          <p:cNvSpPr/>
          <p:nvPr/>
        </p:nvSpPr>
        <p:spPr>
          <a:xfrm>
            <a:off x="12538770" y="8977396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3F324BA-1160-BFE9-A96E-E91A4C8F2F88}"/>
              </a:ext>
            </a:extLst>
          </p:cNvPr>
          <p:cNvSpPr/>
          <p:nvPr/>
        </p:nvSpPr>
        <p:spPr>
          <a:xfrm>
            <a:off x="12540868" y="9160628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D1720E-F327-8946-0A42-6A2546ADD9EE}"/>
              </a:ext>
            </a:extLst>
          </p:cNvPr>
          <p:cNvSpPr/>
          <p:nvPr/>
        </p:nvSpPr>
        <p:spPr>
          <a:xfrm>
            <a:off x="12540867" y="9339854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576C420-C672-CD8E-CF27-6C6235AA5AB1}"/>
              </a:ext>
            </a:extLst>
          </p:cNvPr>
          <p:cNvSpPr/>
          <p:nvPr/>
        </p:nvSpPr>
        <p:spPr>
          <a:xfrm>
            <a:off x="13961653" y="8974725"/>
            <a:ext cx="181897" cy="1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8EAC87-D640-2B3E-B15C-248B41089847}"/>
              </a:ext>
            </a:extLst>
          </p:cNvPr>
          <p:cNvSpPr/>
          <p:nvPr/>
        </p:nvSpPr>
        <p:spPr>
          <a:xfrm>
            <a:off x="13963751" y="9157957"/>
            <a:ext cx="181897" cy="18189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79972D6-09AC-5E2A-4412-8ABC3AAA8A1B}"/>
              </a:ext>
            </a:extLst>
          </p:cNvPr>
          <p:cNvSpPr/>
          <p:nvPr/>
        </p:nvSpPr>
        <p:spPr>
          <a:xfrm>
            <a:off x="13963750" y="9337183"/>
            <a:ext cx="181897" cy="1818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1636482-87C9-AAE0-E8EE-77EA87B13A47}"/>
              </a:ext>
            </a:extLst>
          </p:cNvPr>
          <p:cNvSpPr txBox="1"/>
          <p:nvPr/>
        </p:nvSpPr>
        <p:spPr>
          <a:xfrm>
            <a:off x="6266346" y="8084804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convolutional embedding</a:t>
            </a:r>
            <a:endParaRPr lang="en-GB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C20A840-9908-EFA9-70FB-6D3001683DF7}"/>
              </a:ext>
            </a:extLst>
          </p:cNvPr>
          <p:cNvSpPr txBox="1"/>
          <p:nvPr/>
        </p:nvSpPr>
        <p:spPr>
          <a:xfrm>
            <a:off x="6469307" y="8372671"/>
            <a:ext cx="2708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extract feature maps with N learned filters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63C2B0E-6C55-B40E-8378-052B6632F1DE}"/>
              </a:ext>
            </a:extLst>
          </p:cNvPr>
          <p:cNvCxnSpPr>
            <a:cxnSpLocks/>
          </p:cNvCxnSpPr>
          <p:nvPr/>
        </p:nvCxnSpPr>
        <p:spPr>
          <a:xfrm>
            <a:off x="9139859" y="8018296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9A6DDE4-C44A-1434-4519-48E0FF94D46E}"/>
              </a:ext>
            </a:extLst>
          </p:cNvPr>
          <p:cNvSpPr/>
          <p:nvPr/>
        </p:nvSpPr>
        <p:spPr>
          <a:xfrm>
            <a:off x="12224794" y="6563692"/>
            <a:ext cx="404924" cy="130310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C5E5DD-9F0E-2867-7732-AD997F0C31F2}"/>
              </a:ext>
            </a:extLst>
          </p:cNvPr>
          <p:cNvSpPr txBox="1"/>
          <p:nvPr/>
        </p:nvSpPr>
        <p:spPr>
          <a:xfrm>
            <a:off x="12683553" y="7023446"/>
            <a:ext cx="285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N convolutional filters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6A3F-34E6-15B2-470C-6BA482E8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33"/>
          <a:stretch/>
        </p:blipFill>
        <p:spPr>
          <a:xfrm>
            <a:off x="6143328" y="10426353"/>
            <a:ext cx="5756758" cy="143100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020C8B-507F-7F24-F98C-1C8B8B662297}"/>
              </a:ext>
            </a:extLst>
          </p:cNvPr>
          <p:cNvCxnSpPr>
            <a:cxnSpLocks/>
          </p:cNvCxnSpPr>
          <p:nvPr/>
        </p:nvCxnSpPr>
        <p:spPr>
          <a:xfrm>
            <a:off x="6863190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EB690-7D01-7EDA-7E5A-334F34DED8D7}"/>
              </a:ext>
            </a:extLst>
          </p:cNvPr>
          <p:cNvCxnSpPr>
            <a:cxnSpLocks/>
          </p:cNvCxnSpPr>
          <p:nvPr/>
        </p:nvCxnSpPr>
        <p:spPr>
          <a:xfrm>
            <a:off x="7588122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485AF-48AC-491E-2957-EC6D75E2706F}"/>
              </a:ext>
            </a:extLst>
          </p:cNvPr>
          <p:cNvCxnSpPr>
            <a:cxnSpLocks/>
          </p:cNvCxnSpPr>
          <p:nvPr/>
        </p:nvCxnSpPr>
        <p:spPr>
          <a:xfrm>
            <a:off x="830291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3F1385-C9D4-3013-3ED0-F07B87FA11D6}"/>
              </a:ext>
            </a:extLst>
          </p:cNvPr>
          <p:cNvCxnSpPr>
            <a:cxnSpLocks/>
          </p:cNvCxnSpPr>
          <p:nvPr/>
        </p:nvCxnSpPr>
        <p:spPr>
          <a:xfrm>
            <a:off x="9014604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898D1-0C23-04B7-2052-DF10272DB48B}"/>
              </a:ext>
            </a:extLst>
          </p:cNvPr>
          <p:cNvCxnSpPr>
            <a:cxnSpLocks/>
          </p:cNvCxnSpPr>
          <p:nvPr/>
        </p:nvCxnSpPr>
        <p:spPr>
          <a:xfrm>
            <a:off x="9732876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9D3A6-B3DC-8763-B6F4-BB63526D3737}"/>
              </a:ext>
            </a:extLst>
          </p:cNvPr>
          <p:cNvCxnSpPr>
            <a:cxnSpLocks/>
          </p:cNvCxnSpPr>
          <p:nvPr/>
        </p:nvCxnSpPr>
        <p:spPr>
          <a:xfrm>
            <a:off x="10453848" y="10096132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15D21-DDAC-4259-012A-F1E3F0FDB749}"/>
              </a:ext>
            </a:extLst>
          </p:cNvPr>
          <p:cNvCxnSpPr>
            <a:cxnSpLocks/>
          </p:cNvCxnSpPr>
          <p:nvPr/>
        </p:nvCxnSpPr>
        <p:spPr>
          <a:xfrm>
            <a:off x="11180220" y="10101286"/>
            <a:ext cx="0" cy="2041400"/>
          </a:xfrm>
          <a:prstGeom prst="line">
            <a:avLst/>
          </a:prstGeom>
          <a:ln w="38100" cmpd="dbl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10">
            <a:extLst>
              <a:ext uri="{FF2B5EF4-FFF2-40B4-BE49-F238E27FC236}">
                <a16:creationId xmlns:a16="http://schemas.microsoft.com/office/drawing/2014/main" id="{CC41DCD9-ACAE-B16D-142A-F67504B87F63}"/>
              </a:ext>
            </a:extLst>
          </p:cNvPr>
          <p:cNvSpPr/>
          <p:nvPr/>
        </p:nvSpPr>
        <p:spPr>
          <a:xfrm>
            <a:off x="352782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venir LT Std 35 Light" panose="020B0402020203020204" pitchFamily="34" charset="0"/>
            </a:endParaRP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0.5446	0.6679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0.4814	0.9332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0.6221	0.8440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0.6403	0.9711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0.9261	0.3278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0.2621	0.3681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41" name="Rectangle 10">
            <a:extLst>
              <a:ext uri="{FF2B5EF4-FFF2-40B4-BE49-F238E27FC236}">
                <a16:creationId xmlns:a16="http://schemas.microsoft.com/office/drawing/2014/main" id="{E5084847-C42F-EA99-7D36-CCC32215867A}"/>
              </a:ext>
            </a:extLst>
          </p:cNvPr>
          <p:cNvSpPr/>
          <p:nvPr/>
        </p:nvSpPr>
        <p:spPr>
          <a:xfrm>
            <a:off x="4929092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0.1660	0.4589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0.1973	0.6684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0.8747	0.0237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0.7229	0.1623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0.1442	0.4404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0.0070	     0.3745	</a:t>
            </a:r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939651D4-1887-B595-E1C1-77E840BDE197}"/>
              </a:ext>
            </a:extLst>
          </p:cNvPr>
          <p:cNvSpPr/>
          <p:nvPr/>
        </p:nvSpPr>
        <p:spPr>
          <a:xfrm>
            <a:off x="7740227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0.1445	0.5856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0.4687	0.4792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0.9671	0.7281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0.5734	0.5548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0.4082 	0.2718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0.9920	0.6451</a:t>
            </a:r>
          </a:p>
        </p:txBody>
      </p:sp>
      <p:sp>
        <p:nvSpPr>
          <p:cNvPr id="343" name="Rectangle 10">
            <a:extLst>
              <a:ext uri="{FF2B5EF4-FFF2-40B4-BE49-F238E27FC236}">
                <a16:creationId xmlns:a16="http://schemas.microsoft.com/office/drawing/2014/main" id="{71A40E33-5AEE-95C8-0506-8939E67C197E}"/>
              </a:ext>
            </a:extLst>
          </p:cNvPr>
          <p:cNvSpPr/>
          <p:nvPr/>
        </p:nvSpPr>
        <p:spPr>
          <a:xfrm>
            <a:off x="6330360" y="13536571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0.7132	0.1282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0.7833	0.3686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0.8558	0.9723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0.8204	0.4679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0.1613	0.0244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    0.4087	     0.3585	</a:t>
            </a:r>
          </a:p>
        </p:txBody>
      </p:sp>
      <p:sp>
        <p:nvSpPr>
          <p:cNvPr id="344" name="Rectangle 10">
            <a:extLst>
              <a:ext uri="{FF2B5EF4-FFF2-40B4-BE49-F238E27FC236}">
                <a16:creationId xmlns:a16="http://schemas.microsoft.com/office/drawing/2014/main" id="{08FD2805-4FA0-551F-2B2D-A293BB065188}"/>
              </a:ext>
            </a:extLst>
          </p:cNvPr>
          <p:cNvSpPr/>
          <p:nvPr/>
        </p:nvSpPr>
        <p:spPr>
          <a:xfrm>
            <a:off x="915009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0.3075	0.8467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0.9888	0.5707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0.5423	0.6203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0.9109	0.7555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0.7406	0.8921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0.9395	0.3346</a:t>
            </a:r>
          </a:p>
        </p:txBody>
      </p:sp>
      <p:sp>
        <p:nvSpPr>
          <p:cNvPr id="345" name="Rectangle 10">
            <a:extLst>
              <a:ext uri="{FF2B5EF4-FFF2-40B4-BE49-F238E27FC236}">
                <a16:creationId xmlns:a16="http://schemas.microsoft.com/office/drawing/2014/main" id="{89105AE0-97E6-66CF-C39F-A26C153B97EF}"/>
              </a:ext>
            </a:extLst>
          </p:cNvPr>
          <p:cNvSpPr/>
          <p:nvPr/>
        </p:nvSpPr>
        <p:spPr>
          <a:xfrm>
            <a:off x="10551362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46" name="Rectangle 10">
            <a:extLst>
              <a:ext uri="{FF2B5EF4-FFF2-40B4-BE49-F238E27FC236}">
                <a16:creationId xmlns:a16="http://schemas.microsoft.com/office/drawing/2014/main" id="{61417197-D875-03C2-E5FB-EE2C42066391}"/>
              </a:ext>
            </a:extLst>
          </p:cNvPr>
          <p:cNvSpPr/>
          <p:nvPr/>
        </p:nvSpPr>
        <p:spPr>
          <a:xfrm>
            <a:off x="11952629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0.3883	0.1872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0.3771	0.8268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0.4399	0.3673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0.1768	0.1270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0.0260	0.7454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0.4660	0.1302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id="{8CED9D2A-C6F3-D9E4-4E00-65A35251C4C8}"/>
              </a:ext>
            </a:extLst>
          </p:cNvPr>
          <p:cNvSpPr/>
          <p:nvPr/>
        </p:nvSpPr>
        <p:spPr>
          <a:xfrm>
            <a:off x="13352954" y="13534938"/>
            <a:ext cx="1262215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0.4273	0.0575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0.3114	0.0993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0.6153	0.5046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0.6968	0.4094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0.4542	0.8116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  <a:latin typeface="Avenir LT Std 35 Light" panose="020B0402020203020204" pitchFamily="34" charset="0"/>
              </a:rPr>
              <a:t>0.1967	0.5827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292F426-FFB7-A99E-1979-B6EE9C56783E}"/>
              </a:ext>
            </a:extLst>
          </p:cNvPr>
          <p:cNvSpPr txBox="1"/>
          <p:nvPr/>
        </p:nvSpPr>
        <p:spPr>
          <a:xfrm>
            <a:off x="6827641" y="12697420"/>
            <a:ext cx="22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dense embedding</a:t>
            </a:r>
            <a:endParaRPr lang="en-GB" sz="1400" dirty="0"/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37F7E7D-BD82-CEB4-75E9-8E7953B10915}"/>
              </a:ext>
            </a:extLst>
          </p:cNvPr>
          <p:cNvCxnSpPr>
            <a:cxnSpLocks/>
          </p:cNvCxnSpPr>
          <p:nvPr/>
        </p:nvCxnSpPr>
        <p:spPr>
          <a:xfrm>
            <a:off x="9064838" y="12749288"/>
            <a:ext cx="0" cy="708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3081207-BFE8-57B6-5272-5D7530C5BD2A}"/>
              </a:ext>
            </a:extLst>
          </p:cNvPr>
          <p:cNvSpPr txBox="1"/>
          <p:nvPr/>
        </p:nvSpPr>
        <p:spPr>
          <a:xfrm>
            <a:off x="5692993" y="12960733"/>
            <a:ext cx="3511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input </a:t>
            </a:r>
            <a:r>
              <a:rPr lang="en-GB" sz="1100" dirty="0">
                <a:solidFill>
                  <a:srgbClr val="FF0000"/>
                </a:solidFill>
              </a:rPr>
              <a:t>chunks</a:t>
            </a:r>
            <a:r>
              <a:rPr lang="en-GB" sz="1100" dirty="0"/>
              <a:t>, min size 1, embedded with single non-overlapping kernel </a:t>
            </a:r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DCBC7BBD-9BFF-1888-BE44-7BE1B90A2903}"/>
              </a:ext>
            </a:extLst>
          </p:cNvPr>
          <p:cNvSpPr/>
          <p:nvPr/>
        </p:nvSpPr>
        <p:spPr>
          <a:xfrm rot="10800000">
            <a:off x="6145022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ium 6">
            <a:extLst>
              <a:ext uri="{FF2B5EF4-FFF2-40B4-BE49-F238E27FC236}">
                <a16:creationId xmlns:a16="http://schemas.microsoft.com/office/drawing/2014/main" id="{D6217EDD-2D5D-124A-97B8-F748B730E1FF}"/>
              </a:ext>
            </a:extLst>
          </p:cNvPr>
          <p:cNvSpPr/>
          <p:nvPr/>
        </p:nvSpPr>
        <p:spPr>
          <a:xfrm rot="10800000">
            <a:off x="6872114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ium 7">
            <a:extLst>
              <a:ext uri="{FF2B5EF4-FFF2-40B4-BE49-F238E27FC236}">
                <a16:creationId xmlns:a16="http://schemas.microsoft.com/office/drawing/2014/main" id="{03C8D1E3-6C46-957C-CA6B-1A1D263539D7}"/>
              </a:ext>
            </a:extLst>
          </p:cNvPr>
          <p:cNvSpPr/>
          <p:nvPr/>
        </p:nvSpPr>
        <p:spPr>
          <a:xfrm rot="10800000">
            <a:off x="7599576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ium 8">
            <a:extLst>
              <a:ext uri="{FF2B5EF4-FFF2-40B4-BE49-F238E27FC236}">
                <a16:creationId xmlns:a16="http://schemas.microsoft.com/office/drawing/2014/main" id="{8B6AB507-D8F0-A61F-7C21-62211AB980F7}"/>
              </a:ext>
            </a:extLst>
          </p:cNvPr>
          <p:cNvSpPr/>
          <p:nvPr/>
        </p:nvSpPr>
        <p:spPr>
          <a:xfrm rot="10800000">
            <a:off x="8320765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957E177D-6262-E5DC-74A3-522CA0C066F3}"/>
              </a:ext>
            </a:extLst>
          </p:cNvPr>
          <p:cNvSpPr/>
          <p:nvPr/>
        </p:nvSpPr>
        <p:spPr>
          <a:xfrm rot="10800000">
            <a:off x="9037780" y="12130821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24A2A84-4453-C2D9-A742-17789673DF30}"/>
              </a:ext>
            </a:extLst>
          </p:cNvPr>
          <p:cNvSpPr/>
          <p:nvPr/>
        </p:nvSpPr>
        <p:spPr>
          <a:xfrm rot="10800000">
            <a:off x="9750996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BC00C6AB-B97A-3BFD-B21A-26ADBF2D71AE}"/>
              </a:ext>
            </a:extLst>
          </p:cNvPr>
          <p:cNvSpPr/>
          <p:nvPr/>
        </p:nvSpPr>
        <p:spPr>
          <a:xfrm rot="10800000">
            <a:off x="10478451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95779440-71AE-00A4-4645-0FBA3E8CCB77}"/>
              </a:ext>
            </a:extLst>
          </p:cNvPr>
          <p:cNvSpPr/>
          <p:nvPr/>
        </p:nvSpPr>
        <p:spPr>
          <a:xfrm rot="10800000">
            <a:off x="11205969" y="12129335"/>
            <a:ext cx="716008" cy="541271"/>
          </a:xfrm>
          <a:prstGeom prst="trapezoid">
            <a:avLst>
              <a:gd name="adj" fmla="val 421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1">
            <a:extLst>
              <a:ext uri="{FF2B5EF4-FFF2-40B4-BE49-F238E27FC236}">
                <a16:creationId xmlns:a16="http://schemas.microsoft.com/office/drawing/2014/main" id="{26231C2C-F313-74DF-9273-88FED107AF00}"/>
              </a:ext>
            </a:extLst>
          </p:cNvPr>
          <p:cNvSpPr/>
          <p:nvPr/>
        </p:nvSpPr>
        <p:spPr>
          <a:xfrm>
            <a:off x="3698202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17" name="Rectangle: Rounded Corners 11">
            <a:extLst>
              <a:ext uri="{FF2B5EF4-FFF2-40B4-BE49-F238E27FC236}">
                <a16:creationId xmlns:a16="http://schemas.microsoft.com/office/drawing/2014/main" id="{A0E4657A-667D-F757-F0A6-E18CE313E439}"/>
              </a:ext>
            </a:extLst>
          </p:cNvPr>
          <p:cNvSpPr/>
          <p:nvPr/>
        </p:nvSpPr>
        <p:spPr>
          <a:xfrm>
            <a:off x="6241086" y="5674360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9" name="Rectangle: Rounded Corners 11">
            <a:extLst>
              <a:ext uri="{FF2B5EF4-FFF2-40B4-BE49-F238E27FC236}">
                <a16:creationId xmlns:a16="http://schemas.microsoft.com/office/drawing/2014/main" id="{F0952671-76C7-9245-C269-66591C15A106}"/>
              </a:ext>
            </a:extLst>
          </p:cNvPr>
          <p:cNvSpPr/>
          <p:nvPr/>
        </p:nvSpPr>
        <p:spPr>
          <a:xfrm>
            <a:off x="8404093" y="8430166"/>
            <a:ext cx="1406023" cy="719864"/>
          </a:xfrm>
          <a:prstGeom prst="roundRect">
            <a:avLst/>
          </a:prstGeom>
          <a:noFill/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  <a:r>
              <a:rPr lang="en-US" sz="2400" dirty="0">
                <a:solidFill>
                  <a:srgbClr val="0C0C25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9" name="Freeform 70">
            <a:extLst>
              <a:ext uri="{FF2B5EF4-FFF2-40B4-BE49-F238E27FC236}">
                <a16:creationId xmlns:a16="http://schemas.microsoft.com/office/drawing/2014/main" id="{EA367FE5-CCE5-CE6D-3FE2-5D7D32ED250B}"/>
              </a:ext>
            </a:extLst>
          </p:cNvPr>
          <p:cNvSpPr/>
          <p:nvPr/>
        </p:nvSpPr>
        <p:spPr>
          <a:xfrm>
            <a:off x="8404093" y="7153747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1D7BEA-B6A5-37A4-BDC1-58FFFEB50A4F}"/>
              </a:ext>
            </a:extLst>
          </p:cNvPr>
          <p:cNvSpPr/>
          <p:nvPr/>
        </p:nvSpPr>
        <p:spPr>
          <a:xfrm>
            <a:off x="8415682" y="5874404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3B96B-E486-2064-F20E-58AF58E76BFF}"/>
              </a:ext>
            </a:extLst>
          </p:cNvPr>
          <p:cNvSpPr txBox="1"/>
          <p:nvPr/>
        </p:nvSpPr>
        <p:spPr>
          <a:xfrm>
            <a:off x="8461854" y="7282072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8D79C4-68DD-29C0-2453-863AE3547757}"/>
              </a:ext>
            </a:extLst>
          </p:cNvPr>
          <p:cNvSpPr txBox="1"/>
          <p:nvPr/>
        </p:nvSpPr>
        <p:spPr>
          <a:xfrm>
            <a:off x="8658284" y="6003503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</p:txBody>
      </p:sp>
      <p:sp>
        <p:nvSpPr>
          <p:cNvPr id="56" name="Rectangle: Rounded Corners 11">
            <a:extLst>
              <a:ext uri="{FF2B5EF4-FFF2-40B4-BE49-F238E27FC236}">
                <a16:creationId xmlns:a16="http://schemas.microsoft.com/office/drawing/2014/main" id="{8D250D3E-C59E-6812-4E2B-D4D311FB81F5}"/>
              </a:ext>
            </a:extLst>
          </p:cNvPr>
          <p:cNvSpPr/>
          <p:nvPr/>
        </p:nvSpPr>
        <p:spPr>
          <a:xfrm>
            <a:off x="5681413" y="5874404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77637-A62F-0812-EF2C-A62B9EDED999}"/>
              </a:ext>
            </a:extLst>
          </p:cNvPr>
          <p:cNvSpPr txBox="1"/>
          <p:nvPr/>
        </p:nvSpPr>
        <p:spPr>
          <a:xfrm>
            <a:off x="5750351" y="6021308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AF4C5-B304-E26E-B233-DF6BAF3A5913}"/>
              </a:ext>
            </a:extLst>
          </p:cNvPr>
          <p:cNvSpPr txBox="1"/>
          <p:nvPr/>
        </p:nvSpPr>
        <p:spPr>
          <a:xfrm>
            <a:off x="6674628" y="5893762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Query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21AC883-24D3-7A16-3764-30B8DCDBD523}"/>
              </a:ext>
            </a:extLst>
          </p:cNvPr>
          <p:cNvCxnSpPr/>
          <p:nvPr/>
        </p:nvCxnSpPr>
        <p:spPr>
          <a:xfrm>
            <a:off x="7858760" y="6233160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11">
            <a:extLst>
              <a:ext uri="{FF2B5EF4-FFF2-40B4-BE49-F238E27FC236}">
                <a16:creationId xmlns:a16="http://schemas.microsoft.com/office/drawing/2014/main" id="{E6268A56-C0DA-6E59-D782-85D5FD03E6BC}"/>
              </a:ext>
            </a:extLst>
          </p:cNvPr>
          <p:cNvSpPr/>
          <p:nvPr/>
        </p:nvSpPr>
        <p:spPr>
          <a:xfrm>
            <a:off x="6246166" y="6954888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2" name="Rectangle: Rounded Corners 11">
            <a:extLst>
              <a:ext uri="{FF2B5EF4-FFF2-40B4-BE49-F238E27FC236}">
                <a16:creationId xmlns:a16="http://schemas.microsoft.com/office/drawing/2014/main" id="{52B266CE-FCA8-80F8-DA31-E11D025CEA67}"/>
              </a:ext>
            </a:extLst>
          </p:cNvPr>
          <p:cNvSpPr/>
          <p:nvPr/>
        </p:nvSpPr>
        <p:spPr>
          <a:xfrm>
            <a:off x="5686493" y="7154932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B2EABD-27BE-4281-534C-2D32CD836447}"/>
              </a:ext>
            </a:extLst>
          </p:cNvPr>
          <p:cNvSpPr txBox="1"/>
          <p:nvPr/>
        </p:nvSpPr>
        <p:spPr>
          <a:xfrm>
            <a:off x="5755431" y="7301836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98640B4-551B-1FC1-95AB-E717CA32D8DB}"/>
              </a:ext>
            </a:extLst>
          </p:cNvPr>
          <p:cNvSpPr txBox="1"/>
          <p:nvPr/>
        </p:nvSpPr>
        <p:spPr>
          <a:xfrm>
            <a:off x="6679708" y="7174290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Key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F3097D2-7EB1-F643-7AF0-8A4B20127FC8}"/>
              </a:ext>
            </a:extLst>
          </p:cNvPr>
          <p:cNvCxnSpPr/>
          <p:nvPr/>
        </p:nvCxnSpPr>
        <p:spPr>
          <a:xfrm>
            <a:off x="7863840" y="7513688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11">
            <a:extLst>
              <a:ext uri="{FF2B5EF4-FFF2-40B4-BE49-F238E27FC236}">
                <a16:creationId xmlns:a16="http://schemas.microsoft.com/office/drawing/2014/main" id="{A55D2BCF-1EF0-1CF6-5E88-D815DC16CEF5}"/>
              </a:ext>
            </a:extLst>
          </p:cNvPr>
          <p:cNvSpPr/>
          <p:nvPr/>
        </p:nvSpPr>
        <p:spPr>
          <a:xfrm>
            <a:off x="6310024" y="8235416"/>
            <a:ext cx="1459214" cy="10851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17" name="Rectangle: Rounded Corners 11">
            <a:extLst>
              <a:ext uri="{FF2B5EF4-FFF2-40B4-BE49-F238E27FC236}">
                <a16:creationId xmlns:a16="http://schemas.microsoft.com/office/drawing/2014/main" id="{A66A749B-C7D8-769F-3A03-1427294BE26C}"/>
              </a:ext>
            </a:extLst>
          </p:cNvPr>
          <p:cNvSpPr/>
          <p:nvPr/>
        </p:nvSpPr>
        <p:spPr>
          <a:xfrm>
            <a:off x="5750351" y="8435460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9D0D23-98E7-D707-17B3-F36EAD937A4D}"/>
              </a:ext>
            </a:extLst>
          </p:cNvPr>
          <p:cNvSpPr txBox="1"/>
          <p:nvPr/>
        </p:nvSpPr>
        <p:spPr>
          <a:xfrm>
            <a:off x="5819289" y="8582364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6D8563-6B0D-A0E5-EA37-38B588622089}"/>
              </a:ext>
            </a:extLst>
          </p:cNvPr>
          <p:cNvSpPr txBox="1"/>
          <p:nvPr/>
        </p:nvSpPr>
        <p:spPr>
          <a:xfrm>
            <a:off x="6743566" y="8454818"/>
            <a:ext cx="946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Value</a:t>
            </a:r>
          </a:p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Matrix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62CCF0A-205C-8906-3818-F62BE73B1D61}"/>
              </a:ext>
            </a:extLst>
          </p:cNvPr>
          <p:cNvCxnSpPr/>
          <p:nvPr/>
        </p:nvCxnSpPr>
        <p:spPr>
          <a:xfrm>
            <a:off x="7927698" y="8794216"/>
            <a:ext cx="3962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874C788-3B25-EC59-EAA5-983B128ABA05}"/>
              </a:ext>
            </a:extLst>
          </p:cNvPr>
          <p:cNvSpPr txBox="1"/>
          <p:nvPr/>
        </p:nvSpPr>
        <p:spPr>
          <a:xfrm>
            <a:off x="6064480" y="6175196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B84AD6-A57A-3644-4686-269A656A4D87}"/>
              </a:ext>
            </a:extLst>
          </p:cNvPr>
          <p:cNvSpPr txBox="1"/>
          <p:nvPr/>
        </p:nvSpPr>
        <p:spPr>
          <a:xfrm>
            <a:off x="6055069" y="7455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7A20C15-FE7A-09B0-FC11-F6FD257DF122}"/>
              </a:ext>
            </a:extLst>
          </p:cNvPr>
          <p:cNvSpPr txBox="1"/>
          <p:nvPr/>
        </p:nvSpPr>
        <p:spPr>
          <a:xfrm>
            <a:off x="6108711" y="8736252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94177BE-6D8B-B2FC-ED70-D706C7CCDFD3}"/>
              </a:ext>
            </a:extLst>
          </p:cNvPr>
          <p:cNvSpPr txBox="1"/>
          <p:nvPr/>
        </p:nvSpPr>
        <p:spPr>
          <a:xfrm>
            <a:off x="9420861" y="6249724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99A37E-6610-A9A7-09E5-0EA40C3888B2}"/>
              </a:ext>
            </a:extLst>
          </p:cNvPr>
          <p:cNvSpPr txBox="1"/>
          <p:nvPr/>
        </p:nvSpPr>
        <p:spPr>
          <a:xfrm>
            <a:off x="9031606" y="7499821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042B6CA-4A3D-439A-7020-D9BBBE21E8DC}"/>
              </a:ext>
            </a:extLst>
          </p:cNvPr>
          <p:cNvSpPr txBox="1"/>
          <p:nvPr/>
        </p:nvSpPr>
        <p:spPr>
          <a:xfrm>
            <a:off x="9117087" y="8790098"/>
            <a:ext cx="778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403A55E-DC5A-0CDB-E326-1B1B5DA0CA4E}"/>
              </a:ext>
            </a:extLst>
          </p:cNvPr>
          <p:cNvSpPr txBox="1"/>
          <p:nvPr/>
        </p:nvSpPr>
        <p:spPr>
          <a:xfrm>
            <a:off x="3780865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2CA261-54DB-9B36-F2AC-7CD50F548537}"/>
              </a:ext>
            </a:extLst>
          </p:cNvPr>
          <p:cNvSpPr txBox="1"/>
          <p:nvPr/>
        </p:nvSpPr>
        <p:spPr>
          <a:xfrm>
            <a:off x="4389119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301447-F2D2-9FF7-CE28-C200A4BAA8DA}"/>
              </a:ext>
            </a:extLst>
          </p:cNvPr>
          <p:cNvCxnSpPr>
            <a:cxnSpLocks/>
          </p:cNvCxnSpPr>
          <p:nvPr/>
        </p:nvCxnSpPr>
        <p:spPr>
          <a:xfrm>
            <a:off x="4851400" y="7513713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124971D-6D1C-9493-D1F5-35D4D2B1141C}"/>
              </a:ext>
            </a:extLst>
          </p:cNvPr>
          <p:cNvCxnSpPr/>
          <p:nvPr/>
        </p:nvCxnSpPr>
        <p:spPr>
          <a:xfrm>
            <a:off x="5125720" y="6231444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537CF21-0FAB-5ED0-C9C7-3697E9DF40AA}"/>
              </a:ext>
            </a:extLst>
          </p:cNvPr>
          <p:cNvCxnSpPr/>
          <p:nvPr/>
        </p:nvCxnSpPr>
        <p:spPr>
          <a:xfrm>
            <a:off x="5125720" y="8790098"/>
            <a:ext cx="3962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EC3A6F7-4993-18C7-5B08-5C4D5662FAB6}"/>
              </a:ext>
            </a:extLst>
          </p:cNvPr>
          <p:cNvCxnSpPr/>
          <p:nvPr/>
        </p:nvCxnSpPr>
        <p:spPr>
          <a:xfrm>
            <a:off x="5125720" y="6231444"/>
            <a:ext cx="0" cy="255865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11">
            <a:extLst>
              <a:ext uri="{FF2B5EF4-FFF2-40B4-BE49-F238E27FC236}">
                <a16:creationId xmlns:a16="http://schemas.microsoft.com/office/drawing/2014/main" id="{2FEE8DCB-3579-FB63-6FB9-1EFA6704D359}"/>
              </a:ext>
            </a:extLst>
          </p:cNvPr>
          <p:cNvSpPr/>
          <p:nvPr/>
        </p:nvSpPr>
        <p:spPr>
          <a:xfrm>
            <a:off x="1699220" y="7153747"/>
            <a:ext cx="975739" cy="6905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C0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1C4C23E-B7A8-C8B6-5F60-54D6F34A3B3E}"/>
              </a:ext>
            </a:extLst>
          </p:cNvPr>
          <p:cNvSpPr txBox="1"/>
          <p:nvPr/>
        </p:nvSpPr>
        <p:spPr>
          <a:xfrm>
            <a:off x="1781883" y="7312789"/>
            <a:ext cx="77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Input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F00DB76-ADE8-0FCE-A5C9-5DE7D7A5500D}"/>
              </a:ext>
            </a:extLst>
          </p:cNvPr>
          <p:cNvSpPr txBox="1"/>
          <p:nvPr/>
        </p:nvSpPr>
        <p:spPr>
          <a:xfrm>
            <a:off x="2390137" y="7482865"/>
            <a:ext cx="1957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N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45301E-E511-26C9-D054-9ACF9E9DA44C}"/>
              </a:ext>
            </a:extLst>
          </p:cNvPr>
          <p:cNvCxnSpPr>
            <a:cxnSpLocks/>
          </p:cNvCxnSpPr>
          <p:nvPr/>
        </p:nvCxnSpPr>
        <p:spPr>
          <a:xfrm>
            <a:off x="2834640" y="7513688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F7C75540-509A-E8DE-A789-CD165BC1DDD0}"/>
              </a:ext>
            </a:extLst>
          </p:cNvPr>
          <p:cNvSpPr txBox="1"/>
          <p:nvPr/>
        </p:nvSpPr>
        <p:spPr>
          <a:xfrm>
            <a:off x="5819289" y="4720049"/>
            <a:ext cx="3683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input vector is dotted with each learned matrix</a:t>
            </a:r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 to create k, q, and v vectors.</a:t>
            </a: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70A35286-6855-EBD2-5683-236EE446725F}"/>
              </a:ext>
            </a:extLst>
          </p:cNvPr>
          <p:cNvSpPr/>
          <p:nvPr/>
        </p:nvSpPr>
        <p:spPr>
          <a:xfrm rot="5400000">
            <a:off x="3226638" y="7606993"/>
            <a:ext cx="404924" cy="339323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DC3D4AA-126F-2916-A7E2-4CF156C1C306}"/>
              </a:ext>
            </a:extLst>
          </p:cNvPr>
          <p:cNvSpPr txBox="1"/>
          <p:nvPr/>
        </p:nvSpPr>
        <p:spPr>
          <a:xfrm>
            <a:off x="1431898" y="9511396"/>
            <a:ext cx="399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The process is repeated for each element of the input series until there are N k, q, and v vectors</a:t>
            </a: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8AC8DB38-A7FD-C868-3A2F-00B270B7D429}"/>
              </a:ext>
            </a:extLst>
          </p:cNvPr>
          <p:cNvSpPr/>
          <p:nvPr/>
        </p:nvSpPr>
        <p:spPr>
          <a:xfrm rot="16200000">
            <a:off x="7430840" y="3054093"/>
            <a:ext cx="404924" cy="48424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1">
            <a:extLst>
              <a:ext uri="{FF2B5EF4-FFF2-40B4-BE49-F238E27FC236}">
                <a16:creationId xmlns:a16="http://schemas.microsoft.com/office/drawing/2014/main" id="{1E591677-FFB4-EBA4-10E7-0B66966CD2DA}"/>
              </a:ext>
            </a:extLst>
          </p:cNvPr>
          <p:cNvSpPr/>
          <p:nvPr/>
        </p:nvSpPr>
        <p:spPr>
          <a:xfrm>
            <a:off x="9961683" y="5874404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quick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1A9B9CC-E612-C502-4967-D8EFE9DE43DA}"/>
              </a:ext>
            </a:extLst>
          </p:cNvPr>
          <p:cNvSpPr/>
          <p:nvPr/>
        </p:nvSpPr>
        <p:spPr>
          <a:xfrm>
            <a:off x="11427271" y="5874404"/>
            <a:ext cx="1955170" cy="719864"/>
          </a:xfrm>
          <a:custGeom>
            <a:avLst/>
            <a:gdLst>
              <a:gd name="connsiteX0" fmla="*/ 119980 w 1544981"/>
              <a:gd name="connsiteY0" fmla="*/ 0 h 719864"/>
              <a:gd name="connsiteX1" fmla="*/ 1055683 w 1544981"/>
              <a:gd name="connsiteY1" fmla="*/ 0 h 719864"/>
              <a:gd name="connsiteX2" fmla="*/ 1175663 w 1544981"/>
              <a:gd name="connsiteY2" fmla="*/ 119980 h 719864"/>
              <a:gd name="connsiteX3" fmla="*/ 1175663 w 1544981"/>
              <a:gd name="connsiteY3" fmla="*/ 143618 h 719864"/>
              <a:gd name="connsiteX4" fmla="*/ 1544981 w 1544981"/>
              <a:gd name="connsiteY4" fmla="*/ 359932 h 719864"/>
              <a:gd name="connsiteX5" fmla="*/ 1175663 w 1544981"/>
              <a:gd name="connsiteY5" fmla="*/ 576247 h 719864"/>
              <a:gd name="connsiteX6" fmla="*/ 1175663 w 1544981"/>
              <a:gd name="connsiteY6" fmla="*/ 599884 h 719864"/>
              <a:gd name="connsiteX7" fmla="*/ 1055683 w 1544981"/>
              <a:gd name="connsiteY7" fmla="*/ 719864 h 719864"/>
              <a:gd name="connsiteX8" fmla="*/ 119980 w 1544981"/>
              <a:gd name="connsiteY8" fmla="*/ 719864 h 719864"/>
              <a:gd name="connsiteX9" fmla="*/ 0 w 1544981"/>
              <a:gd name="connsiteY9" fmla="*/ 599884 h 719864"/>
              <a:gd name="connsiteX10" fmla="*/ 0 w 1544981"/>
              <a:gd name="connsiteY10" fmla="*/ 119980 h 719864"/>
              <a:gd name="connsiteX11" fmla="*/ 119980 w 1544981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4981" h="719864">
                <a:moveTo>
                  <a:pt x="119980" y="0"/>
                </a:moveTo>
                <a:lnTo>
                  <a:pt x="1055683" y="0"/>
                </a:lnTo>
                <a:cubicBezTo>
                  <a:pt x="1121946" y="0"/>
                  <a:pt x="1175663" y="53717"/>
                  <a:pt x="1175663" y="119980"/>
                </a:cubicBezTo>
                <a:lnTo>
                  <a:pt x="1175663" y="143618"/>
                </a:lnTo>
                <a:lnTo>
                  <a:pt x="1544981" y="359932"/>
                </a:lnTo>
                <a:lnTo>
                  <a:pt x="1175663" y="576247"/>
                </a:lnTo>
                <a:lnTo>
                  <a:pt x="1175663" y="599884"/>
                </a:lnTo>
                <a:cubicBezTo>
                  <a:pt x="1175663" y="666147"/>
                  <a:pt x="1121946" y="719864"/>
                  <a:pt x="105568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477155-4367-6724-3DA2-30D0AF6DC972}"/>
              </a:ext>
            </a:extLst>
          </p:cNvPr>
          <p:cNvSpPr/>
          <p:nvPr/>
        </p:nvSpPr>
        <p:spPr>
          <a:xfrm>
            <a:off x="8415682" y="5874404"/>
            <a:ext cx="1486436" cy="719864"/>
          </a:xfrm>
          <a:custGeom>
            <a:avLst/>
            <a:gdLst>
              <a:gd name="connsiteX0" fmla="*/ 119980 w 1486436"/>
              <a:gd name="connsiteY0" fmla="*/ 0 h 719864"/>
              <a:gd name="connsiteX1" fmla="*/ 1366456 w 1486436"/>
              <a:gd name="connsiteY1" fmla="*/ 0 h 719864"/>
              <a:gd name="connsiteX2" fmla="*/ 1486436 w 1486436"/>
              <a:gd name="connsiteY2" fmla="*/ 119980 h 719864"/>
              <a:gd name="connsiteX3" fmla="*/ 1486436 w 1486436"/>
              <a:gd name="connsiteY3" fmla="*/ 599884 h 719864"/>
              <a:gd name="connsiteX4" fmla="*/ 1366456 w 1486436"/>
              <a:gd name="connsiteY4" fmla="*/ 719864 h 719864"/>
              <a:gd name="connsiteX5" fmla="*/ 119980 w 1486436"/>
              <a:gd name="connsiteY5" fmla="*/ 719864 h 719864"/>
              <a:gd name="connsiteX6" fmla="*/ 0 w 1486436"/>
              <a:gd name="connsiteY6" fmla="*/ 599884 h 719864"/>
              <a:gd name="connsiteX7" fmla="*/ 0 w 1486436"/>
              <a:gd name="connsiteY7" fmla="*/ 567527 h 719864"/>
              <a:gd name="connsiteX8" fmla="*/ 448530 w 1486436"/>
              <a:gd name="connsiteY8" fmla="*/ 359932 h 719864"/>
              <a:gd name="connsiteX9" fmla="*/ 0 w 1486436"/>
              <a:gd name="connsiteY9" fmla="*/ 152338 h 719864"/>
              <a:gd name="connsiteX10" fmla="*/ 0 w 1486436"/>
              <a:gd name="connsiteY10" fmla="*/ 119980 h 719864"/>
              <a:gd name="connsiteX11" fmla="*/ 119980 w 1486436"/>
              <a:gd name="connsiteY1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6436" h="719864">
                <a:moveTo>
                  <a:pt x="119980" y="0"/>
                </a:moveTo>
                <a:lnTo>
                  <a:pt x="1366456" y="0"/>
                </a:lnTo>
                <a:cubicBezTo>
                  <a:pt x="1432719" y="0"/>
                  <a:pt x="1486436" y="53717"/>
                  <a:pt x="1486436" y="119980"/>
                </a:cubicBezTo>
                <a:lnTo>
                  <a:pt x="1486436" y="599884"/>
                </a:lnTo>
                <a:cubicBezTo>
                  <a:pt x="1486436" y="666147"/>
                  <a:pt x="1432719" y="719864"/>
                  <a:pt x="1366456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567527"/>
                </a:lnTo>
                <a:lnTo>
                  <a:pt x="448530" y="359932"/>
                </a:lnTo>
                <a:lnTo>
                  <a:pt x="0" y="152338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  <a:p>
            <a:pPr algn="ctr"/>
            <a:endParaRPr lang="en-US" sz="2400" dirty="0">
              <a:solidFill>
                <a:srgbClr val="0C0C25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5879C-FE70-3BD9-A952-9F4F96F8044E}"/>
              </a:ext>
            </a:extLst>
          </p:cNvPr>
          <p:cNvSpPr txBox="1"/>
          <p:nvPr/>
        </p:nvSpPr>
        <p:spPr>
          <a:xfrm>
            <a:off x="11485032" y="6002729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FCE7-7B5F-6288-FF8C-95E70557F648}"/>
              </a:ext>
            </a:extLst>
          </p:cNvPr>
          <p:cNvSpPr txBox="1"/>
          <p:nvPr/>
        </p:nvSpPr>
        <p:spPr>
          <a:xfrm>
            <a:off x="8658284" y="6003503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quick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EE6E-30BF-D43D-1E81-FA2651C53B03}"/>
              </a:ext>
            </a:extLst>
          </p:cNvPr>
          <p:cNvSpPr txBox="1"/>
          <p:nvPr/>
        </p:nvSpPr>
        <p:spPr>
          <a:xfrm>
            <a:off x="9408484" y="619077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8550-35F8-3E9B-1AD3-5BAD7505FEED}"/>
              </a:ext>
            </a:extLst>
          </p:cNvPr>
          <p:cNvSpPr txBox="1"/>
          <p:nvPr/>
        </p:nvSpPr>
        <p:spPr>
          <a:xfrm>
            <a:off x="10716688" y="619077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C0C25"/>
                </a:solidFill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36F35F39-6C16-A1A8-72A8-E38E449C80EB}"/>
              </a:ext>
            </a:extLst>
          </p:cNvPr>
          <p:cNvSpPr/>
          <p:nvPr/>
        </p:nvSpPr>
        <p:spPr>
          <a:xfrm>
            <a:off x="9961683" y="6716605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64023-45FA-BBEA-728D-FD616A6B25CC}"/>
              </a:ext>
            </a:extLst>
          </p:cNvPr>
          <p:cNvSpPr txBox="1"/>
          <p:nvPr/>
        </p:nvSpPr>
        <p:spPr>
          <a:xfrm>
            <a:off x="8600430" y="6845258"/>
            <a:ext cx="142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LT Std 35 Light" panose="020B0402020203020204" pitchFamily="34" charset="0"/>
              </a:rPr>
              <a:t>brown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C611D-33FF-42A2-A37D-49275A2F1D63}"/>
              </a:ext>
            </a:extLst>
          </p:cNvPr>
          <p:cNvSpPr txBox="1"/>
          <p:nvPr/>
        </p:nvSpPr>
        <p:spPr>
          <a:xfrm>
            <a:off x="9408484" y="703297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95B1C-3D5F-20BB-AD00-0E82CFFAE858}"/>
              </a:ext>
            </a:extLst>
          </p:cNvPr>
          <p:cNvSpPr txBox="1"/>
          <p:nvPr/>
        </p:nvSpPr>
        <p:spPr>
          <a:xfrm>
            <a:off x="10762925" y="703297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DE06F-9C0A-58CE-F1AA-035DBF338DFB}"/>
              </a:ext>
            </a:extLst>
          </p:cNvPr>
          <p:cNvSpPr txBox="1"/>
          <p:nvPr/>
        </p:nvSpPr>
        <p:spPr>
          <a:xfrm>
            <a:off x="12241841" y="6190777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583962-B7A6-8043-3083-AE4AE840AD0F}"/>
              </a:ext>
            </a:extLst>
          </p:cNvPr>
          <p:cNvSpPr/>
          <p:nvPr/>
        </p:nvSpPr>
        <p:spPr>
          <a:xfrm>
            <a:off x="11427270" y="6717615"/>
            <a:ext cx="1705694" cy="719864"/>
          </a:xfrm>
          <a:custGeom>
            <a:avLst/>
            <a:gdLst>
              <a:gd name="connsiteX0" fmla="*/ 119980 w 1705694"/>
              <a:gd name="connsiteY0" fmla="*/ 0 h 719864"/>
              <a:gd name="connsiteX1" fmla="*/ 1286043 w 1705694"/>
              <a:gd name="connsiteY1" fmla="*/ 0 h 719864"/>
              <a:gd name="connsiteX2" fmla="*/ 1370882 w 1705694"/>
              <a:gd name="connsiteY2" fmla="*/ 35142 h 719864"/>
              <a:gd name="connsiteX3" fmla="*/ 1388976 w 1705694"/>
              <a:gd name="connsiteY3" fmla="*/ 61980 h 719864"/>
              <a:gd name="connsiteX4" fmla="*/ 1406023 w 1705694"/>
              <a:gd name="connsiteY4" fmla="*/ 60261 h 719864"/>
              <a:gd name="connsiteX5" fmla="*/ 1705694 w 1705694"/>
              <a:gd name="connsiteY5" fmla="*/ 359932 h 719864"/>
              <a:gd name="connsiteX6" fmla="*/ 1406023 w 1705694"/>
              <a:gd name="connsiteY6" fmla="*/ 659603 h 719864"/>
              <a:gd name="connsiteX7" fmla="*/ 1388976 w 1705694"/>
              <a:gd name="connsiteY7" fmla="*/ 657885 h 719864"/>
              <a:gd name="connsiteX8" fmla="*/ 1370882 w 1705694"/>
              <a:gd name="connsiteY8" fmla="*/ 684723 h 719864"/>
              <a:gd name="connsiteX9" fmla="*/ 1286043 w 1705694"/>
              <a:gd name="connsiteY9" fmla="*/ 719864 h 719864"/>
              <a:gd name="connsiteX10" fmla="*/ 119980 w 1705694"/>
              <a:gd name="connsiteY10" fmla="*/ 719864 h 719864"/>
              <a:gd name="connsiteX11" fmla="*/ 0 w 1705694"/>
              <a:gd name="connsiteY11" fmla="*/ 599884 h 719864"/>
              <a:gd name="connsiteX12" fmla="*/ 0 w 1705694"/>
              <a:gd name="connsiteY12" fmla="*/ 119980 h 719864"/>
              <a:gd name="connsiteX13" fmla="*/ 119980 w 1705694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05694" h="719864">
                <a:moveTo>
                  <a:pt x="119980" y="0"/>
                </a:moveTo>
                <a:lnTo>
                  <a:pt x="1286043" y="0"/>
                </a:lnTo>
                <a:cubicBezTo>
                  <a:pt x="1319175" y="0"/>
                  <a:pt x="1349170" y="13430"/>
                  <a:pt x="1370882" y="35142"/>
                </a:cubicBezTo>
                <a:lnTo>
                  <a:pt x="1388976" y="61980"/>
                </a:lnTo>
                <a:lnTo>
                  <a:pt x="1406023" y="60261"/>
                </a:lnTo>
                <a:cubicBezTo>
                  <a:pt x="1571527" y="60261"/>
                  <a:pt x="1705694" y="194428"/>
                  <a:pt x="1705694" y="359932"/>
                </a:cubicBezTo>
                <a:cubicBezTo>
                  <a:pt x="1705694" y="525436"/>
                  <a:pt x="1571527" y="659603"/>
                  <a:pt x="1406023" y="659603"/>
                </a:cubicBezTo>
                <a:lnTo>
                  <a:pt x="1388976" y="657885"/>
                </a:lnTo>
                <a:lnTo>
                  <a:pt x="1370882" y="684723"/>
                </a:lnTo>
                <a:cubicBezTo>
                  <a:pt x="1349170" y="706435"/>
                  <a:pt x="1319175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31F3EA-81B9-D995-1990-722408E7BBA1}"/>
              </a:ext>
            </a:extLst>
          </p:cNvPr>
          <p:cNvSpPr txBox="1"/>
          <p:nvPr/>
        </p:nvSpPr>
        <p:spPr>
          <a:xfrm>
            <a:off x="12246829" y="702033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579B6-D5A9-FA23-B788-3A475EF85B20}"/>
              </a:ext>
            </a:extLst>
          </p:cNvPr>
          <p:cNvSpPr txBox="1"/>
          <p:nvPr/>
        </p:nvSpPr>
        <p:spPr>
          <a:xfrm>
            <a:off x="11639269" y="6860180"/>
            <a:ext cx="1097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brown</a:t>
            </a:r>
            <a:endParaRPr lang="en-GB" dirty="0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987EB75-15E7-F318-2192-7AF028D93C18}"/>
              </a:ext>
            </a:extLst>
          </p:cNvPr>
          <p:cNvSpPr/>
          <p:nvPr/>
        </p:nvSpPr>
        <p:spPr>
          <a:xfrm>
            <a:off x="8546301" y="7568457"/>
            <a:ext cx="1353329" cy="719864"/>
          </a:xfrm>
          <a:custGeom>
            <a:avLst/>
            <a:gdLst>
              <a:gd name="connsiteX0" fmla="*/ 67286 w 1353329"/>
              <a:gd name="connsiteY0" fmla="*/ 0 h 719864"/>
              <a:gd name="connsiteX1" fmla="*/ 1233349 w 1353329"/>
              <a:gd name="connsiteY1" fmla="*/ 0 h 719864"/>
              <a:gd name="connsiteX2" fmla="*/ 1353329 w 1353329"/>
              <a:gd name="connsiteY2" fmla="*/ 119980 h 719864"/>
              <a:gd name="connsiteX3" fmla="*/ 1353329 w 1353329"/>
              <a:gd name="connsiteY3" fmla="*/ 599884 h 719864"/>
              <a:gd name="connsiteX4" fmla="*/ 1233349 w 1353329"/>
              <a:gd name="connsiteY4" fmla="*/ 719864 h 719864"/>
              <a:gd name="connsiteX5" fmla="*/ 67286 w 1353329"/>
              <a:gd name="connsiteY5" fmla="*/ 719864 h 719864"/>
              <a:gd name="connsiteX6" fmla="*/ 55077 w 1353329"/>
              <a:gd name="connsiteY6" fmla="*/ 717399 h 719864"/>
              <a:gd name="connsiteX7" fmla="*/ 80659 w 1353329"/>
              <a:gd name="connsiteY7" fmla="*/ 703770 h 719864"/>
              <a:gd name="connsiteX8" fmla="*/ 108560 w 1353329"/>
              <a:gd name="connsiteY8" fmla="*/ 671068 h 719864"/>
              <a:gd name="connsiteX9" fmla="*/ 160000 w 1353329"/>
              <a:gd name="connsiteY9" fmla="*/ 655100 h 719864"/>
              <a:gd name="connsiteX10" fmla="*/ 291846 w 1353329"/>
              <a:gd name="connsiteY10" fmla="*/ 546528 h 719864"/>
              <a:gd name="connsiteX11" fmla="*/ 312430 w 1353329"/>
              <a:gd name="connsiteY11" fmla="*/ 508605 h 719864"/>
              <a:gd name="connsiteX12" fmla="*/ 592501 w 1353329"/>
              <a:gd name="connsiteY12" fmla="*/ 378979 h 719864"/>
              <a:gd name="connsiteX13" fmla="*/ 312430 w 1353329"/>
              <a:gd name="connsiteY13" fmla="*/ 249354 h 719864"/>
              <a:gd name="connsiteX14" fmla="*/ 291846 w 1353329"/>
              <a:gd name="connsiteY14" fmla="*/ 211430 h 719864"/>
              <a:gd name="connsiteX15" fmla="*/ 160000 w 1353329"/>
              <a:gd name="connsiteY15" fmla="*/ 102858 h 719864"/>
              <a:gd name="connsiteX16" fmla="*/ 108560 w 1353329"/>
              <a:gd name="connsiteY16" fmla="*/ 86890 h 719864"/>
              <a:gd name="connsiteX17" fmla="*/ 80659 w 1353329"/>
              <a:gd name="connsiteY17" fmla="*/ 54189 h 719864"/>
              <a:gd name="connsiteX18" fmla="*/ 32396 w 1353329"/>
              <a:gd name="connsiteY18" fmla="*/ 28476 h 719864"/>
              <a:gd name="connsiteX19" fmla="*/ 0 w 1353329"/>
              <a:gd name="connsiteY19" fmla="*/ 23308 h 719864"/>
              <a:gd name="connsiteX20" fmla="*/ 20584 w 1353329"/>
              <a:gd name="connsiteY20" fmla="*/ 9429 h 719864"/>
              <a:gd name="connsiteX21" fmla="*/ 67286 w 1353329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53329" h="719864">
                <a:moveTo>
                  <a:pt x="67286" y="0"/>
                </a:moveTo>
                <a:lnTo>
                  <a:pt x="1233349" y="0"/>
                </a:lnTo>
                <a:cubicBezTo>
                  <a:pt x="1299612" y="0"/>
                  <a:pt x="1353329" y="53717"/>
                  <a:pt x="1353329" y="119980"/>
                </a:cubicBezTo>
                <a:lnTo>
                  <a:pt x="1353329" y="599884"/>
                </a:lnTo>
                <a:cubicBezTo>
                  <a:pt x="1353329" y="666147"/>
                  <a:pt x="1299612" y="719864"/>
                  <a:pt x="1233349" y="719864"/>
                </a:cubicBezTo>
                <a:lnTo>
                  <a:pt x="67286" y="719864"/>
                </a:lnTo>
                <a:lnTo>
                  <a:pt x="55077" y="717399"/>
                </a:lnTo>
                <a:lnTo>
                  <a:pt x="80659" y="703770"/>
                </a:lnTo>
                <a:lnTo>
                  <a:pt x="108560" y="671068"/>
                </a:lnTo>
                <a:lnTo>
                  <a:pt x="160000" y="655100"/>
                </a:lnTo>
                <a:cubicBezTo>
                  <a:pt x="213778" y="632354"/>
                  <a:pt x="259534" y="594356"/>
                  <a:pt x="291846" y="546528"/>
                </a:cubicBezTo>
                <a:lnTo>
                  <a:pt x="312430" y="508605"/>
                </a:lnTo>
                <a:lnTo>
                  <a:pt x="592501" y="378979"/>
                </a:lnTo>
                <a:lnTo>
                  <a:pt x="312430" y="249354"/>
                </a:lnTo>
                <a:lnTo>
                  <a:pt x="291846" y="211430"/>
                </a:lnTo>
                <a:cubicBezTo>
                  <a:pt x="259534" y="163602"/>
                  <a:pt x="213778" y="125604"/>
                  <a:pt x="160000" y="102858"/>
                </a:cubicBezTo>
                <a:lnTo>
                  <a:pt x="108560" y="86890"/>
                </a:lnTo>
                <a:lnTo>
                  <a:pt x="80659" y="54189"/>
                </a:lnTo>
                <a:cubicBezTo>
                  <a:pt x="66920" y="43333"/>
                  <a:pt x="50562" y="34548"/>
                  <a:pt x="32396" y="28476"/>
                </a:cubicBezTo>
                <a:lnTo>
                  <a:pt x="0" y="23308"/>
                </a:lnTo>
                <a:lnTo>
                  <a:pt x="20584" y="9429"/>
                </a:lnTo>
                <a:cubicBezTo>
                  <a:pt x="34939" y="3358"/>
                  <a:pt x="50720" y="0"/>
                  <a:pt x="67286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06FB182-07AF-588B-3239-E57C5E5369B2}"/>
              </a:ext>
            </a:extLst>
          </p:cNvPr>
          <p:cNvSpPr/>
          <p:nvPr/>
        </p:nvSpPr>
        <p:spPr>
          <a:xfrm>
            <a:off x="8513797" y="6716604"/>
            <a:ext cx="1388321" cy="719864"/>
          </a:xfrm>
          <a:custGeom>
            <a:avLst/>
            <a:gdLst>
              <a:gd name="connsiteX0" fmla="*/ 102278 w 1388321"/>
              <a:gd name="connsiteY0" fmla="*/ 0 h 719864"/>
              <a:gd name="connsiteX1" fmla="*/ 1268341 w 1388321"/>
              <a:gd name="connsiteY1" fmla="*/ 0 h 719864"/>
              <a:gd name="connsiteX2" fmla="*/ 1388321 w 1388321"/>
              <a:gd name="connsiteY2" fmla="*/ 119980 h 719864"/>
              <a:gd name="connsiteX3" fmla="*/ 1388321 w 1388321"/>
              <a:gd name="connsiteY3" fmla="*/ 599884 h 719864"/>
              <a:gd name="connsiteX4" fmla="*/ 1268341 w 1388321"/>
              <a:gd name="connsiteY4" fmla="*/ 719864 h 719864"/>
              <a:gd name="connsiteX5" fmla="*/ 102278 w 1388321"/>
              <a:gd name="connsiteY5" fmla="*/ 719864 h 719864"/>
              <a:gd name="connsiteX6" fmla="*/ 17439 w 1388321"/>
              <a:gd name="connsiteY6" fmla="*/ 684723 h 719864"/>
              <a:gd name="connsiteX7" fmla="*/ 0 w 1388321"/>
              <a:gd name="connsiteY7" fmla="*/ 658857 h 719864"/>
              <a:gd name="connsiteX8" fmla="*/ 7403 w 1388321"/>
              <a:gd name="connsiteY8" fmla="*/ 659603 h 719864"/>
              <a:gd name="connsiteX9" fmla="*/ 307074 w 1388321"/>
              <a:gd name="connsiteY9" fmla="*/ 359932 h 719864"/>
              <a:gd name="connsiteX10" fmla="*/ 7403 w 1388321"/>
              <a:gd name="connsiteY10" fmla="*/ 60261 h 719864"/>
              <a:gd name="connsiteX11" fmla="*/ 0 w 1388321"/>
              <a:gd name="connsiteY11" fmla="*/ 61008 h 719864"/>
              <a:gd name="connsiteX12" fmla="*/ 17439 w 1388321"/>
              <a:gd name="connsiteY12" fmla="*/ 35142 h 719864"/>
              <a:gd name="connsiteX13" fmla="*/ 102278 w 1388321"/>
              <a:gd name="connsiteY13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321" h="719864">
                <a:moveTo>
                  <a:pt x="102278" y="0"/>
                </a:moveTo>
                <a:lnTo>
                  <a:pt x="1268341" y="0"/>
                </a:lnTo>
                <a:cubicBezTo>
                  <a:pt x="1334604" y="0"/>
                  <a:pt x="1388321" y="53717"/>
                  <a:pt x="1388321" y="119980"/>
                </a:cubicBezTo>
                <a:lnTo>
                  <a:pt x="1388321" y="599884"/>
                </a:lnTo>
                <a:cubicBezTo>
                  <a:pt x="1388321" y="666147"/>
                  <a:pt x="1334604" y="719864"/>
                  <a:pt x="1268341" y="719864"/>
                </a:cubicBezTo>
                <a:lnTo>
                  <a:pt x="102278" y="719864"/>
                </a:lnTo>
                <a:cubicBezTo>
                  <a:pt x="69146" y="719864"/>
                  <a:pt x="39152" y="706435"/>
                  <a:pt x="17439" y="684723"/>
                </a:cubicBezTo>
                <a:lnTo>
                  <a:pt x="0" y="658857"/>
                </a:lnTo>
                <a:lnTo>
                  <a:pt x="7403" y="659603"/>
                </a:lnTo>
                <a:cubicBezTo>
                  <a:pt x="172907" y="659603"/>
                  <a:pt x="307074" y="525436"/>
                  <a:pt x="307074" y="359932"/>
                </a:cubicBezTo>
                <a:cubicBezTo>
                  <a:pt x="307074" y="194428"/>
                  <a:pt x="172907" y="60261"/>
                  <a:pt x="7403" y="60261"/>
                </a:cubicBezTo>
                <a:lnTo>
                  <a:pt x="0" y="61008"/>
                </a:lnTo>
                <a:lnTo>
                  <a:pt x="17439" y="35142"/>
                </a:lnTo>
                <a:cubicBezTo>
                  <a:pt x="39152" y="13430"/>
                  <a:pt x="69146" y="0"/>
                  <a:pt x="102278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29C576C4-9226-02F4-79E2-9D3441FA3746}"/>
              </a:ext>
            </a:extLst>
          </p:cNvPr>
          <p:cNvSpPr/>
          <p:nvPr/>
        </p:nvSpPr>
        <p:spPr>
          <a:xfrm>
            <a:off x="9963212" y="7568457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78F598-5FD4-D97B-5C8B-54CBD3FF7E7A}"/>
              </a:ext>
            </a:extLst>
          </p:cNvPr>
          <p:cNvSpPr/>
          <p:nvPr/>
        </p:nvSpPr>
        <p:spPr>
          <a:xfrm>
            <a:off x="11427271" y="7574766"/>
            <a:ext cx="1955170" cy="719864"/>
          </a:xfrm>
          <a:custGeom>
            <a:avLst/>
            <a:gdLst>
              <a:gd name="connsiteX0" fmla="*/ 119980 w 1955170"/>
              <a:gd name="connsiteY0" fmla="*/ 0 h 719864"/>
              <a:gd name="connsiteX1" fmla="*/ 151834 w 1955170"/>
              <a:gd name="connsiteY1" fmla="*/ 0 h 719864"/>
              <a:gd name="connsiteX2" fmla="*/ 1286043 w 1955170"/>
              <a:gd name="connsiteY2" fmla="*/ 0 h 719864"/>
              <a:gd name="connsiteX3" fmla="*/ 1335965 w 1955170"/>
              <a:gd name="connsiteY3" fmla="*/ 0 h 719864"/>
              <a:gd name="connsiteX4" fmla="*/ 1443328 w 1955170"/>
              <a:gd name="connsiteY4" fmla="*/ 35142 h 719864"/>
              <a:gd name="connsiteX5" fmla="*/ 1471229 w 1955170"/>
              <a:gd name="connsiteY5" fmla="*/ 67843 h 719864"/>
              <a:gd name="connsiteX6" fmla="*/ 1522669 w 1955170"/>
              <a:gd name="connsiteY6" fmla="*/ 83811 h 719864"/>
              <a:gd name="connsiteX7" fmla="*/ 1654515 w 1955170"/>
              <a:gd name="connsiteY7" fmla="*/ 192383 h 719864"/>
              <a:gd name="connsiteX8" fmla="*/ 1675099 w 1955170"/>
              <a:gd name="connsiteY8" fmla="*/ 230307 h 719864"/>
              <a:gd name="connsiteX9" fmla="*/ 1955170 w 1955170"/>
              <a:gd name="connsiteY9" fmla="*/ 359932 h 719864"/>
              <a:gd name="connsiteX10" fmla="*/ 1675099 w 1955170"/>
              <a:gd name="connsiteY10" fmla="*/ 489558 h 719864"/>
              <a:gd name="connsiteX11" fmla="*/ 1654515 w 1955170"/>
              <a:gd name="connsiteY11" fmla="*/ 527481 h 719864"/>
              <a:gd name="connsiteX12" fmla="*/ 1522669 w 1955170"/>
              <a:gd name="connsiteY12" fmla="*/ 636053 h 719864"/>
              <a:gd name="connsiteX13" fmla="*/ 1471229 w 1955170"/>
              <a:gd name="connsiteY13" fmla="*/ 652021 h 719864"/>
              <a:gd name="connsiteX14" fmla="*/ 1443328 w 1955170"/>
              <a:gd name="connsiteY14" fmla="*/ 684723 h 719864"/>
              <a:gd name="connsiteX15" fmla="*/ 1335965 w 1955170"/>
              <a:gd name="connsiteY15" fmla="*/ 719864 h 719864"/>
              <a:gd name="connsiteX16" fmla="*/ 1286043 w 1955170"/>
              <a:gd name="connsiteY16" fmla="*/ 719864 h 719864"/>
              <a:gd name="connsiteX17" fmla="*/ 151834 w 1955170"/>
              <a:gd name="connsiteY17" fmla="*/ 719864 h 719864"/>
              <a:gd name="connsiteX18" fmla="*/ 119980 w 1955170"/>
              <a:gd name="connsiteY18" fmla="*/ 719864 h 719864"/>
              <a:gd name="connsiteX19" fmla="*/ 0 w 1955170"/>
              <a:gd name="connsiteY19" fmla="*/ 599884 h 719864"/>
              <a:gd name="connsiteX20" fmla="*/ 0 w 1955170"/>
              <a:gd name="connsiteY20" fmla="*/ 119980 h 719864"/>
              <a:gd name="connsiteX21" fmla="*/ 119980 w 1955170"/>
              <a:gd name="connsiteY21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55170" h="719864">
                <a:moveTo>
                  <a:pt x="119980" y="0"/>
                </a:moveTo>
                <a:lnTo>
                  <a:pt x="151834" y="0"/>
                </a:lnTo>
                <a:lnTo>
                  <a:pt x="1286043" y="0"/>
                </a:lnTo>
                <a:lnTo>
                  <a:pt x="1335965" y="0"/>
                </a:lnTo>
                <a:cubicBezTo>
                  <a:pt x="1377892" y="0"/>
                  <a:pt x="1415851" y="13430"/>
                  <a:pt x="1443328" y="35142"/>
                </a:cubicBezTo>
                <a:lnTo>
                  <a:pt x="1471229" y="67843"/>
                </a:lnTo>
                <a:lnTo>
                  <a:pt x="1522669" y="83811"/>
                </a:lnTo>
                <a:cubicBezTo>
                  <a:pt x="1576447" y="106557"/>
                  <a:pt x="1622203" y="144555"/>
                  <a:pt x="1654515" y="192383"/>
                </a:cubicBezTo>
                <a:lnTo>
                  <a:pt x="1675099" y="230307"/>
                </a:lnTo>
                <a:lnTo>
                  <a:pt x="1955170" y="359932"/>
                </a:lnTo>
                <a:lnTo>
                  <a:pt x="1675099" y="489558"/>
                </a:lnTo>
                <a:lnTo>
                  <a:pt x="1654515" y="527481"/>
                </a:lnTo>
                <a:cubicBezTo>
                  <a:pt x="1622203" y="575309"/>
                  <a:pt x="1576447" y="613307"/>
                  <a:pt x="1522669" y="636053"/>
                </a:cubicBezTo>
                <a:lnTo>
                  <a:pt x="1471229" y="652021"/>
                </a:lnTo>
                <a:lnTo>
                  <a:pt x="1443328" y="684723"/>
                </a:lnTo>
                <a:cubicBezTo>
                  <a:pt x="1415851" y="706435"/>
                  <a:pt x="1377892" y="719864"/>
                  <a:pt x="1335965" y="719864"/>
                </a:cubicBezTo>
                <a:lnTo>
                  <a:pt x="1286043" y="719864"/>
                </a:lnTo>
                <a:lnTo>
                  <a:pt x="151834" y="719864"/>
                </a:ln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75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3D6FDE-FA64-D987-13A9-E8118A39842B}"/>
              </a:ext>
            </a:extLst>
          </p:cNvPr>
          <p:cNvSpPr txBox="1"/>
          <p:nvPr/>
        </p:nvSpPr>
        <p:spPr>
          <a:xfrm>
            <a:off x="10553375" y="7853028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4FC8E3-697D-707E-BF83-25AA6095C442}"/>
              </a:ext>
            </a:extLst>
          </p:cNvPr>
          <p:cNvSpPr txBox="1"/>
          <p:nvPr/>
        </p:nvSpPr>
        <p:spPr>
          <a:xfrm>
            <a:off x="12307213" y="7853028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71D558-3F13-8422-EA65-513DD4225DC5}"/>
              </a:ext>
            </a:extLst>
          </p:cNvPr>
          <p:cNvSpPr txBox="1"/>
          <p:nvPr/>
        </p:nvSpPr>
        <p:spPr>
          <a:xfrm>
            <a:off x="11852150" y="7697556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6F1246-08FC-4031-3563-349AAC092200}"/>
              </a:ext>
            </a:extLst>
          </p:cNvPr>
          <p:cNvSpPr txBox="1"/>
          <p:nvPr/>
        </p:nvSpPr>
        <p:spPr>
          <a:xfrm>
            <a:off x="9358595" y="7827701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736F3F-9139-2C91-C690-039AEC732F9A}"/>
              </a:ext>
            </a:extLst>
          </p:cNvPr>
          <p:cNvSpPr txBox="1"/>
          <p:nvPr/>
        </p:nvSpPr>
        <p:spPr>
          <a:xfrm>
            <a:off x="9148460" y="7687905"/>
            <a:ext cx="617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fox</a:t>
            </a:r>
            <a:endParaRPr lang="en-GB" dirty="0"/>
          </a:p>
        </p:txBody>
      </p:sp>
      <p:sp>
        <p:nvSpPr>
          <p:cNvPr id="143" name="Rectangle: Rounded Corners 11">
            <a:extLst>
              <a:ext uri="{FF2B5EF4-FFF2-40B4-BE49-F238E27FC236}">
                <a16:creationId xmlns:a16="http://schemas.microsoft.com/office/drawing/2014/main" id="{D13BAFFA-2683-C238-E434-9576D5076A03}"/>
              </a:ext>
            </a:extLst>
          </p:cNvPr>
          <p:cNvSpPr/>
          <p:nvPr/>
        </p:nvSpPr>
        <p:spPr>
          <a:xfrm>
            <a:off x="9956641" y="8420309"/>
            <a:ext cx="1406023" cy="7198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B4E127-C898-8135-0E9B-17829CB76A9D}"/>
              </a:ext>
            </a:extLst>
          </p:cNvPr>
          <p:cNvSpPr txBox="1"/>
          <p:nvPr/>
        </p:nvSpPr>
        <p:spPr>
          <a:xfrm>
            <a:off x="10648760" y="8763901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A81FA89-67A1-D12B-B715-F39FA654256A}"/>
              </a:ext>
            </a:extLst>
          </p:cNvPr>
          <p:cNvSpPr/>
          <p:nvPr/>
        </p:nvSpPr>
        <p:spPr>
          <a:xfrm>
            <a:off x="11427269" y="8419557"/>
            <a:ext cx="1664895" cy="719864"/>
          </a:xfrm>
          <a:custGeom>
            <a:avLst/>
            <a:gdLst>
              <a:gd name="connsiteX0" fmla="*/ 119980 w 1664895"/>
              <a:gd name="connsiteY0" fmla="*/ 0 h 719864"/>
              <a:gd name="connsiteX1" fmla="*/ 1286043 w 1664895"/>
              <a:gd name="connsiteY1" fmla="*/ 0 h 719864"/>
              <a:gd name="connsiteX2" fmla="*/ 1396594 w 1664895"/>
              <a:gd name="connsiteY2" fmla="*/ 73278 h 719864"/>
              <a:gd name="connsiteX3" fmla="*/ 1402203 w 1664895"/>
              <a:gd name="connsiteY3" fmla="*/ 101059 h 719864"/>
              <a:gd name="connsiteX4" fmla="*/ 1664895 w 1664895"/>
              <a:gd name="connsiteY4" fmla="*/ 101059 h 719864"/>
              <a:gd name="connsiteX5" fmla="*/ 1664895 w 1664895"/>
              <a:gd name="connsiteY5" fmla="*/ 618804 h 719864"/>
              <a:gd name="connsiteX6" fmla="*/ 1402203 w 1664895"/>
              <a:gd name="connsiteY6" fmla="*/ 618804 h 719864"/>
              <a:gd name="connsiteX7" fmla="*/ 1396594 w 1664895"/>
              <a:gd name="connsiteY7" fmla="*/ 646586 h 719864"/>
              <a:gd name="connsiteX8" fmla="*/ 1286043 w 1664895"/>
              <a:gd name="connsiteY8" fmla="*/ 719864 h 719864"/>
              <a:gd name="connsiteX9" fmla="*/ 119980 w 1664895"/>
              <a:gd name="connsiteY9" fmla="*/ 719864 h 719864"/>
              <a:gd name="connsiteX10" fmla="*/ 0 w 1664895"/>
              <a:gd name="connsiteY10" fmla="*/ 599884 h 719864"/>
              <a:gd name="connsiteX11" fmla="*/ 0 w 1664895"/>
              <a:gd name="connsiteY11" fmla="*/ 119980 h 719864"/>
              <a:gd name="connsiteX12" fmla="*/ 119980 w 1664895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895" h="719864">
                <a:moveTo>
                  <a:pt x="119980" y="0"/>
                </a:moveTo>
                <a:lnTo>
                  <a:pt x="1286043" y="0"/>
                </a:lnTo>
                <a:cubicBezTo>
                  <a:pt x="1335740" y="0"/>
                  <a:pt x="1378380" y="30216"/>
                  <a:pt x="1396594" y="73278"/>
                </a:cubicBezTo>
                <a:lnTo>
                  <a:pt x="1402203" y="101059"/>
                </a:lnTo>
                <a:lnTo>
                  <a:pt x="1664895" y="101059"/>
                </a:lnTo>
                <a:lnTo>
                  <a:pt x="1664895" y="618804"/>
                </a:lnTo>
                <a:lnTo>
                  <a:pt x="1402203" y="618804"/>
                </a:lnTo>
                <a:lnTo>
                  <a:pt x="1396594" y="646586"/>
                </a:lnTo>
                <a:cubicBezTo>
                  <a:pt x="1378380" y="689648"/>
                  <a:pt x="1335740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876BDE-2993-A839-429E-8888159A686B}"/>
              </a:ext>
            </a:extLst>
          </p:cNvPr>
          <p:cNvSpPr txBox="1"/>
          <p:nvPr/>
        </p:nvSpPr>
        <p:spPr>
          <a:xfrm>
            <a:off x="12151845" y="8763901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5E46AC1D-AE66-1B0D-0512-0C9A01EC44D8}"/>
              </a:ext>
            </a:extLst>
          </p:cNvPr>
          <p:cNvSpPr/>
          <p:nvPr/>
        </p:nvSpPr>
        <p:spPr>
          <a:xfrm>
            <a:off x="8496397" y="8425225"/>
            <a:ext cx="1403233" cy="719864"/>
          </a:xfrm>
          <a:custGeom>
            <a:avLst/>
            <a:gdLst>
              <a:gd name="connsiteX0" fmla="*/ 117190 w 1403233"/>
              <a:gd name="connsiteY0" fmla="*/ 0 h 719864"/>
              <a:gd name="connsiteX1" fmla="*/ 1283253 w 1403233"/>
              <a:gd name="connsiteY1" fmla="*/ 0 h 719864"/>
              <a:gd name="connsiteX2" fmla="*/ 1403233 w 1403233"/>
              <a:gd name="connsiteY2" fmla="*/ 119980 h 719864"/>
              <a:gd name="connsiteX3" fmla="*/ 1403233 w 1403233"/>
              <a:gd name="connsiteY3" fmla="*/ 599884 h 719864"/>
              <a:gd name="connsiteX4" fmla="*/ 1283253 w 1403233"/>
              <a:gd name="connsiteY4" fmla="*/ 719864 h 719864"/>
              <a:gd name="connsiteX5" fmla="*/ 117190 w 1403233"/>
              <a:gd name="connsiteY5" fmla="*/ 719864 h 719864"/>
              <a:gd name="connsiteX6" fmla="*/ 6639 w 1403233"/>
              <a:gd name="connsiteY6" fmla="*/ 646586 h 719864"/>
              <a:gd name="connsiteX7" fmla="*/ 0 w 1403233"/>
              <a:gd name="connsiteY7" fmla="*/ 613705 h 719864"/>
              <a:gd name="connsiteX8" fmla="*/ 229221 w 1403233"/>
              <a:gd name="connsiteY8" fmla="*/ 613705 h 719864"/>
              <a:gd name="connsiteX9" fmla="*/ 229221 w 1403233"/>
              <a:gd name="connsiteY9" fmla="*/ 95960 h 719864"/>
              <a:gd name="connsiteX10" fmla="*/ 2059 w 1403233"/>
              <a:gd name="connsiteY10" fmla="*/ 95960 h 719864"/>
              <a:gd name="connsiteX11" fmla="*/ 6639 w 1403233"/>
              <a:gd name="connsiteY11" fmla="*/ 73278 h 719864"/>
              <a:gd name="connsiteX12" fmla="*/ 117190 w 1403233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3233" h="719864">
                <a:moveTo>
                  <a:pt x="117190" y="0"/>
                </a:moveTo>
                <a:lnTo>
                  <a:pt x="1283253" y="0"/>
                </a:lnTo>
                <a:cubicBezTo>
                  <a:pt x="1349516" y="0"/>
                  <a:pt x="1403233" y="53717"/>
                  <a:pt x="1403233" y="119980"/>
                </a:cubicBezTo>
                <a:lnTo>
                  <a:pt x="1403233" y="599884"/>
                </a:lnTo>
                <a:cubicBezTo>
                  <a:pt x="1403233" y="666147"/>
                  <a:pt x="1349516" y="719864"/>
                  <a:pt x="1283253" y="719864"/>
                </a:cubicBezTo>
                <a:lnTo>
                  <a:pt x="117190" y="719864"/>
                </a:lnTo>
                <a:cubicBezTo>
                  <a:pt x="67493" y="719864"/>
                  <a:pt x="24853" y="689648"/>
                  <a:pt x="6639" y="646586"/>
                </a:cubicBezTo>
                <a:lnTo>
                  <a:pt x="0" y="613705"/>
                </a:lnTo>
                <a:lnTo>
                  <a:pt x="229221" y="613705"/>
                </a:lnTo>
                <a:lnTo>
                  <a:pt x="229221" y="95960"/>
                </a:lnTo>
                <a:lnTo>
                  <a:pt x="2059" y="95960"/>
                </a:lnTo>
                <a:lnTo>
                  <a:pt x="6639" y="73278"/>
                </a:lnTo>
                <a:cubicBezTo>
                  <a:pt x="24853" y="30216"/>
                  <a:pt x="67493" y="0"/>
                  <a:pt x="11719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2" name="Rectangle: Rounded Corners 11">
            <a:extLst>
              <a:ext uri="{FF2B5EF4-FFF2-40B4-BE49-F238E27FC236}">
                <a16:creationId xmlns:a16="http://schemas.microsoft.com/office/drawing/2014/main" id="{D9B4DD23-4DD5-2D3F-4293-AB5C71784558}"/>
              </a:ext>
            </a:extLst>
          </p:cNvPr>
          <p:cNvSpPr/>
          <p:nvPr/>
        </p:nvSpPr>
        <p:spPr>
          <a:xfrm>
            <a:off x="9956641" y="9273097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0A7AF28-DFEC-9CD5-AB95-9DEE9D2B8E48}"/>
              </a:ext>
            </a:extLst>
          </p:cNvPr>
          <p:cNvSpPr txBox="1"/>
          <p:nvPr/>
        </p:nvSpPr>
        <p:spPr>
          <a:xfrm>
            <a:off x="10511600" y="957803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E8FFCB-6AD1-60D2-756F-72B423D30B47}"/>
              </a:ext>
            </a:extLst>
          </p:cNvPr>
          <p:cNvSpPr txBox="1"/>
          <p:nvPr/>
        </p:nvSpPr>
        <p:spPr>
          <a:xfrm>
            <a:off x="11665753" y="8533068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31489-5927-59C2-84D3-2DB9143CE4BE}"/>
              </a:ext>
            </a:extLst>
          </p:cNvPr>
          <p:cNvSpPr txBox="1"/>
          <p:nvPr/>
        </p:nvSpPr>
        <p:spPr>
          <a:xfrm>
            <a:off x="9286993" y="876181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60FA3EA-407C-98B0-A348-9BBACE33846B}"/>
              </a:ext>
            </a:extLst>
          </p:cNvPr>
          <p:cNvSpPr txBox="1"/>
          <p:nvPr/>
        </p:nvSpPr>
        <p:spPr>
          <a:xfrm>
            <a:off x="8800203" y="8548421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jump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C3B14D-106D-814E-A57E-5FD349945F9D}"/>
              </a:ext>
            </a:extLst>
          </p:cNvPr>
          <p:cNvSpPr/>
          <p:nvPr/>
        </p:nvSpPr>
        <p:spPr>
          <a:xfrm>
            <a:off x="11427269" y="9273097"/>
            <a:ext cx="1652006" cy="719864"/>
          </a:xfrm>
          <a:custGeom>
            <a:avLst/>
            <a:gdLst>
              <a:gd name="connsiteX0" fmla="*/ 119980 w 1652006"/>
              <a:gd name="connsiteY0" fmla="*/ 0 h 719864"/>
              <a:gd name="connsiteX1" fmla="*/ 1286043 w 1652006"/>
              <a:gd name="connsiteY1" fmla="*/ 0 h 719864"/>
              <a:gd name="connsiteX2" fmla="*/ 1406023 w 1652006"/>
              <a:gd name="connsiteY2" fmla="*/ 119980 h 719864"/>
              <a:gd name="connsiteX3" fmla="*/ 1406023 w 1652006"/>
              <a:gd name="connsiteY3" fmla="*/ 235838 h 719864"/>
              <a:gd name="connsiteX4" fmla="*/ 1652006 w 1652006"/>
              <a:gd name="connsiteY4" fmla="*/ 235838 h 719864"/>
              <a:gd name="connsiteX5" fmla="*/ 1652006 w 1652006"/>
              <a:gd name="connsiteY5" fmla="*/ 484026 h 719864"/>
              <a:gd name="connsiteX6" fmla="*/ 1406023 w 1652006"/>
              <a:gd name="connsiteY6" fmla="*/ 484026 h 719864"/>
              <a:gd name="connsiteX7" fmla="*/ 1406023 w 1652006"/>
              <a:gd name="connsiteY7" fmla="*/ 599884 h 719864"/>
              <a:gd name="connsiteX8" fmla="*/ 1286043 w 1652006"/>
              <a:gd name="connsiteY8" fmla="*/ 719864 h 719864"/>
              <a:gd name="connsiteX9" fmla="*/ 119980 w 1652006"/>
              <a:gd name="connsiteY9" fmla="*/ 719864 h 719864"/>
              <a:gd name="connsiteX10" fmla="*/ 0 w 1652006"/>
              <a:gd name="connsiteY10" fmla="*/ 599884 h 719864"/>
              <a:gd name="connsiteX11" fmla="*/ 0 w 1652006"/>
              <a:gd name="connsiteY11" fmla="*/ 119980 h 719864"/>
              <a:gd name="connsiteX12" fmla="*/ 119980 w 1652006"/>
              <a:gd name="connsiteY12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2006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35838"/>
                </a:lnTo>
                <a:lnTo>
                  <a:pt x="1652006" y="235838"/>
                </a:lnTo>
                <a:lnTo>
                  <a:pt x="1652006" y="484026"/>
                </a:lnTo>
                <a:lnTo>
                  <a:pt x="1406023" y="484026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56D757D-384E-CC6B-6F90-FE7A67FA91C7}"/>
              </a:ext>
            </a:extLst>
          </p:cNvPr>
          <p:cNvSpPr/>
          <p:nvPr/>
        </p:nvSpPr>
        <p:spPr>
          <a:xfrm>
            <a:off x="8486013" y="9277078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9429 w 1406023"/>
              <a:gd name="connsiteY6" fmla="*/ 646586 h 719864"/>
              <a:gd name="connsiteX7" fmla="*/ 69 w 1406023"/>
              <a:gd name="connsiteY7" fmla="*/ 600226 h 719864"/>
              <a:gd name="connsiteX8" fmla="*/ 69 w 1406023"/>
              <a:gd name="connsiteY8" fmla="*/ 488941 h 719864"/>
              <a:gd name="connsiteX9" fmla="*/ 246052 w 1406023"/>
              <a:gd name="connsiteY9" fmla="*/ 488941 h 719864"/>
              <a:gd name="connsiteX10" fmla="*/ 246052 w 1406023"/>
              <a:gd name="connsiteY10" fmla="*/ 240753 h 719864"/>
              <a:gd name="connsiteX11" fmla="*/ 69 w 1406023"/>
              <a:gd name="connsiteY11" fmla="*/ 240753 h 719864"/>
              <a:gd name="connsiteX12" fmla="*/ 69 w 1406023"/>
              <a:gd name="connsiteY12" fmla="*/ 124895 h 719864"/>
              <a:gd name="connsiteX13" fmla="*/ 0 w 1406023"/>
              <a:gd name="connsiteY13" fmla="*/ 124553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70283" y="719864"/>
                  <a:pt x="27643" y="689648"/>
                  <a:pt x="9429" y="646586"/>
                </a:cubicBezTo>
                <a:lnTo>
                  <a:pt x="69" y="600226"/>
                </a:lnTo>
                <a:lnTo>
                  <a:pt x="69" y="488941"/>
                </a:lnTo>
                <a:lnTo>
                  <a:pt x="246052" y="488941"/>
                </a:lnTo>
                <a:lnTo>
                  <a:pt x="246052" y="240753"/>
                </a:lnTo>
                <a:lnTo>
                  <a:pt x="69" y="240753"/>
                </a:lnTo>
                <a:lnTo>
                  <a:pt x="69" y="124895"/>
                </a:lnTo>
                <a:lnTo>
                  <a:pt x="0" y="124553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370A41-8B6A-8ABF-1C34-54E1D033880A}"/>
              </a:ext>
            </a:extLst>
          </p:cNvPr>
          <p:cNvSpPr txBox="1"/>
          <p:nvPr/>
        </p:nvSpPr>
        <p:spPr>
          <a:xfrm>
            <a:off x="9066356" y="9561530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F6630CF-609E-E7AF-8806-61BFBECB9A61}"/>
              </a:ext>
            </a:extLst>
          </p:cNvPr>
          <p:cNvSpPr txBox="1"/>
          <p:nvPr/>
        </p:nvSpPr>
        <p:spPr>
          <a:xfrm>
            <a:off x="11665753" y="9402196"/>
            <a:ext cx="932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5E1FC5-763E-584D-522D-8639E7F176BF}"/>
              </a:ext>
            </a:extLst>
          </p:cNvPr>
          <p:cNvSpPr txBox="1"/>
          <p:nvPr/>
        </p:nvSpPr>
        <p:spPr>
          <a:xfrm>
            <a:off x="12015601" y="9578035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71" name="Rectangle: Rounded Corners 11">
            <a:extLst>
              <a:ext uri="{FF2B5EF4-FFF2-40B4-BE49-F238E27FC236}">
                <a16:creationId xmlns:a16="http://schemas.microsoft.com/office/drawing/2014/main" id="{EBF81740-5236-C200-C8F4-D7E11592C747}"/>
              </a:ext>
            </a:extLst>
          </p:cNvPr>
          <p:cNvSpPr/>
          <p:nvPr/>
        </p:nvSpPr>
        <p:spPr>
          <a:xfrm>
            <a:off x="9956640" y="10132803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1F1EE7B-7D5F-ADC2-27BE-C04AA01C55C2}"/>
              </a:ext>
            </a:extLst>
          </p:cNvPr>
          <p:cNvSpPr/>
          <p:nvPr/>
        </p:nvSpPr>
        <p:spPr>
          <a:xfrm>
            <a:off x="11429168" y="10122059"/>
            <a:ext cx="1953272" cy="719864"/>
          </a:xfrm>
          <a:custGeom>
            <a:avLst/>
            <a:gdLst>
              <a:gd name="connsiteX0" fmla="*/ 119980 w 1953272"/>
              <a:gd name="connsiteY0" fmla="*/ 0 h 719864"/>
              <a:gd name="connsiteX1" fmla="*/ 1286043 w 1953272"/>
              <a:gd name="connsiteY1" fmla="*/ 0 h 719864"/>
              <a:gd name="connsiteX2" fmla="*/ 1406023 w 1953272"/>
              <a:gd name="connsiteY2" fmla="*/ 119980 h 719864"/>
              <a:gd name="connsiteX3" fmla="*/ 1406023 w 1953272"/>
              <a:gd name="connsiteY3" fmla="*/ 203702 h 719864"/>
              <a:gd name="connsiteX4" fmla="*/ 1542835 w 1953272"/>
              <a:gd name="connsiteY4" fmla="*/ 203702 h 719864"/>
              <a:gd name="connsiteX5" fmla="*/ 1542835 w 1953272"/>
              <a:gd name="connsiteY5" fmla="*/ 66890 h 719864"/>
              <a:gd name="connsiteX6" fmla="*/ 1816460 w 1953272"/>
              <a:gd name="connsiteY6" fmla="*/ 66890 h 719864"/>
              <a:gd name="connsiteX7" fmla="*/ 1816460 w 1953272"/>
              <a:gd name="connsiteY7" fmla="*/ 203702 h 719864"/>
              <a:gd name="connsiteX8" fmla="*/ 1953272 w 1953272"/>
              <a:gd name="connsiteY8" fmla="*/ 203702 h 719864"/>
              <a:gd name="connsiteX9" fmla="*/ 1953272 w 1953272"/>
              <a:gd name="connsiteY9" fmla="*/ 477327 h 719864"/>
              <a:gd name="connsiteX10" fmla="*/ 1816460 w 1953272"/>
              <a:gd name="connsiteY10" fmla="*/ 477327 h 719864"/>
              <a:gd name="connsiteX11" fmla="*/ 1816460 w 1953272"/>
              <a:gd name="connsiteY11" fmla="*/ 614139 h 719864"/>
              <a:gd name="connsiteX12" fmla="*/ 1542835 w 1953272"/>
              <a:gd name="connsiteY12" fmla="*/ 614139 h 719864"/>
              <a:gd name="connsiteX13" fmla="*/ 1542835 w 1953272"/>
              <a:gd name="connsiteY13" fmla="*/ 477327 h 719864"/>
              <a:gd name="connsiteX14" fmla="*/ 1406023 w 1953272"/>
              <a:gd name="connsiteY14" fmla="*/ 477327 h 719864"/>
              <a:gd name="connsiteX15" fmla="*/ 1406023 w 1953272"/>
              <a:gd name="connsiteY15" fmla="*/ 599884 h 719864"/>
              <a:gd name="connsiteX16" fmla="*/ 1286043 w 1953272"/>
              <a:gd name="connsiteY16" fmla="*/ 719864 h 719864"/>
              <a:gd name="connsiteX17" fmla="*/ 119980 w 1953272"/>
              <a:gd name="connsiteY17" fmla="*/ 719864 h 719864"/>
              <a:gd name="connsiteX18" fmla="*/ 0 w 1953272"/>
              <a:gd name="connsiteY18" fmla="*/ 599884 h 719864"/>
              <a:gd name="connsiteX19" fmla="*/ 0 w 1953272"/>
              <a:gd name="connsiteY19" fmla="*/ 119980 h 719864"/>
              <a:gd name="connsiteX20" fmla="*/ 119980 w 1953272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3272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03702"/>
                </a:lnTo>
                <a:lnTo>
                  <a:pt x="1542835" y="203702"/>
                </a:lnTo>
                <a:lnTo>
                  <a:pt x="1542835" y="66890"/>
                </a:lnTo>
                <a:lnTo>
                  <a:pt x="1816460" y="66890"/>
                </a:lnTo>
                <a:lnTo>
                  <a:pt x="1816460" y="203702"/>
                </a:lnTo>
                <a:lnTo>
                  <a:pt x="1953272" y="203702"/>
                </a:lnTo>
                <a:lnTo>
                  <a:pt x="1953272" y="477327"/>
                </a:lnTo>
                <a:lnTo>
                  <a:pt x="1816460" y="477327"/>
                </a:lnTo>
                <a:lnTo>
                  <a:pt x="1816460" y="614139"/>
                </a:lnTo>
                <a:lnTo>
                  <a:pt x="1542835" y="614139"/>
                </a:lnTo>
                <a:lnTo>
                  <a:pt x="1542835" y="477327"/>
                </a:lnTo>
                <a:lnTo>
                  <a:pt x="1406023" y="477327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C1BF3BC-FCD2-C810-DBFC-CDCEF032DA07}"/>
              </a:ext>
            </a:extLst>
          </p:cNvPr>
          <p:cNvSpPr/>
          <p:nvPr/>
        </p:nvSpPr>
        <p:spPr>
          <a:xfrm>
            <a:off x="8486013" y="10132803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77327 h 719864"/>
              <a:gd name="connsiteX8" fmla="*/ 129004 w 1406023"/>
              <a:gd name="connsiteY8" fmla="*/ 477327 h 719864"/>
              <a:gd name="connsiteX9" fmla="*/ 129004 w 1406023"/>
              <a:gd name="connsiteY9" fmla="*/ 614139 h 719864"/>
              <a:gd name="connsiteX10" fmla="*/ 402629 w 1406023"/>
              <a:gd name="connsiteY10" fmla="*/ 614139 h 719864"/>
              <a:gd name="connsiteX11" fmla="*/ 402629 w 1406023"/>
              <a:gd name="connsiteY11" fmla="*/ 477327 h 719864"/>
              <a:gd name="connsiteX12" fmla="*/ 539441 w 1406023"/>
              <a:gd name="connsiteY12" fmla="*/ 477327 h 719864"/>
              <a:gd name="connsiteX13" fmla="*/ 539441 w 1406023"/>
              <a:gd name="connsiteY13" fmla="*/ 203702 h 719864"/>
              <a:gd name="connsiteX14" fmla="*/ 402629 w 1406023"/>
              <a:gd name="connsiteY14" fmla="*/ 203702 h 719864"/>
              <a:gd name="connsiteX15" fmla="*/ 402629 w 1406023"/>
              <a:gd name="connsiteY15" fmla="*/ 66890 h 719864"/>
              <a:gd name="connsiteX16" fmla="*/ 129004 w 1406023"/>
              <a:gd name="connsiteY16" fmla="*/ 66890 h 719864"/>
              <a:gd name="connsiteX17" fmla="*/ 129004 w 1406023"/>
              <a:gd name="connsiteY17" fmla="*/ 203702 h 719864"/>
              <a:gd name="connsiteX18" fmla="*/ 0 w 1406023"/>
              <a:gd name="connsiteY18" fmla="*/ 203702 h 719864"/>
              <a:gd name="connsiteX19" fmla="*/ 0 w 1406023"/>
              <a:gd name="connsiteY19" fmla="*/ 119980 h 719864"/>
              <a:gd name="connsiteX20" fmla="*/ 119980 w 1406023"/>
              <a:gd name="connsiteY20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77327"/>
                </a:lnTo>
                <a:lnTo>
                  <a:pt x="129004" y="477327"/>
                </a:lnTo>
                <a:lnTo>
                  <a:pt x="129004" y="614139"/>
                </a:lnTo>
                <a:lnTo>
                  <a:pt x="402629" y="614139"/>
                </a:lnTo>
                <a:lnTo>
                  <a:pt x="402629" y="477327"/>
                </a:lnTo>
                <a:lnTo>
                  <a:pt x="539441" y="477327"/>
                </a:lnTo>
                <a:lnTo>
                  <a:pt x="539441" y="203702"/>
                </a:lnTo>
                <a:lnTo>
                  <a:pt x="402629" y="203702"/>
                </a:lnTo>
                <a:lnTo>
                  <a:pt x="402629" y="66890"/>
                </a:lnTo>
                <a:lnTo>
                  <a:pt x="129004" y="66890"/>
                </a:lnTo>
                <a:lnTo>
                  <a:pt x="129004" y="203702"/>
                </a:lnTo>
                <a:lnTo>
                  <a:pt x="0" y="203702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F7E38B-DE3B-7A42-B752-0F4793A16ADF}"/>
              </a:ext>
            </a:extLst>
          </p:cNvPr>
          <p:cNvSpPr txBox="1"/>
          <p:nvPr/>
        </p:nvSpPr>
        <p:spPr>
          <a:xfrm>
            <a:off x="9066356" y="10251158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EC8AC-88EB-D9E6-CDFE-AC95282F16AB}"/>
              </a:ext>
            </a:extLst>
          </p:cNvPr>
          <p:cNvSpPr txBox="1"/>
          <p:nvPr/>
        </p:nvSpPr>
        <p:spPr>
          <a:xfrm>
            <a:off x="9657901" y="1043349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05A745-6839-E15A-9595-D9FB97D51888}"/>
              </a:ext>
            </a:extLst>
          </p:cNvPr>
          <p:cNvSpPr txBox="1"/>
          <p:nvPr/>
        </p:nvSpPr>
        <p:spPr>
          <a:xfrm>
            <a:off x="10887467" y="1043349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7789E7-DDBE-C071-1AE2-D36CD81D82FF}"/>
              </a:ext>
            </a:extLst>
          </p:cNvPr>
          <p:cNvSpPr txBox="1"/>
          <p:nvPr/>
        </p:nvSpPr>
        <p:spPr>
          <a:xfrm>
            <a:off x="11742926" y="10251158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over</a:t>
            </a:r>
            <a:endParaRPr lang="en-GB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0AF322-FC15-95CF-6C8D-0046F12FFF18}"/>
              </a:ext>
            </a:extLst>
          </p:cNvPr>
          <p:cNvSpPr txBox="1"/>
          <p:nvPr/>
        </p:nvSpPr>
        <p:spPr>
          <a:xfrm>
            <a:off x="12084762" y="10445752"/>
            <a:ext cx="778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83" name="Rectangle: Rounded Corners 11">
            <a:extLst>
              <a:ext uri="{FF2B5EF4-FFF2-40B4-BE49-F238E27FC236}">
                <a16:creationId xmlns:a16="http://schemas.microsoft.com/office/drawing/2014/main" id="{D6206752-E299-6090-B104-7E5F561A0702}"/>
              </a:ext>
            </a:extLst>
          </p:cNvPr>
          <p:cNvSpPr/>
          <p:nvPr/>
        </p:nvSpPr>
        <p:spPr>
          <a:xfrm>
            <a:off x="9956640" y="10985591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16A5177-872C-F94F-AA8B-8D01CECA1F1B}"/>
              </a:ext>
            </a:extLst>
          </p:cNvPr>
          <p:cNvSpPr/>
          <p:nvPr/>
        </p:nvSpPr>
        <p:spPr>
          <a:xfrm>
            <a:off x="11427267" y="10985591"/>
            <a:ext cx="1988800" cy="719864"/>
          </a:xfrm>
          <a:custGeom>
            <a:avLst/>
            <a:gdLst>
              <a:gd name="connsiteX0" fmla="*/ 119980 w 1988800"/>
              <a:gd name="connsiteY0" fmla="*/ 0 h 719864"/>
              <a:gd name="connsiteX1" fmla="*/ 1286043 w 1988800"/>
              <a:gd name="connsiteY1" fmla="*/ 0 h 719864"/>
              <a:gd name="connsiteX2" fmla="*/ 1406023 w 1988800"/>
              <a:gd name="connsiteY2" fmla="*/ 119980 h 719864"/>
              <a:gd name="connsiteX3" fmla="*/ 1406023 w 1988800"/>
              <a:gd name="connsiteY3" fmla="*/ 256135 h 719864"/>
              <a:gd name="connsiteX4" fmla="*/ 1673306 w 1988800"/>
              <a:gd name="connsiteY4" fmla="*/ 256135 h 719864"/>
              <a:gd name="connsiteX5" fmla="*/ 1673306 w 1988800"/>
              <a:gd name="connsiteY5" fmla="*/ 161736 h 719864"/>
              <a:gd name="connsiteX6" fmla="*/ 1988800 w 1988800"/>
              <a:gd name="connsiteY6" fmla="*/ 350535 h 719864"/>
              <a:gd name="connsiteX7" fmla="*/ 1673306 w 1988800"/>
              <a:gd name="connsiteY7" fmla="*/ 539334 h 719864"/>
              <a:gd name="connsiteX8" fmla="*/ 1673306 w 1988800"/>
              <a:gd name="connsiteY8" fmla="*/ 444934 h 719864"/>
              <a:gd name="connsiteX9" fmla="*/ 1406023 w 1988800"/>
              <a:gd name="connsiteY9" fmla="*/ 444934 h 719864"/>
              <a:gd name="connsiteX10" fmla="*/ 1406023 w 1988800"/>
              <a:gd name="connsiteY10" fmla="*/ 599884 h 719864"/>
              <a:gd name="connsiteX11" fmla="*/ 1286043 w 1988800"/>
              <a:gd name="connsiteY11" fmla="*/ 719864 h 719864"/>
              <a:gd name="connsiteX12" fmla="*/ 119980 w 1988800"/>
              <a:gd name="connsiteY12" fmla="*/ 719864 h 719864"/>
              <a:gd name="connsiteX13" fmla="*/ 0 w 1988800"/>
              <a:gd name="connsiteY13" fmla="*/ 599884 h 719864"/>
              <a:gd name="connsiteX14" fmla="*/ 0 w 1988800"/>
              <a:gd name="connsiteY14" fmla="*/ 119980 h 719864"/>
              <a:gd name="connsiteX15" fmla="*/ 119980 w 1988800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88800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256135"/>
                </a:lnTo>
                <a:lnTo>
                  <a:pt x="1673306" y="256135"/>
                </a:lnTo>
                <a:lnTo>
                  <a:pt x="1673306" y="161736"/>
                </a:lnTo>
                <a:lnTo>
                  <a:pt x="1988800" y="350535"/>
                </a:lnTo>
                <a:lnTo>
                  <a:pt x="1673306" y="539334"/>
                </a:lnTo>
                <a:lnTo>
                  <a:pt x="1673306" y="444934"/>
                </a:lnTo>
                <a:lnTo>
                  <a:pt x="1406023" y="444934"/>
                </a:ln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505DD6-AB8B-5BCF-9578-A17DEC873B09}"/>
              </a:ext>
            </a:extLst>
          </p:cNvPr>
          <p:cNvSpPr txBox="1"/>
          <p:nvPr/>
        </p:nvSpPr>
        <p:spPr>
          <a:xfrm>
            <a:off x="11774171" y="11107999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1F8C4D-6069-5ED7-3B23-DA2FE8A695CC}"/>
              </a:ext>
            </a:extLst>
          </p:cNvPr>
          <p:cNvSpPr txBox="1"/>
          <p:nvPr/>
        </p:nvSpPr>
        <p:spPr>
          <a:xfrm>
            <a:off x="12275569" y="11299006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E425BE-BB3A-0DAD-7045-50CB498A9784}"/>
              </a:ext>
            </a:extLst>
          </p:cNvPr>
          <p:cNvSpPr txBox="1"/>
          <p:nvPr/>
        </p:nvSpPr>
        <p:spPr>
          <a:xfrm>
            <a:off x="10813343" y="11306284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4B2C3E-98DF-50FC-C31D-6E077AB3FAF7}"/>
              </a:ext>
            </a:extLst>
          </p:cNvPr>
          <p:cNvSpPr/>
          <p:nvPr/>
        </p:nvSpPr>
        <p:spPr>
          <a:xfrm>
            <a:off x="8486013" y="10992914"/>
            <a:ext cx="1406023" cy="719864"/>
          </a:xfrm>
          <a:custGeom>
            <a:avLst/>
            <a:gdLst>
              <a:gd name="connsiteX0" fmla="*/ 119980 w 1406023"/>
              <a:gd name="connsiteY0" fmla="*/ 0 h 719864"/>
              <a:gd name="connsiteX1" fmla="*/ 1286043 w 1406023"/>
              <a:gd name="connsiteY1" fmla="*/ 0 h 719864"/>
              <a:gd name="connsiteX2" fmla="*/ 1406023 w 1406023"/>
              <a:gd name="connsiteY2" fmla="*/ 119980 h 719864"/>
              <a:gd name="connsiteX3" fmla="*/ 1406023 w 1406023"/>
              <a:gd name="connsiteY3" fmla="*/ 599884 h 719864"/>
              <a:gd name="connsiteX4" fmla="*/ 1286043 w 1406023"/>
              <a:gd name="connsiteY4" fmla="*/ 719864 h 719864"/>
              <a:gd name="connsiteX5" fmla="*/ 119980 w 1406023"/>
              <a:gd name="connsiteY5" fmla="*/ 719864 h 719864"/>
              <a:gd name="connsiteX6" fmla="*/ 0 w 1406023"/>
              <a:gd name="connsiteY6" fmla="*/ 599884 h 719864"/>
              <a:gd name="connsiteX7" fmla="*/ 0 w 1406023"/>
              <a:gd name="connsiteY7" fmla="*/ 444934 h 719864"/>
              <a:gd name="connsiteX8" fmla="*/ 257360 w 1406023"/>
              <a:gd name="connsiteY8" fmla="*/ 444934 h 719864"/>
              <a:gd name="connsiteX9" fmla="*/ 257360 w 1406023"/>
              <a:gd name="connsiteY9" fmla="*/ 539334 h 719864"/>
              <a:gd name="connsiteX10" fmla="*/ 572854 w 1406023"/>
              <a:gd name="connsiteY10" fmla="*/ 350535 h 719864"/>
              <a:gd name="connsiteX11" fmla="*/ 257360 w 1406023"/>
              <a:gd name="connsiteY11" fmla="*/ 161736 h 719864"/>
              <a:gd name="connsiteX12" fmla="*/ 257360 w 1406023"/>
              <a:gd name="connsiteY12" fmla="*/ 256135 h 719864"/>
              <a:gd name="connsiteX13" fmla="*/ 0 w 1406023"/>
              <a:gd name="connsiteY13" fmla="*/ 256135 h 719864"/>
              <a:gd name="connsiteX14" fmla="*/ 0 w 1406023"/>
              <a:gd name="connsiteY14" fmla="*/ 119980 h 719864"/>
              <a:gd name="connsiteX15" fmla="*/ 119980 w 1406023"/>
              <a:gd name="connsiteY15" fmla="*/ 0 h 71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06023" h="719864">
                <a:moveTo>
                  <a:pt x="119980" y="0"/>
                </a:moveTo>
                <a:lnTo>
                  <a:pt x="1286043" y="0"/>
                </a:lnTo>
                <a:cubicBezTo>
                  <a:pt x="1352306" y="0"/>
                  <a:pt x="1406023" y="53717"/>
                  <a:pt x="1406023" y="119980"/>
                </a:cubicBezTo>
                <a:lnTo>
                  <a:pt x="1406023" y="599884"/>
                </a:lnTo>
                <a:cubicBezTo>
                  <a:pt x="1406023" y="666147"/>
                  <a:pt x="1352306" y="719864"/>
                  <a:pt x="1286043" y="719864"/>
                </a:cubicBezTo>
                <a:lnTo>
                  <a:pt x="119980" y="719864"/>
                </a:lnTo>
                <a:cubicBezTo>
                  <a:pt x="53717" y="719864"/>
                  <a:pt x="0" y="666147"/>
                  <a:pt x="0" y="599884"/>
                </a:cubicBezTo>
                <a:lnTo>
                  <a:pt x="0" y="444934"/>
                </a:lnTo>
                <a:lnTo>
                  <a:pt x="257360" y="444934"/>
                </a:lnTo>
                <a:lnTo>
                  <a:pt x="257360" y="539334"/>
                </a:lnTo>
                <a:lnTo>
                  <a:pt x="572854" y="350535"/>
                </a:lnTo>
                <a:lnTo>
                  <a:pt x="257360" y="161736"/>
                </a:lnTo>
                <a:lnTo>
                  <a:pt x="257360" y="256135"/>
                </a:lnTo>
                <a:lnTo>
                  <a:pt x="0" y="256135"/>
                </a:lnTo>
                <a:lnTo>
                  <a:pt x="0" y="119980"/>
                </a:lnTo>
                <a:cubicBezTo>
                  <a:pt x="0" y="53717"/>
                  <a:pt x="53717" y="0"/>
                  <a:pt x="11998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35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41AE424-D20C-F0A8-1A07-E830B0F90992}"/>
              </a:ext>
            </a:extLst>
          </p:cNvPr>
          <p:cNvSpPr txBox="1"/>
          <p:nvPr/>
        </p:nvSpPr>
        <p:spPr>
          <a:xfrm>
            <a:off x="9122020" y="11114690"/>
            <a:ext cx="778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lazy</a:t>
            </a:r>
            <a:endParaRPr lang="en-GB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E66B53-3A38-95E6-5923-E329C52D9762}"/>
              </a:ext>
            </a:extLst>
          </p:cNvPr>
          <p:cNvSpPr txBox="1"/>
          <p:nvPr/>
        </p:nvSpPr>
        <p:spPr>
          <a:xfrm>
            <a:off x="9632537" y="11306013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q</a:t>
            </a:r>
          </a:p>
        </p:txBody>
      </p:sp>
      <p:sp>
        <p:nvSpPr>
          <p:cNvPr id="204" name="Rectangle: Rounded Corners 11">
            <a:extLst>
              <a:ext uri="{FF2B5EF4-FFF2-40B4-BE49-F238E27FC236}">
                <a16:creationId xmlns:a16="http://schemas.microsoft.com/office/drawing/2014/main" id="{3FA8C86E-F8CD-CF7E-4676-1F0607CED502}"/>
              </a:ext>
            </a:extLst>
          </p:cNvPr>
          <p:cNvSpPr/>
          <p:nvPr/>
        </p:nvSpPr>
        <p:spPr>
          <a:xfrm>
            <a:off x="9925862" y="11834377"/>
            <a:ext cx="1406023" cy="71986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effectLst>
                <a:outerShdw blurRad="50800" dist="50800" dir="5400000" sx="59000" sy="59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dog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1C658DB-D05F-F65E-7FF0-96CE6D886610}"/>
              </a:ext>
            </a:extLst>
          </p:cNvPr>
          <p:cNvSpPr txBox="1"/>
          <p:nvPr/>
        </p:nvSpPr>
        <p:spPr>
          <a:xfrm>
            <a:off x="10853851" y="12194309"/>
            <a:ext cx="2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LT Std 35 Light" panose="020B0402020203020204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6562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29370</TotalTime>
  <Words>567</Words>
  <Application>Microsoft Office PowerPoint</Application>
  <PresentationFormat>Custom</PresentationFormat>
  <Paragraphs>257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Nova Light</vt:lpstr>
      <vt:lpstr>Arial Rounded MT Bold</vt:lpstr>
      <vt:lpstr>Avenir LT Std 35 Light</vt:lpstr>
      <vt:lpstr>Calibri</vt:lpstr>
      <vt:lpstr>Calibri Light</vt:lpstr>
      <vt:lpstr>Cambria Math</vt:lpstr>
      <vt:lpstr>Office Theme</vt:lpstr>
      <vt:lpstr>“The quick brown fox jumped over the lazy dog.”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Norman</cp:lastModifiedBy>
  <cp:revision>104</cp:revision>
  <dcterms:created xsi:type="dcterms:W3CDTF">2023-03-23T15:44:16Z</dcterms:created>
  <dcterms:modified xsi:type="dcterms:W3CDTF">2023-11-30T22:05:42Z</dcterms:modified>
</cp:coreProperties>
</file>