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816"/>
  </p:normalViewPr>
  <p:slideViewPr>
    <p:cSldViewPr snapToGrid="0">
      <p:cViewPr>
        <p:scale>
          <a:sx n="66" d="100"/>
          <a:sy n="66" d="100"/>
        </p:scale>
        <p:origin x="2496" y="3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28727</TotalTime>
  <Words>252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 Light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99</cp:revision>
  <dcterms:created xsi:type="dcterms:W3CDTF">2023-03-23T15:44:16Z</dcterms:created>
  <dcterms:modified xsi:type="dcterms:W3CDTF">2023-11-26T23:25:30Z</dcterms:modified>
</cp:coreProperties>
</file>