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6" r:id="rId2"/>
    <p:sldId id="267" r:id="rId3"/>
    <p:sldId id="265" r:id="rId4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7FFF"/>
    <a:srgbClr val="00FFFF"/>
    <a:srgbClr val="80FFFF"/>
    <a:srgbClr val="FFFF00"/>
    <a:srgbClr val="FFFF80"/>
    <a:srgbClr val="FFFFFF"/>
    <a:srgbClr val="292929"/>
    <a:srgbClr val="C55A11"/>
    <a:srgbClr val="528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 autoAdjust="0"/>
    <p:restoredTop sz="95816"/>
  </p:normalViewPr>
  <p:slideViewPr>
    <p:cSldViewPr snapToGrid="0">
      <p:cViewPr>
        <p:scale>
          <a:sx n="100" d="100"/>
          <a:sy n="100" d="100"/>
        </p:scale>
        <p:origin x="2093" y="-63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D971-A961-9A42-9A63-C604077EA4F7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5446-ABAA-E94F-9736-AA9B4FB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4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4EE7-27F9-CA4B-A813-4F9DBE34D8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A6CC186-E587-B4AF-7A07-F8024DFA2749}"/>
              </a:ext>
            </a:extLst>
          </p:cNvPr>
          <p:cNvGrpSpPr/>
          <p:nvPr/>
        </p:nvGrpSpPr>
        <p:grpSpPr>
          <a:xfrm flipH="1">
            <a:off x="14051910" y="2217080"/>
            <a:ext cx="2242502" cy="978522"/>
            <a:chOff x="9942449" y="2949150"/>
            <a:chExt cx="2572639" cy="915714"/>
          </a:xfrm>
        </p:grpSpPr>
        <p:sp>
          <p:nvSpPr>
            <p:cNvPr id="36" name="Rounded Rectangle 125">
              <a:extLst>
                <a:ext uri="{FF2B5EF4-FFF2-40B4-BE49-F238E27FC236}">
                  <a16:creationId xmlns:a16="http://schemas.microsoft.com/office/drawing/2014/main" id="{121D175D-AFE5-32FB-12FC-154367823259}"/>
                </a:ext>
              </a:extLst>
            </p:cNvPr>
            <p:cNvSpPr/>
            <p:nvPr/>
          </p:nvSpPr>
          <p:spPr>
            <a:xfrm>
              <a:off x="9942449" y="3014137"/>
              <a:ext cx="2505401" cy="80288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C9A5E7-7022-3E35-5DF4-D5514FD7C0D3}"/>
                </a:ext>
              </a:extLst>
            </p:cNvPr>
            <p:cNvSpPr/>
            <p:nvPr/>
          </p:nvSpPr>
          <p:spPr>
            <a:xfrm>
              <a:off x="11216289" y="2949150"/>
              <a:ext cx="1298799" cy="91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9EAE4EF-2E7D-4A16-2878-9FB1EF8D653A}"/>
              </a:ext>
            </a:extLst>
          </p:cNvPr>
          <p:cNvSpPr/>
          <p:nvPr/>
        </p:nvSpPr>
        <p:spPr>
          <a:xfrm>
            <a:off x="14748195" y="2518118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90239F-6A3C-3D00-3F3F-CA1FBF6C7FF9}"/>
              </a:ext>
            </a:extLst>
          </p:cNvPr>
          <p:cNvGrpSpPr/>
          <p:nvPr/>
        </p:nvGrpSpPr>
        <p:grpSpPr>
          <a:xfrm>
            <a:off x="14957553" y="2910544"/>
            <a:ext cx="468998" cy="468998"/>
            <a:chOff x="4989908" y="5259485"/>
            <a:chExt cx="1012654" cy="101265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5400C00-7CD2-89B3-5C7E-356B89A83FB1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167">
              <a:extLst>
                <a:ext uri="{FF2B5EF4-FFF2-40B4-BE49-F238E27FC236}">
                  <a16:creationId xmlns:a16="http://schemas.microsoft.com/office/drawing/2014/main" id="{5F6C0F5A-681C-72C1-40F0-AA6D2961D398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Chevron 170">
            <a:extLst>
              <a:ext uri="{FF2B5EF4-FFF2-40B4-BE49-F238E27FC236}">
                <a16:creationId xmlns:a16="http://schemas.microsoft.com/office/drawing/2014/main" id="{5A4FFBD4-5148-9E4A-EC8B-631B5B99D397}"/>
              </a:ext>
            </a:extLst>
          </p:cNvPr>
          <p:cNvSpPr/>
          <p:nvPr/>
        </p:nvSpPr>
        <p:spPr>
          <a:xfrm rot="10800000">
            <a:off x="15342728" y="3028751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225472-0EAF-5101-AFB2-C7AA2330D3FC}"/>
              </a:ext>
            </a:extLst>
          </p:cNvPr>
          <p:cNvCxnSpPr>
            <a:cxnSpLocks/>
          </p:cNvCxnSpPr>
          <p:nvPr/>
        </p:nvCxnSpPr>
        <p:spPr>
          <a:xfrm flipH="1" flipV="1">
            <a:off x="15191446" y="2850305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416864-6CBC-34A4-305F-C996B860FBCF}"/>
              </a:ext>
            </a:extLst>
          </p:cNvPr>
          <p:cNvCxnSpPr>
            <a:cxnSpLocks/>
            <a:stCxn id="170" idx="2"/>
            <a:endCxn id="470" idx="0"/>
          </p:cNvCxnSpPr>
          <p:nvPr/>
        </p:nvCxnSpPr>
        <p:spPr>
          <a:xfrm flipH="1">
            <a:off x="15182562" y="2094652"/>
            <a:ext cx="716" cy="4061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82A00C-127E-2A35-AC23-F34C42403CA9}"/>
              </a:ext>
            </a:extLst>
          </p:cNvPr>
          <p:cNvGrpSpPr/>
          <p:nvPr/>
        </p:nvGrpSpPr>
        <p:grpSpPr>
          <a:xfrm>
            <a:off x="14536724" y="2616788"/>
            <a:ext cx="188841" cy="188842"/>
            <a:chOff x="6762695" y="5234233"/>
            <a:chExt cx="188841" cy="18884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F762F77-31BF-EB51-166C-797DD50A84F3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3F0CCC-39FB-8B1E-D7BB-56295A7319C9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D4F5E9-6218-2AD5-B076-DD5E4D15A945}"/>
              </a:ext>
            </a:extLst>
          </p:cNvPr>
          <p:cNvGrpSpPr/>
          <p:nvPr/>
        </p:nvGrpSpPr>
        <p:grpSpPr>
          <a:xfrm>
            <a:off x="15666062" y="2611920"/>
            <a:ext cx="213697" cy="188842"/>
            <a:chOff x="6114441" y="4148345"/>
            <a:chExt cx="240990" cy="21295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9C8823B-5818-AF88-E888-D6EDE231D0BE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38E1800-359C-0386-19AB-0D7DC31D0A32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A5DC88-0A8A-EDEC-AC9C-55204959C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C8714E0C-464E-21E6-A38F-6D70027BE4E0}"/>
              </a:ext>
            </a:extLst>
          </p:cNvPr>
          <p:cNvGrpSpPr/>
          <p:nvPr/>
        </p:nvGrpSpPr>
        <p:grpSpPr>
          <a:xfrm>
            <a:off x="14865236" y="2500807"/>
            <a:ext cx="634652" cy="324178"/>
            <a:chOff x="3448663" y="1963491"/>
            <a:chExt cx="2171399" cy="1109143"/>
          </a:xfrm>
        </p:grpSpPr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0E7B98DF-43E4-8B38-5608-78251D331AA8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471" name="Chevron 51">
                <a:extLst>
                  <a:ext uri="{FF2B5EF4-FFF2-40B4-BE49-F238E27FC236}">
                    <a16:creationId xmlns:a16="http://schemas.microsoft.com/office/drawing/2014/main" id="{AC98B633-060F-A9BE-349F-6CA2739BA8C7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Chevron 52">
                <a:extLst>
                  <a:ext uri="{FF2B5EF4-FFF2-40B4-BE49-F238E27FC236}">
                    <a16:creationId xmlns:a16="http://schemas.microsoft.com/office/drawing/2014/main" id="{3444DAF4-B161-36D7-6292-6763A9C6C037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Chevron 53">
                <a:extLst>
                  <a:ext uri="{FF2B5EF4-FFF2-40B4-BE49-F238E27FC236}">
                    <a16:creationId xmlns:a16="http://schemas.microsoft.com/office/drawing/2014/main" id="{FA2CB02D-2890-97C3-5367-553941D589C6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Chevron 54">
                <a:extLst>
                  <a:ext uri="{FF2B5EF4-FFF2-40B4-BE49-F238E27FC236}">
                    <a16:creationId xmlns:a16="http://schemas.microsoft.com/office/drawing/2014/main" id="{0BC9B2F4-B562-F04A-422C-79C09EE1492A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Chevron 55">
                <a:extLst>
                  <a:ext uri="{FF2B5EF4-FFF2-40B4-BE49-F238E27FC236}">
                    <a16:creationId xmlns:a16="http://schemas.microsoft.com/office/drawing/2014/main" id="{D5849079-6E76-90ED-DA50-91D62BD75B96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Chevron 56">
                <a:extLst>
                  <a:ext uri="{FF2B5EF4-FFF2-40B4-BE49-F238E27FC236}">
                    <a16:creationId xmlns:a16="http://schemas.microsoft.com/office/drawing/2014/main" id="{2757CA60-DFF4-690E-5E60-14A1F9B7F324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Chevron 57">
                <a:extLst>
                  <a:ext uri="{FF2B5EF4-FFF2-40B4-BE49-F238E27FC236}">
                    <a16:creationId xmlns:a16="http://schemas.microsoft.com/office/drawing/2014/main" id="{1EB30D79-7C84-2918-6645-EB3FC4BB75C3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Chevron 58">
                <a:extLst>
                  <a:ext uri="{FF2B5EF4-FFF2-40B4-BE49-F238E27FC236}">
                    <a16:creationId xmlns:a16="http://schemas.microsoft.com/office/drawing/2014/main" id="{A491F250-4156-89F1-A277-F7E5133555F0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Chevron 59">
                <a:extLst>
                  <a:ext uri="{FF2B5EF4-FFF2-40B4-BE49-F238E27FC236}">
                    <a16:creationId xmlns:a16="http://schemas.microsoft.com/office/drawing/2014/main" id="{C4DDBBD0-BC0E-C400-FBCD-8387EBE7AF93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00960225-FFDF-1029-5EE8-B0FB2B9027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412B9353-A13B-6860-5AC7-B8734EEA4E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0" name="Rounded Rectangle 50">
              <a:extLst>
                <a:ext uri="{FF2B5EF4-FFF2-40B4-BE49-F238E27FC236}">
                  <a16:creationId xmlns:a16="http://schemas.microsoft.com/office/drawing/2014/main" id="{E02D9B56-820A-EC5D-7A76-4A16C1620C9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5612583A-1374-4053-1023-A850D39351B4}"/>
              </a:ext>
            </a:extLst>
          </p:cNvPr>
          <p:cNvGrpSpPr/>
          <p:nvPr/>
        </p:nvGrpSpPr>
        <p:grpSpPr>
          <a:xfrm>
            <a:off x="14865236" y="3466457"/>
            <a:ext cx="634652" cy="324178"/>
            <a:chOff x="3448663" y="1963491"/>
            <a:chExt cx="2171399" cy="1109143"/>
          </a:xfrm>
        </p:grpSpPr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CA0AE285-63BD-FA57-0D0E-EB1BA29BC095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497" name="Chevron 51">
                <a:extLst>
                  <a:ext uri="{FF2B5EF4-FFF2-40B4-BE49-F238E27FC236}">
                    <a16:creationId xmlns:a16="http://schemas.microsoft.com/office/drawing/2014/main" id="{13F97A34-F083-8840-58A2-2A0A212C042F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Chevron 52">
                <a:extLst>
                  <a:ext uri="{FF2B5EF4-FFF2-40B4-BE49-F238E27FC236}">
                    <a16:creationId xmlns:a16="http://schemas.microsoft.com/office/drawing/2014/main" id="{6D656EEA-F3CE-5659-2A9D-C7B8C1D50ED9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Chevron 53">
                <a:extLst>
                  <a:ext uri="{FF2B5EF4-FFF2-40B4-BE49-F238E27FC236}">
                    <a16:creationId xmlns:a16="http://schemas.microsoft.com/office/drawing/2014/main" id="{26C9C47D-D1F4-C274-5A78-E953CDE152FD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Chevron 54">
                <a:extLst>
                  <a:ext uri="{FF2B5EF4-FFF2-40B4-BE49-F238E27FC236}">
                    <a16:creationId xmlns:a16="http://schemas.microsoft.com/office/drawing/2014/main" id="{013DB511-5C74-2265-274C-B3AB9BB5965B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Chevron 55">
                <a:extLst>
                  <a:ext uri="{FF2B5EF4-FFF2-40B4-BE49-F238E27FC236}">
                    <a16:creationId xmlns:a16="http://schemas.microsoft.com/office/drawing/2014/main" id="{4373397C-209F-E9CB-340E-EC2F7FEA0B15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Chevron 56">
                <a:extLst>
                  <a:ext uri="{FF2B5EF4-FFF2-40B4-BE49-F238E27FC236}">
                    <a16:creationId xmlns:a16="http://schemas.microsoft.com/office/drawing/2014/main" id="{431AC769-B64A-8550-5E24-C8DE6B018FC4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Chevron 57">
                <a:extLst>
                  <a:ext uri="{FF2B5EF4-FFF2-40B4-BE49-F238E27FC236}">
                    <a16:creationId xmlns:a16="http://schemas.microsoft.com/office/drawing/2014/main" id="{3BFFDCD3-C062-61D2-5C35-12431F516AF2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Chevron 58">
                <a:extLst>
                  <a:ext uri="{FF2B5EF4-FFF2-40B4-BE49-F238E27FC236}">
                    <a16:creationId xmlns:a16="http://schemas.microsoft.com/office/drawing/2014/main" id="{30492BAF-B27B-A81D-29D3-82E11EE068E3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Chevron 59">
                <a:extLst>
                  <a:ext uri="{FF2B5EF4-FFF2-40B4-BE49-F238E27FC236}">
                    <a16:creationId xmlns:a16="http://schemas.microsoft.com/office/drawing/2014/main" id="{07C150F0-9987-2254-A6FE-18A4F8262428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41B859EC-2465-D846-EA15-4AA87E2B42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E4D1CD76-63B4-7F29-611E-C63B47300B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6" name="Rounded Rectangle 50">
              <a:extLst>
                <a:ext uri="{FF2B5EF4-FFF2-40B4-BE49-F238E27FC236}">
                  <a16:creationId xmlns:a16="http://schemas.microsoft.com/office/drawing/2014/main" id="{8418885E-A6AB-94D8-958C-0143115B63C2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34F7170-292A-9D01-1CCD-59369B146D7E}"/>
              </a:ext>
            </a:extLst>
          </p:cNvPr>
          <p:cNvGrpSpPr/>
          <p:nvPr/>
        </p:nvGrpSpPr>
        <p:grpSpPr>
          <a:xfrm flipH="1">
            <a:off x="14040989" y="3886704"/>
            <a:ext cx="2242502" cy="978522"/>
            <a:chOff x="9942449" y="2949150"/>
            <a:chExt cx="2572639" cy="915714"/>
          </a:xfrm>
        </p:grpSpPr>
        <p:sp>
          <p:nvSpPr>
            <p:cNvPr id="105" name="Rounded Rectangle 125">
              <a:extLst>
                <a:ext uri="{FF2B5EF4-FFF2-40B4-BE49-F238E27FC236}">
                  <a16:creationId xmlns:a16="http://schemas.microsoft.com/office/drawing/2014/main" id="{EE10A3D6-B7C2-9CFC-2FB7-444E57261477}"/>
                </a:ext>
              </a:extLst>
            </p:cNvPr>
            <p:cNvSpPr/>
            <p:nvPr/>
          </p:nvSpPr>
          <p:spPr>
            <a:xfrm>
              <a:off x="9942449" y="3014137"/>
              <a:ext cx="2505401" cy="80288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0430420-E498-6615-72AB-9776ED375CB4}"/>
                </a:ext>
              </a:extLst>
            </p:cNvPr>
            <p:cNvSpPr/>
            <p:nvPr/>
          </p:nvSpPr>
          <p:spPr>
            <a:xfrm>
              <a:off x="11216289" y="2949150"/>
              <a:ext cx="1298799" cy="91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F1103D25-DB9C-9311-6B74-6C2C2767C279}"/>
              </a:ext>
            </a:extLst>
          </p:cNvPr>
          <p:cNvSpPr/>
          <p:nvPr/>
        </p:nvSpPr>
        <p:spPr>
          <a:xfrm>
            <a:off x="14737274" y="4187742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6780210-74C9-7121-7515-D5751F342B99}"/>
              </a:ext>
            </a:extLst>
          </p:cNvPr>
          <p:cNvGrpSpPr/>
          <p:nvPr/>
        </p:nvGrpSpPr>
        <p:grpSpPr>
          <a:xfrm>
            <a:off x="14946632" y="4580168"/>
            <a:ext cx="468998" cy="468998"/>
            <a:chOff x="4989908" y="5259485"/>
            <a:chExt cx="1012654" cy="1012654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A7362FE-7C84-68ED-DDA4-DF2BB04F77BA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67">
              <a:extLst>
                <a:ext uri="{FF2B5EF4-FFF2-40B4-BE49-F238E27FC236}">
                  <a16:creationId xmlns:a16="http://schemas.microsoft.com/office/drawing/2014/main" id="{D1CA473F-644B-746F-60C5-B2368CC2F852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Chevron 170">
            <a:extLst>
              <a:ext uri="{FF2B5EF4-FFF2-40B4-BE49-F238E27FC236}">
                <a16:creationId xmlns:a16="http://schemas.microsoft.com/office/drawing/2014/main" id="{959C0C8C-C660-3631-5AF2-6652D0DE4602}"/>
              </a:ext>
            </a:extLst>
          </p:cNvPr>
          <p:cNvSpPr/>
          <p:nvPr/>
        </p:nvSpPr>
        <p:spPr>
          <a:xfrm rot="10800000">
            <a:off x="15331807" y="4698375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BF9EB4A-BDB8-B4E5-3942-ADB50509FCE0}"/>
              </a:ext>
            </a:extLst>
          </p:cNvPr>
          <p:cNvCxnSpPr>
            <a:cxnSpLocks/>
          </p:cNvCxnSpPr>
          <p:nvPr/>
        </p:nvCxnSpPr>
        <p:spPr>
          <a:xfrm flipH="1" flipV="1">
            <a:off x="15175445" y="4519929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A557F8C-4B94-B665-9658-3A6D288C197D}"/>
              </a:ext>
            </a:extLst>
          </p:cNvPr>
          <p:cNvGrpSpPr/>
          <p:nvPr/>
        </p:nvGrpSpPr>
        <p:grpSpPr>
          <a:xfrm>
            <a:off x="14525803" y="4286412"/>
            <a:ext cx="188841" cy="188842"/>
            <a:chOff x="6762695" y="5234233"/>
            <a:chExt cx="188841" cy="18884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FD83FF5-FC31-1B95-18EC-1F64A96B6C2B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C214376-BC51-F3DA-0798-07914E97E4DC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DC51951-FD32-B847-96C2-2273BB6DB61A}"/>
              </a:ext>
            </a:extLst>
          </p:cNvPr>
          <p:cNvGrpSpPr/>
          <p:nvPr/>
        </p:nvGrpSpPr>
        <p:grpSpPr>
          <a:xfrm>
            <a:off x="15655141" y="4281544"/>
            <a:ext cx="213697" cy="188842"/>
            <a:chOff x="6114441" y="4148345"/>
            <a:chExt cx="240990" cy="21295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FD6F059-D54A-4C97-59F3-D4C015FA9244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721FAC8-C5FB-35F9-60D0-46C45FDF5CF6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8DE6012-A1A4-D905-1A7C-4E0DFA1C8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65D9D8D-56E9-D86C-898C-99D0E0B4C4A2}"/>
              </a:ext>
            </a:extLst>
          </p:cNvPr>
          <p:cNvGrpSpPr/>
          <p:nvPr/>
        </p:nvGrpSpPr>
        <p:grpSpPr>
          <a:xfrm>
            <a:off x="14864475" y="4170431"/>
            <a:ext cx="634652" cy="324178"/>
            <a:chOff x="3448663" y="1963491"/>
            <a:chExt cx="2171399" cy="1109143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1324CA1-724B-2B05-1E5E-8FB44D7232D3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23" name="Chevron 51">
                <a:extLst>
                  <a:ext uri="{FF2B5EF4-FFF2-40B4-BE49-F238E27FC236}">
                    <a16:creationId xmlns:a16="http://schemas.microsoft.com/office/drawing/2014/main" id="{8D20FF53-D93A-39FE-4F05-F9115EC83676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Chevron 52">
                <a:extLst>
                  <a:ext uri="{FF2B5EF4-FFF2-40B4-BE49-F238E27FC236}">
                    <a16:creationId xmlns:a16="http://schemas.microsoft.com/office/drawing/2014/main" id="{147C0500-1B93-0CA1-7299-17725382FFAB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Chevron 53">
                <a:extLst>
                  <a:ext uri="{FF2B5EF4-FFF2-40B4-BE49-F238E27FC236}">
                    <a16:creationId xmlns:a16="http://schemas.microsoft.com/office/drawing/2014/main" id="{660227D4-AEDF-1432-2E07-8FAC99CEC9A3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Chevron 54">
                <a:extLst>
                  <a:ext uri="{FF2B5EF4-FFF2-40B4-BE49-F238E27FC236}">
                    <a16:creationId xmlns:a16="http://schemas.microsoft.com/office/drawing/2014/main" id="{8A4A62CB-3B13-2A2E-8E98-6E8D94CC1981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Chevron 55">
                <a:extLst>
                  <a:ext uri="{FF2B5EF4-FFF2-40B4-BE49-F238E27FC236}">
                    <a16:creationId xmlns:a16="http://schemas.microsoft.com/office/drawing/2014/main" id="{E433C382-021E-2E0B-D0B9-FCF3089C627A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Chevron 56">
                <a:extLst>
                  <a:ext uri="{FF2B5EF4-FFF2-40B4-BE49-F238E27FC236}">
                    <a16:creationId xmlns:a16="http://schemas.microsoft.com/office/drawing/2014/main" id="{C9348B02-A16E-CD24-2AD1-59A1D75B7590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Chevron 57">
                <a:extLst>
                  <a:ext uri="{FF2B5EF4-FFF2-40B4-BE49-F238E27FC236}">
                    <a16:creationId xmlns:a16="http://schemas.microsoft.com/office/drawing/2014/main" id="{CC479CFD-A1FA-8393-1615-529DC73E8FA3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Chevron 58">
                <a:extLst>
                  <a:ext uri="{FF2B5EF4-FFF2-40B4-BE49-F238E27FC236}">
                    <a16:creationId xmlns:a16="http://schemas.microsoft.com/office/drawing/2014/main" id="{6B253958-15C9-9944-83E1-BE388839727C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Chevron 59">
                <a:extLst>
                  <a:ext uri="{FF2B5EF4-FFF2-40B4-BE49-F238E27FC236}">
                    <a16:creationId xmlns:a16="http://schemas.microsoft.com/office/drawing/2014/main" id="{FC241803-6163-66F2-90E5-4DDD221E5590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BAEE7F6-0037-2782-9BF6-E2ED4145CD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41BB937-CB93-2308-9BD9-47E2C2D34C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Rounded Rectangle 50">
              <a:extLst>
                <a:ext uri="{FF2B5EF4-FFF2-40B4-BE49-F238E27FC236}">
                  <a16:creationId xmlns:a16="http://schemas.microsoft.com/office/drawing/2014/main" id="{0C939E23-675B-C608-6D47-AA818171D098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31FD04C-5130-C902-9281-B4009149F795}"/>
              </a:ext>
            </a:extLst>
          </p:cNvPr>
          <p:cNvCxnSpPr>
            <a:cxnSpLocks/>
          </p:cNvCxnSpPr>
          <p:nvPr/>
        </p:nvCxnSpPr>
        <p:spPr>
          <a:xfrm flipH="1" flipV="1">
            <a:off x="15191446" y="3217181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29BEE4B-C15E-FBC4-EF8B-8046F6B6A0B4}"/>
              </a:ext>
            </a:extLst>
          </p:cNvPr>
          <p:cNvCxnSpPr>
            <a:cxnSpLocks/>
            <a:stCxn id="496" idx="2"/>
            <a:endCxn id="122" idx="0"/>
          </p:cNvCxnSpPr>
          <p:nvPr/>
        </p:nvCxnSpPr>
        <p:spPr>
          <a:xfrm flipH="1">
            <a:off x="15181801" y="3790635"/>
            <a:ext cx="761" cy="37979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DAA37FD-F821-3053-4F66-89FDF744460A}"/>
              </a:ext>
            </a:extLst>
          </p:cNvPr>
          <p:cNvGrpSpPr/>
          <p:nvPr/>
        </p:nvGrpSpPr>
        <p:grpSpPr>
          <a:xfrm>
            <a:off x="14865952" y="1770474"/>
            <a:ext cx="634652" cy="324178"/>
            <a:chOff x="3448663" y="1963491"/>
            <a:chExt cx="2171399" cy="1109143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F59810B-2CCB-8300-714E-6E53B33574A6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71" name="Chevron 51">
                <a:extLst>
                  <a:ext uri="{FF2B5EF4-FFF2-40B4-BE49-F238E27FC236}">
                    <a16:creationId xmlns:a16="http://schemas.microsoft.com/office/drawing/2014/main" id="{93F017B4-CC49-85F5-5C2C-D47DBF195BB5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Chevron 52">
                <a:extLst>
                  <a:ext uri="{FF2B5EF4-FFF2-40B4-BE49-F238E27FC236}">
                    <a16:creationId xmlns:a16="http://schemas.microsoft.com/office/drawing/2014/main" id="{6A1B1648-0AF9-7464-21BF-B7B7C5DDD484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Chevron 53">
                <a:extLst>
                  <a:ext uri="{FF2B5EF4-FFF2-40B4-BE49-F238E27FC236}">
                    <a16:creationId xmlns:a16="http://schemas.microsoft.com/office/drawing/2014/main" id="{2D9A15A3-5F0C-B054-21B8-77D50C3653C3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Chevron 54">
                <a:extLst>
                  <a:ext uri="{FF2B5EF4-FFF2-40B4-BE49-F238E27FC236}">
                    <a16:creationId xmlns:a16="http://schemas.microsoft.com/office/drawing/2014/main" id="{34C09A94-B9EE-D158-C694-76A3730AFA9E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Chevron 55">
                <a:extLst>
                  <a:ext uri="{FF2B5EF4-FFF2-40B4-BE49-F238E27FC236}">
                    <a16:creationId xmlns:a16="http://schemas.microsoft.com/office/drawing/2014/main" id="{8C0E3697-C09A-81DB-325F-BB122C514A5A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Chevron 56">
                <a:extLst>
                  <a:ext uri="{FF2B5EF4-FFF2-40B4-BE49-F238E27FC236}">
                    <a16:creationId xmlns:a16="http://schemas.microsoft.com/office/drawing/2014/main" id="{A1CFAD2D-2F67-FE4C-77D2-44E86C13499D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Chevron 57">
                <a:extLst>
                  <a:ext uri="{FF2B5EF4-FFF2-40B4-BE49-F238E27FC236}">
                    <a16:creationId xmlns:a16="http://schemas.microsoft.com/office/drawing/2014/main" id="{1411A541-768F-AA6B-355A-C735D9004778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Chevron 58">
                <a:extLst>
                  <a:ext uri="{FF2B5EF4-FFF2-40B4-BE49-F238E27FC236}">
                    <a16:creationId xmlns:a16="http://schemas.microsoft.com/office/drawing/2014/main" id="{02F3518E-D70C-9C82-B3EB-7CDDABE798DA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Chevron 59">
                <a:extLst>
                  <a:ext uri="{FF2B5EF4-FFF2-40B4-BE49-F238E27FC236}">
                    <a16:creationId xmlns:a16="http://schemas.microsoft.com/office/drawing/2014/main" id="{6159C8C0-5593-7997-52A5-5E71EC2A9CB0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467C3503-2495-C16F-69E9-B0B3511A90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AC8ACC92-1DA2-6795-0B5A-B20399B8A7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Rounded Rectangle 50">
              <a:extLst>
                <a:ext uri="{FF2B5EF4-FFF2-40B4-BE49-F238E27FC236}">
                  <a16:creationId xmlns:a16="http://schemas.microsoft.com/office/drawing/2014/main" id="{7C2EFD85-BF4A-5A5E-5D59-898199103A55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19C396D-054E-BEEA-CCB3-04ADDF72C3E0}"/>
              </a:ext>
            </a:extLst>
          </p:cNvPr>
          <p:cNvGrpSpPr/>
          <p:nvPr/>
        </p:nvGrpSpPr>
        <p:grpSpPr>
          <a:xfrm>
            <a:off x="14511551" y="1822024"/>
            <a:ext cx="188841" cy="188842"/>
            <a:chOff x="6762695" y="5234233"/>
            <a:chExt cx="188841" cy="188842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B5CB39C-473B-3E0E-2ADA-5D56A1857ACC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B9EE201-1253-6B8D-88E8-8A04D9EDF8B7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02DBE4B-5C8B-43A3-28A1-F470D822D7DC}"/>
              </a:ext>
            </a:extLst>
          </p:cNvPr>
          <p:cNvGrpSpPr/>
          <p:nvPr/>
        </p:nvGrpSpPr>
        <p:grpSpPr>
          <a:xfrm>
            <a:off x="15640889" y="1817156"/>
            <a:ext cx="213697" cy="188842"/>
            <a:chOff x="6114441" y="4148345"/>
            <a:chExt cx="240990" cy="212959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EF2E9C5-6750-952D-AF21-0A533814B0C0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907FE42-9080-D455-8F57-08E64E348EFF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5848664-61BF-1446-BB1D-E2A262793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E1A1C3E-E27D-BDB1-1C6C-DE9673C93BCE}"/>
              </a:ext>
            </a:extLst>
          </p:cNvPr>
          <p:cNvGrpSpPr/>
          <p:nvPr/>
        </p:nvGrpSpPr>
        <p:grpSpPr>
          <a:xfrm>
            <a:off x="14522472" y="3546210"/>
            <a:ext cx="188841" cy="188842"/>
            <a:chOff x="6762695" y="5234233"/>
            <a:chExt cx="188841" cy="188842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79E261C-84B4-2EEA-AF08-767AEF1ACA62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AB62364-E91D-8F90-68DC-D7FA697342D3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C418897-E59C-BCD4-77B8-3484352F6E0A}"/>
              </a:ext>
            </a:extLst>
          </p:cNvPr>
          <p:cNvGrpSpPr/>
          <p:nvPr/>
        </p:nvGrpSpPr>
        <p:grpSpPr>
          <a:xfrm>
            <a:off x="15651810" y="3541342"/>
            <a:ext cx="213697" cy="188842"/>
            <a:chOff x="6114441" y="4148345"/>
            <a:chExt cx="240990" cy="212959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7355C1D-262C-9377-3F44-3932E1AA40F3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2D3C917-9056-ED79-8641-3A217C4974A8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26184F9-EE24-AEAC-BDB6-AB8803C54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8E78AB7-83C5-B450-ACD7-1ECDC2C53901}"/>
              </a:ext>
            </a:extLst>
          </p:cNvPr>
          <p:cNvGrpSpPr/>
          <p:nvPr/>
        </p:nvGrpSpPr>
        <p:grpSpPr>
          <a:xfrm>
            <a:off x="14855591" y="5086451"/>
            <a:ext cx="634652" cy="324178"/>
            <a:chOff x="3448663" y="1963491"/>
            <a:chExt cx="2171399" cy="1109143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1681E3F-C0A5-9365-8253-8564390A90B3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224" name="Chevron 51">
                <a:extLst>
                  <a:ext uri="{FF2B5EF4-FFF2-40B4-BE49-F238E27FC236}">
                    <a16:creationId xmlns:a16="http://schemas.microsoft.com/office/drawing/2014/main" id="{B84A08B5-6840-6663-DC94-2792C5A13D96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Chevron 52">
                <a:extLst>
                  <a:ext uri="{FF2B5EF4-FFF2-40B4-BE49-F238E27FC236}">
                    <a16:creationId xmlns:a16="http://schemas.microsoft.com/office/drawing/2014/main" id="{656A2D50-5080-D952-9ABC-F17D77F02265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Chevron 53">
                <a:extLst>
                  <a:ext uri="{FF2B5EF4-FFF2-40B4-BE49-F238E27FC236}">
                    <a16:creationId xmlns:a16="http://schemas.microsoft.com/office/drawing/2014/main" id="{37CD5E3C-B467-AE1B-6011-766D50978D08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Chevron 54">
                <a:extLst>
                  <a:ext uri="{FF2B5EF4-FFF2-40B4-BE49-F238E27FC236}">
                    <a16:creationId xmlns:a16="http://schemas.microsoft.com/office/drawing/2014/main" id="{9B8FC05E-D623-9E01-4003-0B671ED8CA64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Chevron 55">
                <a:extLst>
                  <a:ext uri="{FF2B5EF4-FFF2-40B4-BE49-F238E27FC236}">
                    <a16:creationId xmlns:a16="http://schemas.microsoft.com/office/drawing/2014/main" id="{09C1F4E0-0EAA-0392-179E-6FB354753620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Chevron 56">
                <a:extLst>
                  <a:ext uri="{FF2B5EF4-FFF2-40B4-BE49-F238E27FC236}">
                    <a16:creationId xmlns:a16="http://schemas.microsoft.com/office/drawing/2014/main" id="{321C2F10-6863-9D6E-7E0A-A76BD65FC0FE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Chevron 57">
                <a:extLst>
                  <a:ext uri="{FF2B5EF4-FFF2-40B4-BE49-F238E27FC236}">
                    <a16:creationId xmlns:a16="http://schemas.microsoft.com/office/drawing/2014/main" id="{2317EAE3-D063-D652-C054-4130B97EF79D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Chevron 58">
                <a:extLst>
                  <a:ext uri="{FF2B5EF4-FFF2-40B4-BE49-F238E27FC236}">
                    <a16:creationId xmlns:a16="http://schemas.microsoft.com/office/drawing/2014/main" id="{92898E70-F063-3F45-68CE-D79924DEB9C9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Chevron 59">
                <a:extLst>
                  <a:ext uri="{FF2B5EF4-FFF2-40B4-BE49-F238E27FC236}">
                    <a16:creationId xmlns:a16="http://schemas.microsoft.com/office/drawing/2014/main" id="{0C7B2BE3-73EE-FBAE-88F7-F91B07FE2848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193918C-415D-7A4A-B0A6-60D0B7E46B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5969C9EB-699F-28CF-FB85-C9BDF43E3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Rounded Rectangle 50">
              <a:extLst>
                <a:ext uri="{FF2B5EF4-FFF2-40B4-BE49-F238E27FC236}">
                  <a16:creationId xmlns:a16="http://schemas.microsoft.com/office/drawing/2014/main" id="{F857A75A-41D4-AE9D-FD92-728A2F6DCCC5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F00AE59-AE7C-C619-4BF2-F8A223A667A1}"/>
              </a:ext>
            </a:extLst>
          </p:cNvPr>
          <p:cNvGrpSpPr/>
          <p:nvPr/>
        </p:nvGrpSpPr>
        <p:grpSpPr>
          <a:xfrm flipH="1">
            <a:off x="14031344" y="5506698"/>
            <a:ext cx="2242502" cy="978522"/>
            <a:chOff x="9942449" y="2949150"/>
            <a:chExt cx="2572639" cy="915714"/>
          </a:xfrm>
        </p:grpSpPr>
        <p:sp>
          <p:nvSpPr>
            <p:cNvPr id="245" name="Rounded Rectangle 125">
              <a:extLst>
                <a:ext uri="{FF2B5EF4-FFF2-40B4-BE49-F238E27FC236}">
                  <a16:creationId xmlns:a16="http://schemas.microsoft.com/office/drawing/2014/main" id="{AA5E3D5C-6405-0A4E-24BB-1CD1117B4940}"/>
                </a:ext>
              </a:extLst>
            </p:cNvPr>
            <p:cNvSpPr/>
            <p:nvPr/>
          </p:nvSpPr>
          <p:spPr>
            <a:xfrm>
              <a:off x="9942449" y="3014137"/>
              <a:ext cx="2505401" cy="80288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B8ACE29-9C4E-B7CA-8E4E-88D871B4DAD9}"/>
                </a:ext>
              </a:extLst>
            </p:cNvPr>
            <p:cNvSpPr/>
            <p:nvPr/>
          </p:nvSpPr>
          <p:spPr>
            <a:xfrm>
              <a:off x="11216289" y="2949150"/>
              <a:ext cx="1298799" cy="91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8" name="Oval 247">
            <a:extLst>
              <a:ext uri="{FF2B5EF4-FFF2-40B4-BE49-F238E27FC236}">
                <a16:creationId xmlns:a16="http://schemas.microsoft.com/office/drawing/2014/main" id="{755FA1DF-4826-2C00-DFDE-A8B67699CCEF}"/>
              </a:ext>
            </a:extLst>
          </p:cNvPr>
          <p:cNvSpPr/>
          <p:nvPr/>
        </p:nvSpPr>
        <p:spPr>
          <a:xfrm>
            <a:off x="14727629" y="5807736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55C4184-79A5-38BC-43DB-F0D785EE8C3A}"/>
              </a:ext>
            </a:extLst>
          </p:cNvPr>
          <p:cNvGrpSpPr/>
          <p:nvPr/>
        </p:nvGrpSpPr>
        <p:grpSpPr>
          <a:xfrm>
            <a:off x="14936987" y="6200162"/>
            <a:ext cx="468998" cy="468998"/>
            <a:chOff x="4989908" y="5259485"/>
            <a:chExt cx="1012654" cy="1012654"/>
          </a:xfrm>
        </p:grpSpPr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701EF913-0C08-C61D-FBB9-8849E041E07E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Freeform 167">
              <a:extLst>
                <a:ext uri="{FF2B5EF4-FFF2-40B4-BE49-F238E27FC236}">
                  <a16:creationId xmlns:a16="http://schemas.microsoft.com/office/drawing/2014/main" id="{8B29CE6F-2909-80CB-A134-728DF1D66E8B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8" name="Chevron 170">
            <a:extLst>
              <a:ext uri="{FF2B5EF4-FFF2-40B4-BE49-F238E27FC236}">
                <a16:creationId xmlns:a16="http://schemas.microsoft.com/office/drawing/2014/main" id="{5A0130E3-0DA7-88FD-0319-46C980694D39}"/>
              </a:ext>
            </a:extLst>
          </p:cNvPr>
          <p:cNvSpPr/>
          <p:nvPr/>
        </p:nvSpPr>
        <p:spPr>
          <a:xfrm rot="10800000">
            <a:off x="15322162" y="6318369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BD5A042-2D74-EAC5-7F68-D1C10C183D94}"/>
              </a:ext>
            </a:extLst>
          </p:cNvPr>
          <p:cNvCxnSpPr>
            <a:cxnSpLocks/>
          </p:cNvCxnSpPr>
          <p:nvPr/>
        </p:nvCxnSpPr>
        <p:spPr>
          <a:xfrm flipH="1" flipV="1">
            <a:off x="15165800" y="6139923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4FED406-1E07-1B10-87FE-4AF582BD0CCC}"/>
              </a:ext>
            </a:extLst>
          </p:cNvPr>
          <p:cNvGrpSpPr/>
          <p:nvPr/>
        </p:nvGrpSpPr>
        <p:grpSpPr>
          <a:xfrm>
            <a:off x="14516158" y="5906406"/>
            <a:ext cx="188841" cy="188842"/>
            <a:chOff x="6762695" y="5234233"/>
            <a:chExt cx="188841" cy="188842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74A60060-3DBC-D29F-F14A-5D2109217782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7BC19FE4-A692-25FD-5559-7AE1D63707AC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822E6222-36AA-0293-A3A4-AF3C84D7188C}"/>
              </a:ext>
            </a:extLst>
          </p:cNvPr>
          <p:cNvGrpSpPr/>
          <p:nvPr/>
        </p:nvGrpSpPr>
        <p:grpSpPr>
          <a:xfrm>
            <a:off x="15645496" y="5901538"/>
            <a:ext cx="213697" cy="188842"/>
            <a:chOff x="6114441" y="4148345"/>
            <a:chExt cx="240990" cy="212959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8188818-47F2-73EC-3133-0520B78F304E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95F9AD0-CDA0-9B5A-3B0B-89813213B7DA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E98B4AC-D5F7-9A5F-91E7-F6798D73A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5EEB0C3-61F6-5B79-C768-1B5A61E1C3F7}"/>
              </a:ext>
            </a:extLst>
          </p:cNvPr>
          <p:cNvGrpSpPr/>
          <p:nvPr/>
        </p:nvGrpSpPr>
        <p:grpSpPr>
          <a:xfrm>
            <a:off x="14854830" y="5790425"/>
            <a:ext cx="634652" cy="324178"/>
            <a:chOff x="3448663" y="1963491"/>
            <a:chExt cx="2171399" cy="1109143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A810567F-1528-4246-2A80-6787DC827F27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281" name="Chevron 51">
                <a:extLst>
                  <a:ext uri="{FF2B5EF4-FFF2-40B4-BE49-F238E27FC236}">
                    <a16:creationId xmlns:a16="http://schemas.microsoft.com/office/drawing/2014/main" id="{B265EEC6-BB26-A32D-DFC4-1FE0ECAA4D5B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Chevron 52">
                <a:extLst>
                  <a:ext uri="{FF2B5EF4-FFF2-40B4-BE49-F238E27FC236}">
                    <a16:creationId xmlns:a16="http://schemas.microsoft.com/office/drawing/2014/main" id="{FEE27FC9-8DA9-D4F8-8B7B-82A0884CF567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Chevron 53">
                <a:extLst>
                  <a:ext uri="{FF2B5EF4-FFF2-40B4-BE49-F238E27FC236}">
                    <a16:creationId xmlns:a16="http://schemas.microsoft.com/office/drawing/2014/main" id="{A29A3614-D899-6958-6615-0C87D02AC8F0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Chevron 54">
                <a:extLst>
                  <a:ext uri="{FF2B5EF4-FFF2-40B4-BE49-F238E27FC236}">
                    <a16:creationId xmlns:a16="http://schemas.microsoft.com/office/drawing/2014/main" id="{CA9CB023-B800-B6F3-E3A6-14826FA7FF71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Chevron 55">
                <a:extLst>
                  <a:ext uri="{FF2B5EF4-FFF2-40B4-BE49-F238E27FC236}">
                    <a16:creationId xmlns:a16="http://schemas.microsoft.com/office/drawing/2014/main" id="{8B778160-F6FC-18EC-9A4D-3630D0BC5492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Chevron 56">
                <a:extLst>
                  <a:ext uri="{FF2B5EF4-FFF2-40B4-BE49-F238E27FC236}">
                    <a16:creationId xmlns:a16="http://schemas.microsoft.com/office/drawing/2014/main" id="{A6927F90-C7D6-D2E4-255D-CCA6E34371C1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Chevron 57">
                <a:extLst>
                  <a:ext uri="{FF2B5EF4-FFF2-40B4-BE49-F238E27FC236}">
                    <a16:creationId xmlns:a16="http://schemas.microsoft.com/office/drawing/2014/main" id="{45487530-0E94-8BAF-90A3-5EAF7DF0FF0A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Chevron 58">
                <a:extLst>
                  <a:ext uri="{FF2B5EF4-FFF2-40B4-BE49-F238E27FC236}">
                    <a16:creationId xmlns:a16="http://schemas.microsoft.com/office/drawing/2014/main" id="{853C80C6-FB35-D257-849A-4C619F23592B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Chevron 59">
                <a:extLst>
                  <a:ext uri="{FF2B5EF4-FFF2-40B4-BE49-F238E27FC236}">
                    <a16:creationId xmlns:a16="http://schemas.microsoft.com/office/drawing/2014/main" id="{BEA9220C-F40D-979B-FAEC-CC4061D3AC40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211D2187-D857-D80C-AAAE-0692796A0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50E52119-3686-A075-CEF2-EA0B98D8C0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9" name="Rounded Rectangle 50">
              <a:extLst>
                <a:ext uri="{FF2B5EF4-FFF2-40B4-BE49-F238E27FC236}">
                  <a16:creationId xmlns:a16="http://schemas.microsoft.com/office/drawing/2014/main" id="{0084E7F6-5B43-C5C9-42F3-A1F9A93E4050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543B0DB-CE8B-9009-EF74-76A564CEF858}"/>
              </a:ext>
            </a:extLst>
          </p:cNvPr>
          <p:cNvCxnSpPr>
            <a:cxnSpLocks/>
          </p:cNvCxnSpPr>
          <p:nvPr/>
        </p:nvCxnSpPr>
        <p:spPr>
          <a:xfrm flipH="1" flipV="1">
            <a:off x="15181801" y="4837175"/>
            <a:ext cx="2063" cy="2826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974BC9B-4D0C-28BB-8D6F-0923C663345C}"/>
              </a:ext>
            </a:extLst>
          </p:cNvPr>
          <p:cNvCxnSpPr>
            <a:cxnSpLocks/>
            <a:stCxn id="223" idx="2"/>
            <a:endCxn id="279" idx="0"/>
          </p:cNvCxnSpPr>
          <p:nvPr/>
        </p:nvCxnSpPr>
        <p:spPr>
          <a:xfrm flipH="1">
            <a:off x="15172156" y="5410629"/>
            <a:ext cx="761" cy="37979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A8D5523-1162-7D1C-309E-244980E93D7E}"/>
              </a:ext>
            </a:extLst>
          </p:cNvPr>
          <p:cNvGrpSpPr/>
          <p:nvPr/>
        </p:nvGrpSpPr>
        <p:grpSpPr>
          <a:xfrm>
            <a:off x="14512827" y="5166204"/>
            <a:ext cx="188841" cy="188842"/>
            <a:chOff x="6762695" y="5234233"/>
            <a:chExt cx="188841" cy="188842"/>
          </a:xfrm>
        </p:grpSpPr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BF8CC0A-D106-04E2-00EC-240E32C1F6D5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A929A01E-6A92-9605-90E8-88B1197EF63C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4C72EBE-8D67-2AB4-E502-200C75E35B5A}"/>
              </a:ext>
            </a:extLst>
          </p:cNvPr>
          <p:cNvGrpSpPr/>
          <p:nvPr/>
        </p:nvGrpSpPr>
        <p:grpSpPr>
          <a:xfrm>
            <a:off x="15642165" y="5161336"/>
            <a:ext cx="213697" cy="188842"/>
            <a:chOff x="6114441" y="4148345"/>
            <a:chExt cx="240990" cy="212959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7D97C9CA-5BD5-6DE5-9ADD-2FBB6366121B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465186E-28AA-DAE6-360C-E74B5C74C27B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75E38F9-050F-72AB-7187-F384B3CB4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" name="Rounded Rectangle 90">
            <a:extLst>
              <a:ext uri="{FF2B5EF4-FFF2-40B4-BE49-F238E27FC236}">
                <a16:creationId xmlns:a16="http://schemas.microsoft.com/office/drawing/2014/main" id="{D00320E9-F446-02C3-AD8A-EE172FFD582A}"/>
              </a:ext>
            </a:extLst>
          </p:cNvPr>
          <p:cNvSpPr/>
          <p:nvPr/>
        </p:nvSpPr>
        <p:spPr>
          <a:xfrm>
            <a:off x="14875636" y="7339944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ounded Rectangle 91">
            <a:extLst>
              <a:ext uri="{FF2B5EF4-FFF2-40B4-BE49-F238E27FC236}">
                <a16:creationId xmlns:a16="http://schemas.microsoft.com/office/drawing/2014/main" id="{0A885EF1-06F0-21C5-051E-F115A07CE3DF}"/>
              </a:ext>
            </a:extLst>
          </p:cNvPr>
          <p:cNvSpPr/>
          <p:nvPr/>
        </p:nvSpPr>
        <p:spPr>
          <a:xfrm>
            <a:off x="14874120" y="7784728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4E78BC7E-26E1-3F1F-37EA-61F2BADCE78A}"/>
              </a:ext>
            </a:extLst>
          </p:cNvPr>
          <p:cNvGrpSpPr/>
          <p:nvPr/>
        </p:nvGrpSpPr>
        <p:grpSpPr>
          <a:xfrm>
            <a:off x="15670814" y="7400095"/>
            <a:ext cx="213697" cy="188842"/>
            <a:chOff x="6114441" y="4148345"/>
            <a:chExt cx="240990" cy="212959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D923878B-ED15-71AF-DBEC-9F8B2747173B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3D8F341-E934-F568-0DA4-C452939E2BFA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B3EA460-F152-48D4-6304-D4F4FE9F8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7100EAB5-D39C-D1BD-A515-FF89C3C91077}"/>
              </a:ext>
            </a:extLst>
          </p:cNvPr>
          <p:cNvGrpSpPr/>
          <p:nvPr/>
        </p:nvGrpSpPr>
        <p:grpSpPr>
          <a:xfrm>
            <a:off x="15668422" y="7839867"/>
            <a:ext cx="213697" cy="188842"/>
            <a:chOff x="6114441" y="4148345"/>
            <a:chExt cx="240990" cy="212959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ADF1E3F-67A0-7B26-5B06-7F64C2BD4D87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BD6F61D-40CB-0B45-0C28-F2F8C87FAD6D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2AB017E-92D1-8FE9-7444-269E32612A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Rounded Rectangle 106">
            <a:extLst>
              <a:ext uri="{FF2B5EF4-FFF2-40B4-BE49-F238E27FC236}">
                <a16:creationId xmlns:a16="http://schemas.microsoft.com/office/drawing/2014/main" id="{2C5C49B0-0E2D-4BAA-9DCA-AFDCBFC6D14B}"/>
              </a:ext>
            </a:extLst>
          </p:cNvPr>
          <p:cNvSpPr/>
          <p:nvPr/>
        </p:nvSpPr>
        <p:spPr>
          <a:xfrm>
            <a:off x="14871735" y="8234172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F9417248-6F5C-3B02-AEC9-5FD01399F5B0}"/>
              </a:ext>
            </a:extLst>
          </p:cNvPr>
          <p:cNvGrpSpPr/>
          <p:nvPr/>
        </p:nvGrpSpPr>
        <p:grpSpPr>
          <a:xfrm>
            <a:off x="15693278" y="8282695"/>
            <a:ext cx="188841" cy="188842"/>
            <a:chOff x="8672660" y="5000203"/>
            <a:chExt cx="188841" cy="188842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1A2CD77-8F82-9AC9-6808-271882A1BE96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Freeform 133">
              <a:extLst>
                <a:ext uri="{FF2B5EF4-FFF2-40B4-BE49-F238E27FC236}">
                  <a16:creationId xmlns:a16="http://schemas.microsoft.com/office/drawing/2014/main" id="{1B31637F-2B69-A509-F726-F0A133746589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7FC27E93-229C-21C5-7930-26EE8B78F8D6}"/>
              </a:ext>
            </a:extLst>
          </p:cNvPr>
          <p:cNvCxnSpPr/>
          <p:nvPr/>
        </p:nvCxnSpPr>
        <p:spPr>
          <a:xfrm>
            <a:off x="15186532" y="722688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287A5735-F331-19AE-8A42-9D7D63ECFD78}"/>
              </a:ext>
            </a:extLst>
          </p:cNvPr>
          <p:cNvCxnSpPr/>
          <p:nvPr/>
        </p:nvCxnSpPr>
        <p:spPr>
          <a:xfrm>
            <a:off x="15186532" y="767055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922CCE34-F83B-0C16-5ECB-8B88B3D20FFD}"/>
              </a:ext>
            </a:extLst>
          </p:cNvPr>
          <p:cNvCxnSpPr/>
          <p:nvPr/>
        </p:nvCxnSpPr>
        <p:spPr>
          <a:xfrm>
            <a:off x="15186532" y="8102538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454817B7-79F5-D12D-D8D0-7CF579180898}"/>
              </a:ext>
            </a:extLst>
          </p:cNvPr>
          <p:cNvSpPr/>
          <p:nvPr/>
        </p:nvSpPr>
        <p:spPr>
          <a:xfrm>
            <a:off x="15030008" y="8716558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78A8FF39-F5DB-6A9F-9AE9-4DD05D79F7C5}"/>
              </a:ext>
            </a:extLst>
          </p:cNvPr>
          <p:cNvCxnSpPr/>
          <p:nvPr/>
        </p:nvCxnSpPr>
        <p:spPr>
          <a:xfrm>
            <a:off x="15082519" y="858572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4A0FE602-5F56-D42C-516D-2EAE9DB3B55F}"/>
              </a:ext>
            </a:extLst>
          </p:cNvPr>
          <p:cNvSpPr txBox="1"/>
          <p:nvPr/>
        </p:nvSpPr>
        <p:spPr>
          <a:xfrm>
            <a:off x="14604780" y="8780066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Binary Classification</a:t>
            </a: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90EA1F40-58FE-A14A-2CBC-9FC300F70D0E}"/>
              </a:ext>
            </a:extLst>
          </p:cNvPr>
          <p:cNvSpPr/>
          <p:nvPr/>
        </p:nvSpPr>
        <p:spPr>
          <a:xfrm>
            <a:off x="15232343" y="8712906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FA928790-0C7A-903B-7505-A29494EDE6E1}"/>
              </a:ext>
            </a:extLst>
          </p:cNvPr>
          <p:cNvCxnSpPr/>
          <p:nvPr/>
        </p:nvCxnSpPr>
        <p:spPr>
          <a:xfrm>
            <a:off x="15283331" y="858870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8C28491D-77E2-2A9D-4A7C-59B01B67E228}"/>
              </a:ext>
            </a:extLst>
          </p:cNvPr>
          <p:cNvGrpSpPr/>
          <p:nvPr/>
        </p:nvGrpSpPr>
        <p:grpSpPr>
          <a:xfrm>
            <a:off x="14531001" y="7425096"/>
            <a:ext cx="188841" cy="188842"/>
            <a:chOff x="6762695" y="5234233"/>
            <a:chExt cx="188841" cy="188842"/>
          </a:xfrm>
        </p:grpSpPr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56DAFC42-DE85-B46C-DA1B-C1F697A28D1D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09747092-DEA6-36BA-ED53-122656603E83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F1948301-AE00-CA07-23BD-2E05CA180950}"/>
              </a:ext>
            </a:extLst>
          </p:cNvPr>
          <p:cNvGrpSpPr/>
          <p:nvPr/>
        </p:nvGrpSpPr>
        <p:grpSpPr>
          <a:xfrm>
            <a:off x="14518355" y="7870184"/>
            <a:ext cx="188841" cy="188842"/>
            <a:chOff x="6762695" y="5234233"/>
            <a:chExt cx="188841" cy="188842"/>
          </a:xfrm>
        </p:grpSpPr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62997FBF-46A7-AD56-510F-E2A9AEDB5D0E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FD7C4818-B8F6-7023-FDDE-E2B9B6200945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45" name="Table 147">
            <a:extLst>
              <a:ext uri="{FF2B5EF4-FFF2-40B4-BE49-F238E27FC236}">
                <a16:creationId xmlns:a16="http://schemas.microsoft.com/office/drawing/2014/main" id="{45E81158-B80A-8F8F-2995-4B45EA003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54961"/>
              </p:ext>
            </p:extLst>
          </p:nvPr>
        </p:nvGraphicFramePr>
        <p:xfrm>
          <a:off x="9323361" y="1181101"/>
          <a:ext cx="4871943" cy="740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229">
                  <a:extLst>
                    <a:ext uri="{9D8B030D-6E8A-4147-A177-3AD203B41FA5}">
                      <a16:colId xmlns:a16="http://schemas.microsoft.com/office/drawing/2014/main" val="4012273325"/>
                    </a:ext>
                  </a:extLst>
                </a:gridCol>
                <a:gridCol w="769478">
                  <a:extLst>
                    <a:ext uri="{9D8B030D-6E8A-4147-A177-3AD203B41FA5}">
                      <a16:colId xmlns:a16="http://schemas.microsoft.com/office/drawing/2014/main" val="290709136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248080125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1237677742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1041150691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966238476"/>
                    </a:ext>
                  </a:extLst>
                </a:gridCol>
              </a:tblGrid>
              <a:tr h="5122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Filters / Neurons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Filter / Pool Size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Stride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Dropout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0091"/>
                  </a:ext>
                </a:extLst>
              </a:tr>
              <a:tr h="44342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52814"/>
                  </a:ext>
                </a:extLst>
              </a:tr>
              <a:tr h="292027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89838"/>
                  </a:ext>
                </a:extLst>
              </a:tr>
              <a:tr h="51226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52339"/>
                  </a:ext>
                </a:extLst>
              </a:tr>
              <a:tr h="44035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Addition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239713"/>
                  </a:ext>
                </a:extLst>
              </a:tr>
              <a:tr h="47094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128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057923"/>
                  </a:ext>
                </a:extLst>
              </a:tr>
              <a:tr h="293377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276240"/>
                  </a:ext>
                </a:extLst>
              </a:tr>
              <a:tr h="43234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128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124589"/>
                  </a:ext>
                </a:extLst>
              </a:tr>
              <a:tr h="40900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Addition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09465"/>
                  </a:ext>
                </a:extLst>
              </a:tr>
              <a:tr h="553223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128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049959"/>
                  </a:ext>
                </a:extLst>
              </a:tr>
              <a:tr h="212769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42436"/>
                  </a:ext>
                </a:extLst>
              </a:tr>
              <a:tr h="51226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128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170481"/>
                  </a:ext>
                </a:extLst>
              </a:tr>
              <a:tr h="361468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92672"/>
                  </a:ext>
                </a:extLst>
              </a:tr>
              <a:tr h="50955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Global Average 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38390"/>
                  </a:ext>
                </a:extLst>
              </a:tr>
              <a:tr h="51226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256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701856"/>
                  </a:ext>
                </a:extLst>
              </a:tr>
              <a:tr h="51226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256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178000"/>
                  </a:ext>
                </a:extLst>
              </a:tr>
              <a:tr h="35965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SoftMax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23268"/>
                  </a:ext>
                </a:extLst>
              </a:tr>
            </a:tbl>
          </a:graphicData>
        </a:graphic>
      </p:graphicFrame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5D6D5587-9E8F-A61C-7BBF-E618D54EA30B}"/>
              </a:ext>
            </a:extLst>
          </p:cNvPr>
          <p:cNvCxnSpPr/>
          <p:nvPr/>
        </p:nvCxnSpPr>
        <p:spPr>
          <a:xfrm rot="10800000">
            <a:off x="15182177" y="159187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Chevron 537">
            <a:extLst>
              <a:ext uri="{FF2B5EF4-FFF2-40B4-BE49-F238E27FC236}">
                <a16:creationId xmlns:a16="http://schemas.microsoft.com/office/drawing/2014/main" id="{3E592EDB-25E8-4DF0-7B04-31F48E56E210}"/>
              </a:ext>
            </a:extLst>
          </p:cNvPr>
          <p:cNvSpPr/>
          <p:nvPr/>
        </p:nvSpPr>
        <p:spPr>
          <a:xfrm rot="5400000">
            <a:off x="15062723" y="1404362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1896C2DB-9EA7-893F-3992-9C709AE3768F}"/>
              </a:ext>
            </a:extLst>
          </p:cNvPr>
          <p:cNvSpPr txBox="1"/>
          <p:nvPr/>
        </p:nvSpPr>
        <p:spPr>
          <a:xfrm>
            <a:off x="14604066" y="1178440"/>
            <a:ext cx="1174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Multi-detector input</a:t>
            </a:r>
          </a:p>
        </p:txBody>
      </p:sp>
      <p:sp>
        <p:nvSpPr>
          <p:cNvPr id="349" name="Trapezium 149">
            <a:extLst>
              <a:ext uri="{FF2B5EF4-FFF2-40B4-BE49-F238E27FC236}">
                <a16:creationId xmlns:a16="http://schemas.microsoft.com/office/drawing/2014/main" id="{C8FE0027-3C6B-67B7-026E-E3F1D24003AE}"/>
              </a:ext>
            </a:extLst>
          </p:cNvPr>
          <p:cNvSpPr/>
          <p:nvPr/>
        </p:nvSpPr>
        <p:spPr>
          <a:xfrm rot="10800000">
            <a:off x="14725872" y="6720382"/>
            <a:ext cx="919624" cy="483218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rapezium 149">
            <a:extLst>
              <a:ext uri="{FF2B5EF4-FFF2-40B4-BE49-F238E27FC236}">
                <a16:creationId xmlns:a16="http://schemas.microsoft.com/office/drawing/2014/main" id="{C73DC348-FFF4-1AD8-26B5-07BCEFF9FC71}"/>
              </a:ext>
            </a:extLst>
          </p:cNvPr>
          <p:cNvSpPr/>
          <p:nvPr/>
        </p:nvSpPr>
        <p:spPr>
          <a:xfrm rot="10800000">
            <a:off x="14933658" y="6815679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rapezium 149">
            <a:extLst>
              <a:ext uri="{FF2B5EF4-FFF2-40B4-BE49-F238E27FC236}">
                <a16:creationId xmlns:a16="http://schemas.microsoft.com/office/drawing/2014/main" id="{52C132C3-BC1A-626D-D892-6F2A3D4797F6}"/>
              </a:ext>
            </a:extLst>
          </p:cNvPr>
          <p:cNvSpPr/>
          <p:nvPr/>
        </p:nvSpPr>
        <p:spPr>
          <a:xfrm rot="10800000">
            <a:off x="15109093" y="6922817"/>
            <a:ext cx="153177" cy="45719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285D3D5F-A96E-1E42-C780-E314A0736B9F}"/>
              </a:ext>
            </a:extLst>
          </p:cNvPr>
          <p:cNvCxnSpPr/>
          <p:nvPr/>
        </p:nvCxnSpPr>
        <p:spPr>
          <a:xfrm>
            <a:off x="15179445" y="660185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3CC43A6D-E1C8-D350-8282-9894161C14EF}"/>
              </a:ext>
            </a:extLst>
          </p:cNvPr>
          <p:cNvGrpSpPr/>
          <p:nvPr/>
        </p:nvGrpSpPr>
        <p:grpSpPr>
          <a:xfrm>
            <a:off x="2892776" y="2577849"/>
            <a:ext cx="634652" cy="324178"/>
            <a:chOff x="3448663" y="1963491"/>
            <a:chExt cx="2171399" cy="1109143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55FEF6BE-BDD2-7C21-F621-5FCAEF03F7F7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356" name="Chevron 51">
                <a:extLst>
                  <a:ext uri="{FF2B5EF4-FFF2-40B4-BE49-F238E27FC236}">
                    <a16:creationId xmlns:a16="http://schemas.microsoft.com/office/drawing/2014/main" id="{F2746250-5F0D-2661-AAAE-641BFB0CEC05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Chevron 52">
                <a:extLst>
                  <a:ext uri="{FF2B5EF4-FFF2-40B4-BE49-F238E27FC236}">
                    <a16:creationId xmlns:a16="http://schemas.microsoft.com/office/drawing/2014/main" id="{3C60274A-1CCC-43FE-F3EC-0D966FEE630B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Chevron 53">
                <a:extLst>
                  <a:ext uri="{FF2B5EF4-FFF2-40B4-BE49-F238E27FC236}">
                    <a16:creationId xmlns:a16="http://schemas.microsoft.com/office/drawing/2014/main" id="{0E4D502B-32EE-73C7-2A57-F905365FE2CE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Chevron 54">
                <a:extLst>
                  <a:ext uri="{FF2B5EF4-FFF2-40B4-BE49-F238E27FC236}">
                    <a16:creationId xmlns:a16="http://schemas.microsoft.com/office/drawing/2014/main" id="{8F64B49A-333C-A55A-0A5A-41C7C1B6D073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Chevron 55">
                <a:extLst>
                  <a:ext uri="{FF2B5EF4-FFF2-40B4-BE49-F238E27FC236}">
                    <a16:creationId xmlns:a16="http://schemas.microsoft.com/office/drawing/2014/main" id="{849D11A7-3F2F-4838-F438-35909E527356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Chevron 56">
                <a:extLst>
                  <a:ext uri="{FF2B5EF4-FFF2-40B4-BE49-F238E27FC236}">
                    <a16:creationId xmlns:a16="http://schemas.microsoft.com/office/drawing/2014/main" id="{1ABBAF02-5C27-77AE-6DC5-8C61D55339C1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Chevron 57">
                <a:extLst>
                  <a:ext uri="{FF2B5EF4-FFF2-40B4-BE49-F238E27FC236}">
                    <a16:creationId xmlns:a16="http://schemas.microsoft.com/office/drawing/2014/main" id="{23E7770F-CDA3-2D21-027A-A05C2FBA1D8B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Chevron 58">
                <a:extLst>
                  <a:ext uri="{FF2B5EF4-FFF2-40B4-BE49-F238E27FC236}">
                    <a16:creationId xmlns:a16="http://schemas.microsoft.com/office/drawing/2014/main" id="{2A6AAED2-6859-EFDE-42CD-C11320B6CE3C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Chevron 59">
                <a:extLst>
                  <a:ext uri="{FF2B5EF4-FFF2-40B4-BE49-F238E27FC236}">
                    <a16:creationId xmlns:a16="http://schemas.microsoft.com/office/drawing/2014/main" id="{0D22DCD2-5110-54F6-014D-78D094F3FE97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26963EBD-16C8-38CF-DF9E-768E75C5C3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7DA595BD-B495-2E26-618A-3A57ACE6E0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5" name="Rounded Rectangle 50">
              <a:extLst>
                <a:ext uri="{FF2B5EF4-FFF2-40B4-BE49-F238E27FC236}">
                  <a16:creationId xmlns:a16="http://schemas.microsoft.com/office/drawing/2014/main" id="{655066B3-CCD4-2E40-5EB5-23F3218ACC9E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55117C8-C13F-EAB5-B785-25289EFEB919}"/>
              </a:ext>
            </a:extLst>
          </p:cNvPr>
          <p:cNvGrpSpPr/>
          <p:nvPr/>
        </p:nvGrpSpPr>
        <p:grpSpPr>
          <a:xfrm>
            <a:off x="2900403" y="2090360"/>
            <a:ext cx="634652" cy="324178"/>
            <a:chOff x="3448663" y="1963491"/>
            <a:chExt cx="2171399" cy="1109143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8D2D25D-DB06-C66A-D7A5-7ABAE214680C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373" name="Chevron 51">
                <a:extLst>
                  <a:ext uri="{FF2B5EF4-FFF2-40B4-BE49-F238E27FC236}">
                    <a16:creationId xmlns:a16="http://schemas.microsoft.com/office/drawing/2014/main" id="{C5A3BC46-BAA2-85AE-3470-2291C638E9A3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Chevron 52">
                <a:extLst>
                  <a:ext uri="{FF2B5EF4-FFF2-40B4-BE49-F238E27FC236}">
                    <a16:creationId xmlns:a16="http://schemas.microsoft.com/office/drawing/2014/main" id="{506A1C39-F19F-BB9B-890A-3D0FB8AE8D07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Chevron 53">
                <a:extLst>
                  <a:ext uri="{FF2B5EF4-FFF2-40B4-BE49-F238E27FC236}">
                    <a16:creationId xmlns:a16="http://schemas.microsoft.com/office/drawing/2014/main" id="{1735924F-73AF-F745-952B-569C1CDB9B8C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Chevron 54">
                <a:extLst>
                  <a:ext uri="{FF2B5EF4-FFF2-40B4-BE49-F238E27FC236}">
                    <a16:creationId xmlns:a16="http://schemas.microsoft.com/office/drawing/2014/main" id="{3539172F-AA39-4F24-CB15-E342B0CA4509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Chevron 55">
                <a:extLst>
                  <a:ext uri="{FF2B5EF4-FFF2-40B4-BE49-F238E27FC236}">
                    <a16:creationId xmlns:a16="http://schemas.microsoft.com/office/drawing/2014/main" id="{BE2AB842-A0D4-9A19-83FD-6E4B46D65376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Chevron 56">
                <a:extLst>
                  <a:ext uri="{FF2B5EF4-FFF2-40B4-BE49-F238E27FC236}">
                    <a16:creationId xmlns:a16="http://schemas.microsoft.com/office/drawing/2014/main" id="{52B1DF91-9090-4C65-A3E4-580F509DA00D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Chevron 57">
                <a:extLst>
                  <a:ext uri="{FF2B5EF4-FFF2-40B4-BE49-F238E27FC236}">
                    <a16:creationId xmlns:a16="http://schemas.microsoft.com/office/drawing/2014/main" id="{A3FE9265-427F-D1FD-452F-63E26EDC1017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Chevron 58">
                <a:extLst>
                  <a:ext uri="{FF2B5EF4-FFF2-40B4-BE49-F238E27FC236}">
                    <a16:creationId xmlns:a16="http://schemas.microsoft.com/office/drawing/2014/main" id="{D336ED29-3796-B2F7-428B-DBE8FFFB7518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Chevron 59">
                <a:extLst>
                  <a:ext uri="{FF2B5EF4-FFF2-40B4-BE49-F238E27FC236}">
                    <a16:creationId xmlns:a16="http://schemas.microsoft.com/office/drawing/2014/main" id="{B6D5DCB9-07CB-CB69-CF1E-4E06EB388EFD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48582F93-BE39-F187-592B-CF3C0ADC9A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24142835-7C22-F48A-A565-757CE2065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2" name="Rounded Rectangle 50">
              <a:extLst>
                <a:ext uri="{FF2B5EF4-FFF2-40B4-BE49-F238E27FC236}">
                  <a16:creationId xmlns:a16="http://schemas.microsoft.com/office/drawing/2014/main" id="{D4E93F30-049D-82BB-D7B8-C53B7B389431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3086F4C6-94BF-6511-091D-FF7B806F0D7F}"/>
              </a:ext>
            </a:extLst>
          </p:cNvPr>
          <p:cNvCxnSpPr>
            <a:cxnSpLocks/>
          </p:cNvCxnSpPr>
          <p:nvPr/>
        </p:nvCxnSpPr>
        <p:spPr>
          <a:xfrm>
            <a:off x="3218742" y="2366162"/>
            <a:ext cx="0" cy="2066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93D23270-7D10-9154-C771-A28C4E84926C}"/>
              </a:ext>
            </a:extLst>
          </p:cNvPr>
          <p:cNvGrpSpPr/>
          <p:nvPr/>
        </p:nvGrpSpPr>
        <p:grpSpPr>
          <a:xfrm>
            <a:off x="2888202" y="3069136"/>
            <a:ext cx="634652" cy="324178"/>
            <a:chOff x="3448663" y="1963491"/>
            <a:chExt cx="2171399" cy="1109143"/>
          </a:xfrm>
        </p:grpSpPr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549B47D5-AF65-BD52-FC04-5B5B9AD1B093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519" name="Chevron 51">
                <a:extLst>
                  <a:ext uri="{FF2B5EF4-FFF2-40B4-BE49-F238E27FC236}">
                    <a16:creationId xmlns:a16="http://schemas.microsoft.com/office/drawing/2014/main" id="{0765C4BF-4261-21D2-2B2C-D067B6C7DE77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Chevron 52">
                <a:extLst>
                  <a:ext uri="{FF2B5EF4-FFF2-40B4-BE49-F238E27FC236}">
                    <a16:creationId xmlns:a16="http://schemas.microsoft.com/office/drawing/2014/main" id="{C92BB69A-6898-5CF5-7935-5DA4132C6802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Chevron 53">
                <a:extLst>
                  <a:ext uri="{FF2B5EF4-FFF2-40B4-BE49-F238E27FC236}">
                    <a16:creationId xmlns:a16="http://schemas.microsoft.com/office/drawing/2014/main" id="{78C3BC57-54FC-8736-F7A7-B9EB26AD188C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Chevron 54">
                <a:extLst>
                  <a:ext uri="{FF2B5EF4-FFF2-40B4-BE49-F238E27FC236}">
                    <a16:creationId xmlns:a16="http://schemas.microsoft.com/office/drawing/2014/main" id="{EA2E8154-81E4-8E58-2176-5E9D54009664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Chevron 55">
                <a:extLst>
                  <a:ext uri="{FF2B5EF4-FFF2-40B4-BE49-F238E27FC236}">
                    <a16:creationId xmlns:a16="http://schemas.microsoft.com/office/drawing/2014/main" id="{5D85B320-9E7A-8E78-F3C7-2CC2E2BD22F2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Chevron 56">
                <a:extLst>
                  <a:ext uri="{FF2B5EF4-FFF2-40B4-BE49-F238E27FC236}">
                    <a16:creationId xmlns:a16="http://schemas.microsoft.com/office/drawing/2014/main" id="{CC72DA46-A5C0-38FA-3363-74363FBDDCE4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Chevron 57">
                <a:extLst>
                  <a:ext uri="{FF2B5EF4-FFF2-40B4-BE49-F238E27FC236}">
                    <a16:creationId xmlns:a16="http://schemas.microsoft.com/office/drawing/2014/main" id="{7CE00881-D571-3662-C04D-9F21047DB67C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Chevron 58">
                <a:extLst>
                  <a:ext uri="{FF2B5EF4-FFF2-40B4-BE49-F238E27FC236}">
                    <a16:creationId xmlns:a16="http://schemas.microsoft.com/office/drawing/2014/main" id="{2FC24F67-E229-B1AB-2934-6923D16BF3DA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Chevron 59">
                <a:extLst>
                  <a:ext uri="{FF2B5EF4-FFF2-40B4-BE49-F238E27FC236}">
                    <a16:creationId xmlns:a16="http://schemas.microsoft.com/office/drawing/2014/main" id="{FFDA0931-F2F2-91D8-0E0B-A9EF8B712979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693C69A2-B522-5CD6-F8F8-C1B0D9992C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999460B3-944D-930B-1B4B-95B4C3FBBF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" name="Rounded Rectangle 50">
              <a:extLst>
                <a:ext uri="{FF2B5EF4-FFF2-40B4-BE49-F238E27FC236}">
                  <a16:creationId xmlns:a16="http://schemas.microsoft.com/office/drawing/2014/main" id="{12754422-81E9-DD19-99A1-CAF1851E5836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8DCA6B95-AB1E-4A33-8476-09CE839A968B}"/>
              </a:ext>
            </a:extLst>
          </p:cNvPr>
          <p:cNvCxnSpPr>
            <a:cxnSpLocks/>
          </p:cNvCxnSpPr>
          <p:nvPr/>
        </p:nvCxnSpPr>
        <p:spPr>
          <a:xfrm>
            <a:off x="3214168" y="2857449"/>
            <a:ext cx="0" cy="2066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D05D4FA8-1F1D-68F8-8149-3358D99A4C25}"/>
              </a:ext>
            </a:extLst>
          </p:cNvPr>
          <p:cNvGrpSpPr/>
          <p:nvPr/>
        </p:nvGrpSpPr>
        <p:grpSpPr>
          <a:xfrm>
            <a:off x="4048474" y="2586366"/>
            <a:ext cx="634652" cy="324178"/>
            <a:chOff x="3448663" y="1963491"/>
            <a:chExt cx="2171399" cy="1109143"/>
          </a:xfrm>
        </p:grpSpPr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10B0A3D0-43C0-E566-0D24-CE7CB4443A81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534" name="Chevron 51">
                <a:extLst>
                  <a:ext uri="{FF2B5EF4-FFF2-40B4-BE49-F238E27FC236}">
                    <a16:creationId xmlns:a16="http://schemas.microsoft.com/office/drawing/2014/main" id="{E38A1D04-CFFA-261B-F505-38F7CFF9BF4C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Chevron 52">
                <a:extLst>
                  <a:ext uri="{FF2B5EF4-FFF2-40B4-BE49-F238E27FC236}">
                    <a16:creationId xmlns:a16="http://schemas.microsoft.com/office/drawing/2014/main" id="{1AF5ABF2-DBAD-A4CF-1E53-442B169B7879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Chevron 53">
                <a:extLst>
                  <a:ext uri="{FF2B5EF4-FFF2-40B4-BE49-F238E27FC236}">
                    <a16:creationId xmlns:a16="http://schemas.microsoft.com/office/drawing/2014/main" id="{F0D0BC16-BDD3-2E9A-513A-CA78DCD43169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Chevron 54">
                <a:extLst>
                  <a:ext uri="{FF2B5EF4-FFF2-40B4-BE49-F238E27FC236}">
                    <a16:creationId xmlns:a16="http://schemas.microsoft.com/office/drawing/2014/main" id="{76036EAA-6CD3-5F11-C3E5-43233A83572C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Chevron 55">
                <a:extLst>
                  <a:ext uri="{FF2B5EF4-FFF2-40B4-BE49-F238E27FC236}">
                    <a16:creationId xmlns:a16="http://schemas.microsoft.com/office/drawing/2014/main" id="{D1D58F3B-F572-FE2B-3C68-DE480F0DF49A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Chevron 56">
                <a:extLst>
                  <a:ext uri="{FF2B5EF4-FFF2-40B4-BE49-F238E27FC236}">
                    <a16:creationId xmlns:a16="http://schemas.microsoft.com/office/drawing/2014/main" id="{2FFC2CA4-D6BF-ED07-FFF9-2529AAEBE156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Chevron 57">
                <a:extLst>
                  <a:ext uri="{FF2B5EF4-FFF2-40B4-BE49-F238E27FC236}">
                    <a16:creationId xmlns:a16="http://schemas.microsoft.com/office/drawing/2014/main" id="{182E1661-C0E8-2B97-1FC6-F562E922AFD7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Chevron 58">
                <a:extLst>
                  <a:ext uri="{FF2B5EF4-FFF2-40B4-BE49-F238E27FC236}">
                    <a16:creationId xmlns:a16="http://schemas.microsoft.com/office/drawing/2014/main" id="{316E55AF-84E5-87ED-6B05-C4302CACEBEE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Chevron 59">
                <a:extLst>
                  <a:ext uri="{FF2B5EF4-FFF2-40B4-BE49-F238E27FC236}">
                    <a16:creationId xmlns:a16="http://schemas.microsoft.com/office/drawing/2014/main" id="{B526CCAA-2D59-E155-6C32-3382EBA88EAB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1944BC0A-C4DB-8396-1A9B-E5F00D66B0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EF2F3956-A5F0-8986-6BE4-54D597C87F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3" name="Rounded Rectangle 50">
              <a:extLst>
                <a:ext uri="{FF2B5EF4-FFF2-40B4-BE49-F238E27FC236}">
                  <a16:creationId xmlns:a16="http://schemas.microsoft.com/office/drawing/2014/main" id="{ED498EF9-755D-9268-C886-37557D9FEE6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78F3AB9E-802F-4952-C8FA-0CA7EEF05856}"/>
              </a:ext>
            </a:extLst>
          </p:cNvPr>
          <p:cNvGrpSpPr/>
          <p:nvPr/>
        </p:nvGrpSpPr>
        <p:grpSpPr>
          <a:xfrm>
            <a:off x="4056101" y="2098877"/>
            <a:ext cx="634652" cy="324178"/>
            <a:chOff x="3448663" y="1963491"/>
            <a:chExt cx="2171399" cy="1109143"/>
          </a:xfrm>
        </p:grpSpPr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AF870CB6-AD19-FB85-05E7-54727552C06C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548" name="Chevron 51">
                <a:extLst>
                  <a:ext uri="{FF2B5EF4-FFF2-40B4-BE49-F238E27FC236}">
                    <a16:creationId xmlns:a16="http://schemas.microsoft.com/office/drawing/2014/main" id="{7D66A171-832D-4600-A597-7B49C3A4E796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Chevron 52">
                <a:extLst>
                  <a:ext uri="{FF2B5EF4-FFF2-40B4-BE49-F238E27FC236}">
                    <a16:creationId xmlns:a16="http://schemas.microsoft.com/office/drawing/2014/main" id="{5322FB18-E59A-7AC2-0A92-2626A827CC63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Chevron 53">
                <a:extLst>
                  <a:ext uri="{FF2B5EF4-FFF2-40B4-BE49-F238E27FC236}">
                    <a16:creationId xmlns:a16="http://schemas.microsoft.com/office/drawing/2014/main" id="{9AF7C9AE-A5FD-7143-3397-6C2C3EC7A6D1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Chevron 54">
                <a:extLst>
                  <a:ext uri="{FF2B5EF4-FFF2-40B4-BE49-F238E27FC236}">
                    <a16:creationId xmlns:a16="http://schemas.microsoft.com/office/drawing/2014/main" id="{982A4429-F05B-446B-F7A5-2F957CC24AB0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Chevron 55">
                <a:extLst>
                  <a:ext uri="{FF2B5EF4-FFF2-40B4-BE49-F238E27FC236}">
                    <a16:creationId xmlns:a16="http://schemas.microsoft.com/office/drawing/2014/main" id="{EB2F4890-F5CF-397C-D00E-1486CD9BC639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Chevron 56">
                <a:extLst>
                  <a:ext uri="{FF2B5EF4-FFF2-40B4-BE49-F238E27FC236}">
                    <a16:creationId xmlns:a16="http://schemas.microsoft.com/office/drawing/2014/main" id="{65CECDBA-B223-6412-1949-F6B5C50212A3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Chevron 57">
                <a:extLst>
                  <a:ext uri="{FF2B5EF4-FFF2-40B4-BE49-F238E27FC236}">
                    <a16:creationId xmlns:a16="http://schemas.microsoft.com/office/drawing/2014/main" id="{B8C6CF50-24B1-F903-25C9-965CD9961C50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Chevron 58">
                <a:extLst>
                  <a:ext uri="{FF2B5EF4-FFF2-40B4-BE49-F238E27FC236}">
                    <a16:creationId xmlns:a16="http://schemas.microsoft.com/office/drawing/2014/main" id="{665C746E-8E11-04D1-C508-1A1207896B7E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Chevron 59">
                <a:extLst>
                  <a:ext uri="{FF2B5EF4-FFF2-40B4-BE49-F238E27FC236}">
                    <a16:creationId xmlns:a16="http://schemas.microsoft.com/office/drawing/2014/main" id="{0D58B6CD-2100-0C65-920F-C01691189C40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4B3260DA-058A-B396-0929-11907266B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EDB3687F-08EC-BE7B-7518-925E979F6C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7" name="Rounded Rectangle 50">
              <a:extLst>
                <a:ext uri="{FF2B5EF4-FFF2-40B4-BE49-F238E27FC236}">
                  <a16:creationId xmlns:a16="http://schemas.microsoft.com/office/drawing/2014/main" id="{0827EE44-231E-C76E-9223-D01358C54F13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E8D57831-3DB9-5957-BF44-30DA77809247}"/>
              </a:ext>
            </a:extLst>
          </p:cNvPr>
          <p:cNvCxnSpPr>
            <a:cxnSpLocks/>
          </p:cNvCxnSpPr>
          <p:nvPr/>
        </p:nvCxnSpPr>
        <p:spPr>
          <a:xfrm>
            <a:off x="4374440" y="2374679"/>
            <a:ext cx="0" cy="2066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7EDA668C-5591-03A8-E42C-D693C8F3690B}"/>
              </a:ext>
            </a:extLst>
          </p:cNvPr>
          <p:cNvCxnSpPr/>
          <p:nvPr/>
        </p:nvCxnSpPr>
        <p:spPr>
          <a:xfrm rot="10800000">
            <a:off x="3210366" y="193283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Chevron 537">
            <a:extLst>
              <a:ext uri="{FF2B5EF4-FFF2-40B4-BE49-F238E27FC236}">
                <a16:creationId xmlns:a16="http://schemas.microsoft.com/office/drawing/2014/main" id="{A7659265-FE3F-490F-DFEA-7A4176BEB979}"/>
              </a:ext>
            </a:extLst>
          </p:cNvPr>
          <p:cNvSpPr/>
          <p:nvPr/>
        </p:nvSpPr>
        <p:spPr>
          <a:xfrm rot="5400000">
            <a:off x="3090912" y="1745328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BAFC83F5-1320-2E37-6188-632048C4079F}"/>
              </a:ext>
            </a:extLst>
          </p:cNvPr>
          <p:cNvSpPr txBox="1"/>
          <p:nvPr/>
        </p:nvSpPr>
        <p:spPr>
          <a:xfrm>
            <a:off x="2632255" y="1519406"/>
            <a:ext cx="1174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Multi-detector input</a:t>
            </a:r>
          </a:p>
        </p:txBody>
      </p: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9AFAF756-51C7-294A-C61A-C91E7A5481AF}"/>
              </a:ext>
            </a:extLst>
          </p:cNvPr>
          <p:cNvCxnSpPr/>
          <p:nvPr/>
        </p:nvCxnSpPr>
        <p:spPr>
          <a:xfrm rot="10800000">
            <a:off x="4370727" y="1941074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Chevron 537">
            <a:extLst>
              <a:ext uri="{FF2B5EF4-FFF2-40B4-BE49-F238E27FC236}">
                <a16:creationId xmlns:a16="http://schemas.microsoft.com/office/drawing/2014/main" id="{16276F9D-34F0-B798-2F79-E19DC85BE1BE}"/>
              </a:ext>
            </a:extLst>
          </p:cNvPr>
          <p:cNvSpPr/>
          <p:nvPr/>
        </p:nvSpPr>
        <p:spPr>
          <a:xfrm rot="5400000">
            <a:off x="4251273" y="1753566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C6256022-8DEA-1FBB-20A5-F11665E3198E}"/>
              </a:ext>
            </a:extLst>
          </p:cNvPr>
          <p:cNvSpPr txBox="1"/>
          <p:nvPr/>
        </p:nvSpPr>
        <p:spPr>
          <a:xfrm>
            <a:off x="3805359" y="1524253"/>
            <a:ext cx="1289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Pearson Correlation</a:t>
            </a:r>
          </a:p>
        </p:txBody>
      </p:sp>
      <p:sp>
        <p:nvSpPr>
          <p:cNvPr id="569" name="Trapezium 149">
            <a:extLst>
              <a:ext uri="{FF2B5EF4-FFF2-40B4-BE49-F238E27FC236}">
                <a16:creationId xmlns:a16="http://schemas.microsoft.com/office/drawing/2014/main" id="{0C6FA6A2-5C07-6A98-2ACF-2DC5F198C004}"/>
              </a:ext>
            </a:extLst>
          </p:cNvPr>
          <p:cNvSpPr/>
          <p:nvPr/>
        </p:nvSpPr>
        <p:spPr>
          <a:xfrm rot="10800000">
            <a:off x="2741461" y="3566475"/>
            <a:ext cx="919624" cy="483218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Trapezium 149">
            <a:extLst>
              <a:ext uri="{FF2B5EF4-FFF2-40B4-BE49-F238E27FC236}">
                <a16:creationId xmlns:a16="http://schemas.microsoft.com/office/drawing/2014/main" id="{87D3E70D-7AAC-0684-9EF5-6B0AFB5C40B9}"/>
              </a:ext>
            </a:extLst>
          </p:cNvPr>
          <p:cNvSpPr/>
          <p:nvPr/>
        </p:nvSpPr>
        <p:spPr>
          <a:xfrm rot="10800000">
            <a:off x="2949247" y="3661772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Trapezium 149">
            <a:extLst>
              <a:ext uri="{FF2B5EF4-FFF2-40B4-BE49-F238E27FC236}">
                <a16:creationId xmlns:a16="http://schemas.microsoft.com/office/drawing/2014/main" id="{BABCC3D7-FF66-8F15-B49F-5384ACEE2E47}"/>
              </a:ext>
            </a:extLst>
          </p:cNvPr>
          <p:cNvSpPr/>
          <p:nvPr/>
        </p:nvSpPr>
        <p:spPr>
          <a:xfrm rot="10800000">
            <a:off x="3124682" y="3768910"/>
            <a:ext cx="153177" cy="45719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66470855-02CB-A021-35F0-9907033CB4F5}"/>
              </a:ext>
            </a:extLst>
          </p:cNvPr>
          <p:cNvCxnSpPr>
            <a:cxnSpLocks/>
          </p:cNvCxnSpPr>
          <p:nvPr/>
        </p:nvCxnSpPr>
        <p:spPr>
          <a:xfrm>
            <a:off x="3201273" y="3385462"/>
            <a:ext cx="0" cy="2066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rapezium 149">
            <a:extLst>
              <a:ext uri="{FF2B5EF4-FFF2-40B4-BE49-F238E27FC236}">
                <a16:creationId xmlns:a16="http://schemas.microsoft.com/office/drawing/2014/main" id="{961215EC-DB5E-3138-28A9-A9EBB7281F52}"/>
              </a:ext>
            </a:extLst>
          </p:cNvPr>
          <p:cNvSpPr/>
          <p:nvPr/>
        </p:nvSpPr>
        <p:spPr>
          <a:xfrm rot="10800000">
            <a:off x="3906971" y="3563495"/>
            <a:ext cx="919624" cy="483218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Trapezium 149">
            <a:extLst>
              <a:ext uri="{FF2B5EF4-FFF2-40B4-BE49-F238E27FC236}">
                <a16:creationId xmlns:a16="http://schemas.microsoft.com/office/drawing/2014/main" id="{D801A758-EE3F-D355-C1BE-D808FA8FBAB7}"/>
              </a:ext>
            </a:extLst>
          </p:cNvPr>
          <p:cNvSpPr/>
          <p:nvPr/>
        </p:nvSpPr>
        <p:spPr>
          <a:xfrm rot="10800000">
            <a:off x="4114757" y="3658792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Trapezium 149">
            <a:extLst>
              <a:ext uri="{FF2B5EF4-FFF2-40B4-BE49-F238E27FC236}">
                <a16:creationId xmlns:a16="http://schemas.microsoft.com/office/drawing/2014/main" id="{C20983D0-5AEE-6433-2A1A-9CAF677B4BE8}"/>
              </a:ext>
            </a:extLst>
          </p:cNvPr>
          <p:cNvSpPr/>
          <p:nvPr/>
        </p:nvSpPr>
        <p:spPr>
          <a:xfrm rot="10800000">
            <a:off x="4290192" y="3765930"/>
            <a:ext cx="153177" cy="45719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7E78BB0C-246E-0182-E332-3B16481C7B96}"/>
              </a:ext>
            </a:extLst>
          </p:cNvPr>
          <p:cNvCxnSpPr>
            <a:cxnSpLocks/>
            <a:stCxn id="533" idx="2"/>
            <a:endCxn id="573" idx="2"/>
          </p:cNvCxnSpPr>
          <p:nvPr/>
        </p:nvCxnSpPr>
        <p:spPr>
          <a:xfrm>
            <a:off x="4365800" y="2910544"/>
            <a:ext cx="983" cy="65295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D34C9762-1222-DBEA-E934-3D5B52723D14}"/>
              </a:ext>
            </a:extLst>
          </p:cNvPr>
          <p:cNvGrpSpPr/>
          <p:nvPr/>
        </p:nvGrpSpPr>
        <p:grpSpPr>
          <a:xfrm>
            <a:off x="3462945" y="4467887"/>
            <a:ext cx="593156" cy="394066"/>
            <a:chOff x="9115639" y="9324357"/>
            <a:chExt cx="593156" cy="394066"/>
          </a:xfrm>
        </p:grpSpPr>
        <p:sp>
          <p:nvSpPr>
            <p:cNvPr id="580" name="Freeform 196">
              <a:extLst>
                <a:ext uri="{FF2B5EF4-FFF2-40B4-BE49-F238E27FC236}">
                  <a16:creationId xmlns:a16="http://schemas.microsoft.com/office/drawing/2014/main" id="{EFA66FB7-53E0-1D80-63FB-1C199AEA206A}"/>
                </a:ext>
              </a:extLst>
            </p:cNvPr>
            <p:cNvSpPr/>
            <p:nvPr/>
          </p:nvSpPr>
          <p:spPr>
            <a:xfrm rot="18900000" flipH="1">
              <a:off x="9115639" y="9324357"/>
              <a:ext cx="389597" cy="389597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EE953037-6398-345D-2E9B-5CD5664C283E}"/>
                </a:ext>
              </a:extLst>
            </p:cNvPr>
            <p:cNvGrpSpPr/>
            <p:nvPr/>
          </p:nvGrpSpPr>
          <p:grpSpPr>
            <a:xfrm>
              <a:off x="9319198" y="9328826"/>
              <a:ext cx="389597" cy="389597"/>
              <a:chOff x="9319198" y="9334541"/>
              <a:chExt cx="389597" cy="389597"/>
            </a:xfrm>
          </p:grpSpPr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D70DD653-2955-F809-2BA2-DE23D559C4F5}"/>
                  </a:ext>
                </a:extLst>
              </p:cNvPr>
              <p:cNvSpPr/>
              <p:nvPr/>
            </p:nvSpPr>
            <p:spPr>
              <a:xfrm>
                <a:off x="9367476" y="9377813"/>
                <a:ext cx="292214" cy="2922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3" name="Freeform 196">
                <a:extLst>
                  <a:ext uri="{FF2B5EF4-FFF2-40B4-BE49-F238E27FC236}">
                    <a16:creationId xmlns:a16="http://schemas.microsoft.com/office/drawing/2014/main" id="{7B9F10F6-F213-A5F5-5885-780E8B82E5AD}"/>
                  </a:ext>
                </a:extLst>
              </p:cNvPr>
              <p:cNvSpPr/>
              <p:nvPr/>
            </p:nvSpPr>
            <p:spPr>
              <a:xfrm rot="18900000" flipH="1">
                <a:off x="9319198" y="9334541"/>
                <a:ext cx="389597" cy="389597"/>
              </a:xfrm>
              <a:custGeom>
                <a:avLst/>
                <a:gdLst>
                  <a:gd name="connsiteX0" fmla="*/ 420619 w 841212"/>
                  <a:gd name="connsiteY0" fmla="*/ 503190 h 841212"/>
                  <a:gd name="connsiteX1" fmla="*/ 588232 w 841212"/>
                  <a:gd name="connsiteY1" fmla="*/ 670749 h 841212"/>
                  <a:gd name="connsiteX2" fmla="*/ 573588 w 841212"/>
                  <a:gd name="connsiteY2" fmla="*/ 679200 h 841212"/>
                  <a:gd name="connsiteX3" fmla="*/ 544350 w 841212"/>
                  <a:gd name="connsiteY3" fmla="*/ 695272 h 841212"/>
                  <a:gd name="connsiteX4" fmla="*/ 525416 w 841212"/>
                  <a:gd name="connsiteY4" fmla="*/ 702216 h 841212"/>
                  <a:gd name="connsiteX5" fmla="*/ 495766 w 841212"/>
                  <a:gd name="connsiteY5" fmla="*/ 712305 h 841212"/>
                  <a:gd name="connsiteX6" fmla="*/ 488701 w 841212"/>
                  <a:gd name="connsiteY6" fmla="*/ 713605 h 841212"/>
                  <a:gd name="connsiteX7" fmla="*/ 419826 w 841212"/>
                  <a:gd name="connsiteY7" fmla="*/ 718563 h 841212"/>
                  <a:gd name="connsiteX8" fmla="*/ 354578 w 841212"/>
                  <a:gd name="connsiteY8" fmla="*/ 713876 h 841212"/>
                  <a:gd name="connsiteX9" fmla="*/ 344107 w 841212"/>
                  <a:gd name="connsiteY9" fmla="*/ 711955 h 841212"/>
                  <a:gd name="connsiteX10" fmla="*/ 323519 w 841212"/>
                  <a:gd name="connsiteY10" fmla="*/ 704945 h 841212"/>
                  <a:gd name="connsiteX11" fmla="*/ 295963 w 841212"/>
                  <a:gd name="connsiteY11" fmla="*/ 694861 h 841212"/>
                  <a:gd name="connsiteX12" fmla="*/ 272875 w 841212"/>
                  <a:gd name="connsiteY12" fmla="*/ 682159 h 841212"/>
                  <a:gd name="connsiteX13" fmla="*/ 253096 w 841212"/>
                  <a:gd name="connsiteY13" fmla="*/ 670768 h 841212"/>
                  <a:gd name="connsiteX14" fmla="*/ 670749 w 841212"/>
                  <a:gd name="connsiteY14" fmla="*/ 252980 h 841212"/>
                  <a:gd name="connsiteX15" fmla="*/ 679185 w 841212"/>
                  <a:gd name="connsiteY15" fmla="*/ 267597 h 841212"/>
                  <a:gd name="connsiteX16" fmla="*/ 695273 w 841212"/>
                  <a:gd name="connsiteY16" fmla="*/ 296864 h 841212"/>
                  <a:gd name="connsiteX17" fmla="*/ 702210 w 841212"/>
                  <a:gd name="connsiteY17" fmla="*/ 315779 h 841212"/>
                  <a:gd name="connsiteX18" fmla="*/ 712305 w 841212"/>
                  <a:gd name="connsiteY18" fmla="*/ 345448 h 841212"/>
                  <a:gd name="connsiteX19" fmla="*/ 713605 w 841212"/>
                  <a:gd name="connsiteY19" fmla="*/ 352509 h 841212"/>
                  <a:gd name="connsiteX20" fmla="*/ 718563 w 841212"/>
                  <a:gd name="connsiteY20" fmla="*/ 421386 h 841212"/>
                  <a:gd name="connsiteX21" fmla="*/ 713876 w 841212"/>
                  <a:gd name="connsiteY21" fmla="*/ 486633 h 841212"/>
                  <a:gd name="connsiteX22" fmla="*/ 711955 w 841212"/>
                  <a:gd name="connsiteY22" fmla="*/ 497103 h 841212"/>
                  <a:gd name="connsiteX23" fmla="*/ 704942 w 841212"/>
                  <a:gd name="connsiteY23" fmla="*/ 517701 h 841212"/>
                  <a:gd name="connsiteX24" fmla="*/ 694861 w 841212"/>
                  <a:gd name="connsiteY24" fmla="*/ 545247 h 841212"/>
                  <a:gd name="connsiteX25" fmla="*/ 682150 w 841212"/>
                  <a:gd name="connsiteY25" fmla="*/ 568351 h 841212"/>
                  <a:gd name="connsiteX26" fmla="*/ 670768 w 841212"/>
                  <a:gd name="connsiteY26" fmla="*/ 588115 h 841212"/>
                  <a:gd name="connsiteX27" fmla="*/ 503191 w 841212"/>
                  <a:gd name="connsiteY27" fmla="*/ 420592 h 841212"/>
                  <a:gd name="connsiteX28" fmla="*/ 170444 w 841212"/>
                  <a:gd name="connsiteY28" fmla="*/ 253096 h 841212"/>
                  <a:gd name="connsiteX29" fmla="*/ 338021 w 841212"/>
                  <a:gd name="connsiteY29" fmla="*/ 420619 h 841212"/>
                  <a:gd name="connsiteX30" fmla="*/ 170463 w 841212"/>
                  <a:gd name="connsiteY30" fmla="*/ 588231 h 841212"/>
                  <a:gd name="connsiteX31" fmla="*/ 161978 w 841212"/>
                  <a:gd name="connsiteY31" fmla="*/ 573529 h 841212"/>
                  <a:gd name="connsiteX32" fmla="*/ 145944 w 841212"/>
                  <a:gd name="connsiteY32" fmla="*/ 544360 h 841212"/>
                  <a:gd name="connsiteX33" fmla="*/ 138973 w 841212"/>
                  <a:gd name="connsiteY33" fmla="*/ 525353 h 841212"/>
                  <a:gd name="connsiteX34" fmla="*/ 128910 w 841212"/>
                  <a:gd name="connsiteY34" fmla="*/ 495777 h 841212"/>
                  <a:gd name="connsiteX35" fmla="*/ 127605 w 841212"/>
                  <a:gd name="connsiteY35" fmla="*/ 488686 h 841212"/>
                  <a:gd name="connsiteX36" fmla="*/ 122648 w 841212"/>
                  <a:gd name="connsiteY36" fmla="*/ 419837 h 841212"/>
                  <a:gd name="connsiteX37" fmla="*/ 127337 w 841212"/>
                  <a:gd name="connsiteY37" fmla="*/ 354566 h 841212"/>
                  <a:gd name="connsiteX38" fmla="*/ 129255 w 841212"/>
                  <a:gd name="connsiteY38" fmla="*/ 344116 h 841212"/>
                  <a:gd name="connsiteX39" fmla="*/ 136283 w 841212"/>
                  <a:gd name="connsiteY39" fmla="*/ 323470 h 841212"/>
                  <a:gd name="connsiteX40" fmla="*/ 146348 w 841212"/>
                  <a:gd name="connsiteY40" fmla="*/ 295969 h 841212"/>
                  <a:gd name="connsiteX41" fmla="*/ 159077 w 841212"/>
                  <a:gd name="connsiteY41" fmla="*/ 272833 h 841212"/>
                  <a:gd name="connsiteX42" fmla="*/ 252981 w 841212"/>
                  <a:gd name="connsiteY42" fmla="*/ 170463 h 841212"/>
                  <a:gd name="connsiteX43" fmla="*/ 267646 w 841212"/>
                  <a:gd name="connsiteY43" fmla="*/ 161999 h 841212"/>
                  <a:gd name="connsiteX44" fmla="*/ 296857 w 841212"/>
                  <a:gd name="connsiteY44" fmla="*/ 145942 h 841212"/>
                  <a:gd name="connsiteX45" fmla="*/ 315832 w 841212"/>
                  <a:gd name="connsiteY45" fmla="*/ 138983 h 841212"/>
                  <a:gd name="connsiteX46" fmla="*/ 345438 w 841212"/>
                  <a:gd name="connsiteY46" fmla="*/ 128909 h 841212"/>
                  <a:gd name="connsiteX47" fmla="*/ 352522 w 841212"/>
                  <a:gd name="connsiteY47" fmla="*/ 127605 h 841212"/>
                  <a:gd name="connsiteX48" fmla="*/ 421376 w 841212"/>
                  <a:gd name="connsiteY48" fmla="*/ 122649 h 841212"/>
                  <a:gd name="connsiteX49" fmla="*/ 486646 w 841212"/>
                  <a:gd name="connsiteY49" fmla="*/ 127337 h 841212"/>
                  <a:gd name="connsiteX50" fmla="*/ 497094 w 841212"/>
                  <a:gd name="connsiteY50" fmla="*/ 129254 h 841212"/>
                  <a:gd name="connsiteX51" fmla="*/ 517758 w 841212"/>
                  <a:gd name="connsiteY51" fmla="*/ 136290 h 841212"/>
                  <a:gd name="connsiteX52" fmla="*/ 545239 w 841212"/>
                  <a:gd name="connsiteY52" fmla="*/ 146346 h 841212"/>
                  <a:gd name="connsiteX53" fmla="*/ 568409 w 841212"/>
                  <a:gd name="connsiteY53" fmla="*/ 159094 h 841212"/>
                  <a:gd name="connsiteX54" fmla="*/ 588116 w 841212"/>
                  <a:gd name="connsiteY54" fmla="*/ 170444 h 841212"/>
                  <a:gd name="connsiteX55" fmla="*/ 420593 w 841212"/>
                  <a:gd name="connsiteY55" fmla="*/ 338021 h 841212"/>
                  <a:gd name="connsiteX56" fmla="*/ 123279 w 841212"/>
                  <a:gd name="connsiteY56" fmla="*/ 123193 h 841212"/>
                  <a:gd name="connsiteX57" fmla="*/ 123240 w 841212"/>
                  <a:gd name="connsiteY57" fmla="*/ 123240 h 841212"/>
                  <a:gd name="connsiteX58" fmla="*/ 123193 w 841212"/>
                  <a:gd name="connsiteY58" fmla="*/ 123279 h 841212"/>
                  <a:gd name="connsiteX59" fmla="*/ 0 w 841212"/>
                  <a:gd name="connsiteY59" fmla="*/ 420606 h 841212"/>
                  <a:gd name="connsiteX60" fmla="*/ 123193 w 841212"/>
                  <a:gd name="connsiteY60" fmla="*/ 717933 h 841212"/>
                  <a:gd name="connsiteX61" fmla="*/ 123238 w 841212"/>
                  <a:gd name="connsiteY61" fmla="*/ 717971 h 841212"/>
                  <a:gd name="connsiteX62" fmla="*/ 123279 w 841212"/>
                  <a:gd name="connsiteY62" fmla="*/ 718019 h 841212"/>
                  <a:gd name="connsiteX63" fmla="*/ 420606 w 841212"/>
                  <a:gd name="connsiteY63" fmla="*/ 841212 h 841212"/>
                  <a:gd name="connsiteX64" fmla="*/ 717933 w 841212"/>
                  <a:gd name="connsiteY64" fmla="*/ 718019 h 841212"/>
                  <a:gd name="connsiteX65" fmla="*/ 717972 w 841212"/>
                  <a:gd name="connsiteY65" fmla="*/ 717972 h 841212"/>
                  <a:gd name="connsiteX66" fmla="*/ 718019 w 841212"/>
                  <a:gd name="connsiteY66" fmla="*/ 717933 h 841212"/>
                  <a:gd name="connsiteX67" fmla="*/ 841212 w 841212"/>
                  <a:gd name="connsiteY67" fmla="*/ 420606 h 841212"/>
                  <a:gd name="connsiteX68" fmla="*/ 718019 w 841212"/>
                  <a:gd name="connsiteY68" fmla="*/ 123279 h 841212"/>
                  <a:gd name="connsiteX69" fmla="*/ 717971 w 841212"/>
                  <a:gd name="connsiteY69" fmla="*/ 123239 h 841212"/>
                  <a:gd name="connsiteX70" fmla="*/ 717933 w 841212"/>
                  <a:gd name="connsiteY70" fmla="*/ 123193 h 841212"/>
                  <a:gd name="connsiteX71" fmla="*/ 420606 w 841212"/>
                  <a:gd name="connsiteY71" fmla="*/ 0 h 841212"/>
                  <a:gd name="connsiteX72" fmla="*/ 123279 w 841212"/>
                  <a:gd name="connsiteY72" fmla="*/ 123193 h 84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841212" h="841212">
                    <a:moveTo>
                      <a:pt x="420619" y="503190"/>
                    </a:moveTo>
                    <a:lnTo>
                      <a:pt x="588232" y="670749"/>
                    </a:lnTo>
                    <a:lnTo>
                      <a:pt x="573588" y="679200"/>
                    </a:lnTo>
                    <a:lnTo>
                      <a:pt x="544350" y="695272"/>
                    </a:lnTo>
                    <a:lnTo>
                      <a:pt x="525416" y="702216"/>
                    </a:lnTo>
                    <a:lnTo>
                      <a:pt x="495766" y="712305"/>
                    </a:lnTo>
                    <a:lnTo>
                      <a:pt x="488701" y="713605"/>
                    </a:lnTo>
                    <a:lnTo>
                      <a:pt x="419826" y="718563"/>
                    </a:lnTo>
                    <a:lnTo>
                      <a:pt x="354578" y="713876"/>
                    </a:lnTo>
                    <a:lnTo>
                      <a:pt x="344107" y="711955"/>
                    </a:lnTo>
                    <a:lnTo>
                      <a:pt x="323519" y="704945"/>
                    </a:lnTo>
                    <a:lnTo>
                      <a:pt x="295963" y="694861"/>
                    </a:lnTo>
                    <a:lnTo>
                      <a:pt x="272875" y="682159"/>
                    </a:lnTo>
                    <a:lnTo>
                      <a:pt x="253096" y="670768"/>
                    </a:lnTo>
                    <a:close/>
                    <a:moveTo>
                      <a:pt x="670749" y="252980"/>
                    </a:moveTo>
                    <a:lnTo>
                      <a:pt x="679185" y="267597"/>
                    </a:lnTo>
                    <a:lnTo>
                      <a:pt x="695273" y="296864"/>
                    </a:lnTo>
                    <a:lnTo>
                      <a:pt x="702210" y="315779"/>
                    </a:lnTo>
                    <a:lnTo>
                      <a:pt x="712305" y="345448"/>
                    </a:lnTo>
                    <a:lnTo>
                      <a:pt x="713605" y="352509"/>
                    </a:lnTo>
                    <a:lnTo>
                      <a:pt x="718563" y="421386"/>
                    </a:lnTo>
                    <a:lnTo>
                      <a:pt x="713876" y="486633"/>
                    </a:lnTo>
                    <a:lnTo>
                      <a:pt x="711955" y="497103"/>
                    </a:lnTo>
                    <a:lnTo>
                      <a:pt x="704942" y="517701"/>
                    </a:lnTo>
                    <a:lnTo>
                      <a:pt x="694861" y="545247"/>
                    </a:lnTo>
                    <a:lnTo>
                      <a:pt x="682150" y="568351"/>
                    </a:lnTo>
                    <a:lnTo>
                      <a:pt x="670768" y="588115"/>
                    </a:lnTo>
                    <a:lnTo>
                      <a:pt x="503191" y="420592"/>
                    </a:lnTo>
                    <a:close/>
                    <a:moveTo>
                      <a:pt x="170444" y="253096"/>
                    </a:moveTo>
                    <a:lnTo>
                      <a:pt x="338021" y="420619"/>
                    </a:lnTo>
                    <a:lnTo>
                      <a:pt x="170463" y="588231"/>
                    </a:lnTo>
                    <a:lnTo>
                      <a:pt x="161978" y="573529"/>
                    </a:lnTo>
                    <a:lnTo>
                      <a:pt x="145944" y="544360"/>
                    </a:lnTo>
                    <a:lnTo>
                      <a:pt x="138973" y="525353"/>
                    </a:lnTo>
                    <a:lnTo>
                      <a:pt x="128910" y="495777"/>
                    </a:lnTo>
                    <a:lnTo>
                      <a:pt x="127605" y="488686"/>
                    </a:lnTo>
                    <a:lnTo>
                      <a:pt x="122648" y="419837"/>
                    </a:lnTo>
                    <a:lnTo>
                      <a:pt x="127337" y="354566"/>
                    </a:lnTo>
                    <a:lnTo>
                      <a:pt x="129255" y="344116"/>
                    </a:lnTo>
                    <a:lnTo>
                      <a:pt x="136283" y="323470"/>
                    </a:lnTo>
                    <a:lnTo>
                      <a:pt x="146348" y="295969"/>
                    </a:lnTo>
                    <a:lnTo>
                      <a:pt x="159077" y="272833"/>
                    </a:lnTo>
                    <a:close/>
                    <a:moveTo>
                      <a:pt x="252981" y="170463"/>
                    </a:moveTo>
                    <a:lnTo>
                      <a:pt x="267646" y="161999"/>
                    </a:lnTo>
                    <a:lnTo>
                      <a:pt x="296857" y="145942"/>
                    </a:lnTo>
                    <a:lnTo>
                      <a:pt x="315832" y="138983"/>
                    </a:lnTo>
                    <a:lnTo>
                      <a:pt x="345438" y="128909"/>
                    </a:lnTo>
                    <a:lnTo>
                      <a:pt x="352522" y="127605"/>
                    </a:lnTo>
                    <a:lnTo>
                      <a:pt x="421376" y="122649"/>
                    </a:lnTo>
                    <a:lnTo>
                      <a:pt x="486646" y="127337"/>
                    </a:lnTo>
                    <a:lnTo>
                      <a:pt x="497094" y="129254"/>
                    </a:lnTo>
                    <a:lnTo>
                      <a:pt x="517758" y="136290"/>
                    </a:lnTo>
                    <a:lnTo>
                      <a:pt x="545239" y="146346"/>
                    </a:lnTo>
                    <a:lnTo>
                      <a:pt x="568409" y="159094"/>
                    </a:lnTo>
                    <a:lnTo>
                      <a:pt x="588116" y="170444"/>
                    </a:lnTo>
                    <a:lnTo>
                      <a:pt x="420593" y="338021"/>
                    </a:lnTo>
                    <a:close/>
                    <a:moveTo>
                      <a:pt x="123279" y="123193"/>
                    </a:moveTo>
                    <a:lnTo>
                      <a:pt x="123240" y="123240"/>
                    </a:lnTo>
                    <a:lnTo>
                      <a:pt x="123193" y="123279"/>
                    </a:lnTo>
                    <a:cubicBezTo>
                      <a:pt x="47078" y="199371"/>
                      <a:pt x="0" y="304492"/>
                      <a:pt x="0" y="420606"/>
                    </a:cubicBezTo>
                    <a:cubicBezTo>
                      <a:pt x="0" y="536720"/>
                      <a:pt x="47078" y="641841"/>
                      <a:pt x="123193" y="717933"/>
                    </a:cubicBezTo>
                    <a:lnTo>
                      <a:pt x="123238" y="717971"/>
                    </a:lnTo>
                    <a:lnTo>
                      <a:pt x="123279" y="718019"/>
                    </a:lnTo>
                    <a:cubicBezTo>
                      <a:pt x="199371" y="794134"/>
                      <a:pt x="304493" y="841212"/>
                      <a:pt x="420606" y="841212"/>
                    </a:cubicBezTo>
                    <a:cubicBezTo>
                      <a:pt x="536719" y="841212"/>
                      <a:pt x="641840" y="794134"/>
                      <a:pt x="717933" y="718019"/>
                    </a:cubicBezTo>
                    <a:lnTo>
                      <a:pt x="717972" y="717972"/>
                    </a:lnTo>
                    <a:lnTo>
                      <a:pt x="718019" y="717933"/>
                    </a:lnTo>
                    <a:cubicBezTo>
                      <a:pt x="794134" y="641841"/>
                      <a:pt x="841212" y="536720"/>
                      <a:pt x="841212" y="420606"/>
                    </a:cubicBezTo>
                    <a:cubicBezTo>
                      <a:pt x="841212" y="304493"/>
                      <a:pt x="794134" y="199372"/>
                      <a:pt x="718019" y="123279"/>
                    </a:cubicBezTo>
                    <a:lnTo>
                      <a:pt x="717971" y="123239"/>
                    </a:lnTo>
                    <a:lnTo>
                      <a:pt x="717933" y="123193"/>
                    </a:lnTo>
                    <a:cubicBezTo>
                      <a:pt x="641840" y="47078"/>
                      <a:pt x="536719" y="0"/>
                      <a:pt x="420606" y="0"/>
                    </a:cubicBezTo>
                    <a:cubicBezTo>
                      <a:pt x="304492" y="0"/>
                      <a:pt x="199371" y="47078"/>
                      <a:pt x="123279" y="1231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4" name="TextBox 583">
            <a:extLst>
              <a:ext uri="{FF2B5EF4-FFF2-40B4-BE49-F238E27FC236}">
                <a16:creationId xmlns:a16="http://schemas.microsoft.com/office/drawing/2014/main" id="{DD06D4BE-925D-FCEC-2B15-1DECB32BAAE5}"/>
              </a:ext>
            </a:extLst>
          </p:cNvPr>
          <p:cNvSpPr txBox="1"/>
          <p:nvPr/>
        </p:nvSpPr>
        <p:spPr>
          <a:xfrm>
            <a:off x="4094893" y="4540784"/>
            <a:ext cx="840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Concatenate</a:t>
            </a:r>
          </a:p>
        </p:txBody>
      </p: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E76C06C7-E1A2-9FB5-CBDF-370CF2C2BA70}"/>
              </a:ext>
            </a:extLst>
          </p:cNvPr>
          <p:cNvCxnSpPr>
            <a:cxnSpLocks/>
          </p:cNvCxnSpPr>
          <p:nvPr/>
        </p:nvCxnSpPr>
        <p:spPr>
          <a:xfrm flipH="1">
            <a:off x="4362105" y="4022754"/>
            <a:ext cx="983" cy="2301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3D2540EE-5801-43B1-1B40-244553F601D1}"/>
              </a:ext>
            </a:extLst>
          </p:cNvPr>
          <p:cNvCxnSpPr>
            <a:cxnSpLocks/>
          </p:cNvCxnSpPr>
          <p:nvPr/>
        </p:nvCxnSpPr>
        <p:spPr>
          <a:xfrm flipH="1">
            <a:off x="3200287" y="4024877"/>
            <a:ext cx="983" cy="2301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5567B002-70AA-F62D-2D9B-2F31D2A43CA7}"/>
              </a:ext>
            </a:extLst>
          </p:cNvPr>
          <p:cNvCxnSpPr>
            <a:cxnSpLocks/>
          </p:cNvCxnSpPr>
          <p:nvPr/>
        </p:nvCxnSpPr>
        <p:spPr>
          <a:xfrm>
            <a:off x="3177139" y="4228775"/>
            <a:ext cx="48394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2E95C4E-56FB-EEA1-CD2C-1DAC58DC8CB4}"/>
              </a:ext>
            </a:extLst>
          </p:cNvPr>
          <p:cNvCxnSpPr>
            <a:cxnSpLocks/>
          </p:cNvCxnSpPr>
          <p:nvPr/>
        </p:nvCxnSpPr>
        <p:spPr>
          <a:xfrm>
            <a:off x="3860889" y="4228775"/>
            <a:ext cx="48394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DEAFD08-CBFC-0AF2-FB9A-B9723B9DCE3B}"/>
              </a:ext>
            </a:extLst>
          </p:cNvPr>
          <p:cNvCxnSpPr>
            <a:cxnSpLocks/>
          </p:cNvCxnSpPr>
          <p:nvPr/>
        </p:nvCxnSpPr>
        <p:spPr>
          <a:xfrm>
            <a:off x="3657743" y="4207541"/>
            <a:ext cx="0" cy="33705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DC08FC33-3D0A-E218-F01D-FBFCD03BD5C0}"/>
              </a:ext>
            </a:extLst>
          </p:cNvPr>
          <p:cNvCxnSpPr>
            <a:cxnSpLocks/>
          </p:cNvCxnSpPr>
          <p:nvPr/>
        </p:nvCxnSpPr>
        <p:spPr>
          <a:xfrm>
            <a:off x="3860889" y="4204865"/>
            <a:ext cx="0" cy="33705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Rounded Rectangle 91">
            <a:extLst>
              <a:ext uri="{FF2B5EF4-FFF2-40B4-BE49-F238E27FC236}">
                <a16:creationId xmlns:a16="http://schemas.microsoft.com/office/drawing/2014/main" id="{5AFA63AB-1722-2039-DF51-6BE070A66C89}"/>
              </a:ext>
            </a:extLst>
          </p:cNvPr>
          <p:cNvSpPr/>
          <p:nvPr/>
        </p:nvSpPr>
        <p:spPr>
          <a:xfrm>
            <a:off x="3436648" y="4926003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ounded Rectangle 106">
            <a:extLst>
              <a:ext uri="{FF2B5EF4-FFF2-40B4-BE49-F238E27FC236}">
                <a16:creationId xmlns:a16="http://schemas.microsoft.com/office/drawing/2014/main" id="{19BF4B88-E25D-DE0A-320A-BF17115C2D7B}"/>
              </a:ext>
            </a:extLst>
          </p:cNvPr>
          <p:cNvSpPr/>
          <p:nvPr/>
        </p:nvSpPr>
        <p:spPr>
          <a:xfrm>
            <a:off x="3434263" y="5375447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D0D1C6BC-5939-FA1D-12A5-F176DBB1883F}"/>
              </a:ext>
            </a:extLst>
          </p:cNvPr>
          <p:cNvCxnSpPr/>
          <p:nvPr/>
        </p:nvCxnSpPr>
        <p:spPr>
          <a:xfrm>
            <a:off x="3749060" y="481183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4197653B-4892-D043-9718-E0ADE6A4B578}"/>
              </a:ext>
            </a:extLst>
          </p:cNvPr>
          <p:cNvCxnSpPr/>
          <p:nvPr/>
        </p:nvCxnSpPr>
        <p:spPr>
          <a:xfrm>
            <a:off x="3749060" y="524381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Oval 611">
            <a:extLst>
              <a:ext uri="{FF2B5EF4-FFF2-40B4-BE49-F238E27FC236}">
                <a16:creationId xmlns:a16="http://schemas.microsoft.com/office/drawing/2014/main" id="{1E4F894F-4A9B-431E-E99D-A56E5C11BDFE}"/>
              </a:ext>
            </a:extLst>
          </p:cNvPr>
          <p:cNvSpPr/>
          <p:nvPr/>
        </p:nvSpPr>
        <p:spPr>
          <a:xfrm>
            <a:off x="3592536" y="5857833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76B3F617-AE3E-B85D-089D-239C278BCFFF}"/>
              </a:ext>
            </a:extLst>
          </p:cNvPr>
          <p:cNvCxnSpPr/>
          <p:nvPr/>
        </p:nvCxnSpPr>
        <p:spPr>
          <a:xfrm>
            <a:off x="3645047" y="5727004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Oval 613">
            <a:extLst>
              <a:ext uri="{FF2B5EF4-FFF2-40B4-BE49-F238E27FC236}">
                <a16:creationId xmlns:a16="http://schemas.microsoft.com/office/drawing/2014/main" id="{4559371B-41E3-8545-4C0D-2B229B2437C4}"/>
              </a:ext>
            </a:extLst>
          </p:cNvPr>
          <p:cNvSpPr/>
          <p:nvPr/>
        </p:nvSpPr>
        <p:spPr>
          <a:xfrm>
            <a:off x="3794871" y="5854181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C93B8E11-4BDB-CAE9-AC06-BC0F495BDC39}"/>
              </a:ext>
            </a:extLst>
          </p:cNvPr>
          <p:cNvCxnSpPr/>
          <p:nvPr/>
        </p:nvCxnSpPr>
        <p:spPr>
          <a:xfrm>
            <a:off x="3845859" y="572997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A02EFE7F-623C-ABC7-5130-D39BEEED4E1B}"/>
              </a:ext>
            </a:extLst>
          </p:cNvPr>
          <p:cNvGrpSpPr/>
          <p:nvPr/>
        </p:nvGrpSpPr>
        <p:grpSpPr>
          <a:xfrm>
            <a:off x="4247437" y="4980470"/>
            <a:ext cx="213697" cy="188842"/>
            <a:chOff x="6114441" y="4148345"/>
            <a:chExt cx="240990" cy="212959"/>
          </a:xfrm>
        </p:grpSpPr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727887B3-9EC0-9EF6-FBC9-401E7A1B06D3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28FFC2E9-1F08-E3E5-E019-3DBD49EA766F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233E42D9-5ED3-1158-2255-1C15DF7F4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9C257B77-CACA-1D6B-1FC5-F18FA97E397C}"/>
              </a:ext>
            </a:extLst>
          </p:cNvPr>
          <p:cNvGrpSpPr/>
          <p:nvPr/>
        </p:nvGrpSpPr>
        <p:grpSpPr>
          <a:xfrm>
            <a:off x="4865487" y="2151538"/>
            <a:ext cx="213697" cy="188842"/>
            <a:chOff x="6114441" y="4148345"/>
            <a:chExt cx="240990" cy="212959"/>
          </a:xfrm>
        </p:grpSpPr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950FDA5D-0EAE-41C6-C59B-8ECBBC991EB8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1DA23455-3AB7-07CA-A796-3FFC2045C2F1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242B14DF-4485-61DD-C854-9D9D0999A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68394018-FFF7-D0CB-9407-9FB55B7D1209}"/>
              </a:ext>
            </a:extLst>
          </p:cNvPr>
          <p:cNvGrpSpPr/>
          <p:nvPr/>
        </p:nvGrpSpPr>
        <p:grpSpPr>
          <a:xfrm>
            <a:off x="4863095" y="2637030"/>
            <a:ext cx="213697" cy="188842"/>
            <a:chOff x="6114441" y="4148345"/>
            <a:chExt cx="240990" cy="212959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FBF35735-DFF2-1670-7288-122F5F4FE860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902BE358-BB8E-0840-EF78-EC57B0714EB2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4EF2454D-7D39-D005-CD7D-422AF7142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3EE81067-4F7B-AB9B-BFD8-4731CDB21F6B}"/>
              </a:ext>
            </a:extLst>
          </p:cNvPr>
          <p:cNvGrpSpPr/>
          <p:nvPr/>
        </p:nvGrpSpPr>
        <p:grpSpPr>
          <a:xfrm>
            <a:off x="2481231" y="2180384"/>
            <a:ext cx="213697" cy="188842"/>
            <a:chOff x="6114441" y="4148345"/>
            <a:chExt cx="240990" cy="212959"/>
          </a:xfrm>
        </p:grpSpPr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7D1DE2BB-1F97-1861-BD8E-FC87F0506F8E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042969E5-0177-0D38-83A5-425F5A9D1763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927C3000-E841-2502-3EB6-A30F83A5A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688774A4-35D2-D03A-F60E-5B8EFF351FB3}"/>
              </a:ext>
            </a:extLst>
          </p:cNvPr>
          <p:cNvGrpSpPr/>
          <p:nvPr/>
        </p:nvGrpSpPr>
        <p:grpSpPr>
          <a:xfrm>
            <a:off x="2478839" y="2650636"/>
            <a:ext cx="213697" cy="188842"/>
            <a:chOff x="6114441" y="4148345"/>
            <a:chExt cx="240990" cy="212959"/>
          </a:xfrm>
        </p:grpSpPr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7CDC9912-2CB4-805A-E82D-8BFAEDC20B01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7D4A4DBF-381C-08D6-054F-ECF97B68A868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323F806-58E7-6FE8-D6FE-A54CF1A19E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E4B48EFC-EE34-0E0D-9835-09E01CE427B2}"/>
              </a:ext>
            </a:extLst>
          </p:cNvPr>
          <p:cNvGrpSpPr/>
          <p:nvPr/>
        </p:nvGrpSpPr>
        <p:grpSpPr>
          <a:xfrm>
            <a:off x="4270999" y="5438750"/>
            <a:ext cx="188841" cy="188842"/>
            <a:chOff x="8672660" y="5000203"/>
            <a:chExt cx="188841" cy="188842"/>
          </a:xfrm>
        </p:grpSpPr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98635952-EC12-0A2B-2A71-F933884DD865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3" name="Freeform 133">
              <a:extLst>
                <a:ext uri="{FF2B5EF4-FFF2-40B4-BE49-F238E27FC236}">
                  <a16:creationId xmlns:a16="http://schemas.microsoft.com/office/drawing/2014/main" id="{AD712483-BAC3-7CA2-CE30-819327369B04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49E4BDC2-9BF3-504D-C5F8-38F02189F3FF}"/>
              </a:ext>
            </a:extLst>
          </p:cNvPr>
          <p:cNvGrpSpPr/>
          <p:nvPr/>
        </p:nvGrpSpPr>
        <p:grpSpPr>
          <a:xfrm>
            <a:off x="2477617" y="3136804"/>
            <a:ext cx="213697" cy="188842"/>
            <a:chOff x="6114441" y="4148345"/>
            <a:chExt cx="240990" cy="212959"/>
          </a:xfrm>
        </p:grpSpPr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C712292B-E528-7A25-9715-605B7A2281BA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B8D8B7C9-03C0-2972-034B-C3FCDE5427B3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C6618863-9DF2-DC62-7FCB-B63649758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8" name="TextBox 657">
            <a:extLst>
              <a:ext uri="{FF2B5EF4-FFF2-40B4-BE49-F238E27FC236}">
                <a16:creationId xmlns:a16="http://schemas.microsoft.com/office/drawing/2014/main" id="{DB4814F0-BEF6-CC16-C3A5-CA6027B4F077}"/>
              </a:ext>
            </a:extLst>
          </p:cNvPr>
          <p:cNvSpPr txBox="1"/>
          <p:nvPr/>
        </p:nvSpPr>
        <p:spPr>
          <a:xfrm>
            <a:off x="3227421" y="6035155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8165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" name="Table 147">
            <a:extLst>
              <a:ext uri="{FF2B5EF4-FFF2-40B4-BE49-F238E27FC236}">
                <a16:creationId xmlns:a16="http://schemas.microsoft.com/office/drawing/2014/main" id="{45E81158-B80A-8F8F-2995-4B45EA003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66033"/>
              </p:ext>
            </p:extLst>
          </p:nvPr>
        </p:nvGraphicFramePr>
        <p:xfrm>
          <a:off x="9323361" y="1181101"/>
          <a:ext cx="4076134" cy="4319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229">
                  <a:extLst>
                    <a:ext uri="{9D8B030D-6E8A-4147-A177-3AD203B41FA5}">
                      <a16:colId xmlns:a16="http://schemas.microsoft.com/office/drawing/2014/main" val="4012273325"/>
                    </a:ext>
                  </a:extLst>
                </a:gridCol>
                <a:gridCol w="769478">
                  <a:extLst>
                    <a:ext uri="{9D8B030D-6E8A-4147-A177-3AD203B41FA5}">
                      <a16:colId xmlns:a16="http://schemas.microsoft.com/office/drawing/2014/main" val="290709136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248080125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1237677742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1041150691"/>
                    </a:ext>
                  </a:extLst>
                </a:gridCol>
              </a:tblGrid>
              <a:tr h="5119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Filters / Neurons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Filter / Pool Size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Stride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0091"/>
                  </a:ext>
                </a:extLst>
              </a:tr>
              <a:tr h="443153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52814"/>
                  </a:ext>
                </a:extLst>
              </a:tr>
              <a:tr h="51194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52339"/>
                  </a:ext>
                </a:extLst>
              </a:tr>
              <a:tr h="551014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239713"/>
                  </a:ext>
                </a:extLst>
              </a:tr>
              <a:tr h="502613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Global Average 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057923"/>
                  </a:ext>
                </a:extLst>
              </a:tr>
              <a:tr h="405094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276240"/>
                  </a:ext>
                </a:extLst>
              </a:tr>
              <a:tr h="43208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Concatenate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124589"/>
                  </a:ext>
                </a:extLst>
              </a:tr>
              <a:tr h="40875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256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09465"/>
                  </a:ext>
                </a:extLst>
              </a:tr>
              <a:tr h="55288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SoftMax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049959"/>
                  </a:ext>
                </a:extLst>
              </a:tr>
            </a:tbl>
          </a:graphicData>
        </a:graphic>
      </p:graphicFrame>
      <p:grpSp>
        <p:nvGrpSpPr>
          <p:cNvPr id="353" name="Group 352">
            <a:extLst>
              <a:ext uri="{FF2B5EF4-FFF2-40B4-BE49-F238E27FC236}">
                <a16:creationId xmlns:a16="http://schemas.microsoft.com/office/drawing/2014/main" id="{3CC43A6D-E1C8-D350-8282-9894161C14EF}"/>
              </a:ext>
            </a:extLst>
          </p:cNvPr>
          <p:cNvGrpSpPr/>
          <p:nvPr/>
        </p:nvGrpSpPr>
        <p:grpSpPr>
          <a:xfrm>
            <a:off x="6885656" y="2239544"/>
            <a:ext cx="634652" cy="324178"/>
            <a:chOff x="3448663" y="1963491"/>
            <a:chExt cx="2171399" cy="1109143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55FEF6BE-BDD2-7C21-F621-5FCAEF03F7F7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356" name="Chevron 51">
                <a:extLst>
                  <a:ext uri="{FF2B5EF4-FFF2-40B4-BE49-F238E27FC236}">
                    <a16:creationId xmlns:a16="http://schemas.microsoft.com/office/drawing/2014/main" id="{F2746250-5F0D-2661-AAAE-641BFB0CEC05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Chevron 52">
                <a:extLst>
                  <a:ext uri="{FF2B5EF4-FFF2-40B4-BE49-F238E27FC236}">
                    <a16:creationId xmlns:a16="http://schemas.microsoft.com/office/drawing/2014/main" id="{3C60274A-1CCC-43FE-F3EC-0D966FEE630B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Chevron 53">
                <a:extLst>
                  <a:ext uri="{FF2B5EF4-FFF2-40B4-BE49-F238E27FC236}">
                    <a16:creationId xmlns:a16="http://schemas.microsoft.com/office/drawing/2014/main" id="{0E4D502B-32EE-73C7-2A57-F905365FE2CE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Chevron 54">
                <a:extLst>
                  <a:ext uri="{FF2B5EF4-FFF2-40B4-BE49-F238E27FC236}">
                    <a16:creationId xmlns:a16="http://schemas.microsoft.com/office/drawing/2014/main" id="{8F64B49A-333C-A55A-0A5A-41C7C1B6D073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Chevron 55">
                <a:extLst>
                  <a:ext uri="{FF2B5EF4-FFF2-40B4-BE49-F238E27FC236}">
                    <a16:creationId xmlns:a16="http://schemas.microsoft.com/office/drawing/2014/main" id="{849D11A7-3F2F-4838-F438-35909E527356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Chevron 56">
                <a:extLst>
                  <a:ext uri="{FF2B5EF4-FFF2-40B4-BE49-F238E27FC236}">
                    <a16:creationId xmlns:a16="http://schemas.microsoft.com/office/drawing/2014/main" id="{1ABBAF02-5C27-77AE-6DC5-8C61D55339C1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Chevron 57">
                <a:extLst>
                  <a:ext uri="{FF2B5EF4-FFF2-40B4-BE49-F238E27FC236}">
                    <a16:creationId xmlns:a16="http://schemas.microsoft.com/office/drawing/2014/main" id="{23E7770F-CDA3-2D21-027A-A05C2FBA1D8B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Chevron 58">
                <a:extLst>
                  <a:ext uri="{FF2B5EF4-FFF2-40B4-BE49-F238E27FC236}">
                    <a16:creationId xmlns:a16="http://schemas.microsoft.com/office/drawing/2014/main" id="{2A6AAED2-6859-EFDE-42CD-C11320B6CE3C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Chevron 59">
                <a:extLst>
                  <a:ext uri="{FF2B5EF4-FFF2-40B4-BE49-F238E27FC236}">
                    <a16:creationId xmlns:a16="http://schemas.microsoft.com/office/drawing/2014/main" id="{0D22DCD2-5110-54F6-014D-78D094F3FE97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26963EBD-16C8-38CF-DF9E-768E75C5C3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7DA595BD-B495-2E26-618A-3A57ACE6E0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5" name="Rounded Rectangle 50">
              <a:extLst>
                <a:ext uri="{FF2B5EF4-FFF2-40B4-BE49-F238E27FC236}">
                  <a16:creationId xmlns:a16="http://schemas.microsoft.com/office/drawing/2014/main" id="{655066B3-CCD4-2E40-5EB5-23F3218ACC9E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55117C8-C13F-EAB5-B785-25289EFEB919}"/>
              </a:ext>
            </a:extLst>
          </p:cNvPr>
          <p:cNvGrpSpPr/>
          <p:nvPr/>
        </p:nvGrpSpPr>
        <p:grpSpPr>
          <a:xfrm>
            <a:off x="6893283" y="1752055"/>
            <a:ext cx="634652" cy="324178"/>
            <a:chOff x="3448663" y="1963491"/>
            <a:chExt cx="2171399" cy="1109143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8D2D25D-DB06-C66A-D7A5-7ABAE214680C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373" name="Chevron 51">
                <a:extLst>
                  <a:ext uri="{FF2B5EF4-FFF2-40B4-BE49-F238E27FC236}">
                    <a16:creationId xmlns:a16="http://schemas.microsoft.com/office/drawing/2014/main" id="{C5A3BC46-BAA2-85AE-3470-2291C638E9A3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Chevron 52">
                <a:extLst>
                  <a:ext uri="{FF2B5EF4-FFF2-40B4-BE49-F238E27FC236}">
                    <a16:creationId xmlns:a16="http://schemas.microsoft.com/office/drawing/2014/main" id="{506A1C39-F19F-BB9B-890A-3D0FB8AE8D07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Chevron 53">
                <a:extLst>
                  <a:ext uri="{FF2B5EF4-FFF2-40B4-BE49-F238E27FC236}">
                    <a16:creationId xmlns:a16="http://schemas.microsoft.com/office/drawing/2014/main" id="{1735924F-73AF-F745-952B-569C1CDB9B8C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Chevron 54">
                <a:extLst>
                  <a:ext uri="{FF2B5EF4-FFF2-40B4-BE49-F238E27FC236}">
                    <a16:creationId xmlns:a16="http://schemas.microsoft.com/office/drawing/2014/main" id="{3539172F-AA39-4F24-CB15-E342B0CA4509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Chevron 55">
                <a:extLst>
                  <a:ext uri="{FF2B5EF4-FFF2-40B4-BE49-F238E27FC236}">
                    <a16:creationId xmlns:a16="http://schemas.microsoft.com/office/drawing/2014/main" id="{BE2AB842-A0D4-9A19-83FD-6E4B46D65376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Chevron 56">
                <a:extLst>
                  <a:ext uri="{FF2B5EF4-FFF2-40B4-BE49-F238E27FC236}">
                    <a16:creationId xmlns:a16="http://schemas.microsoft.com/office/drawing/2014/main" id="{52B1DF91-9090-4C65-A3E4-580F509DA00D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Chevron 57">
                <a:extLst>
                  <a:ext uri="{FF2B5EF4-FFF2-40B4-BE49-F238E27FC236}">
                    <a16:creationId xmlns:a16="http://schemas.microsoft.com/office/drawing/2014/main" id="{A3FE9265-427F-D1FD-452F-63E26EDC1017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Chevron 58">
                <a:extLst>
                  <a:ext uri="{FF2B5EF4-FFF2-40B4-BE49-F238E27FC236}">
                    <a16:creationId xmlns:a16="http://schemas.microsoft.com/office/drawing/2014/main" id="{D336ED29-3796-B2F7-428B-DBE8FFFB7518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Chevron 59">
                <a:extLst>
                  <a:ext uri="{FF2B5EF4-FFF2-40B4-BE49-F238E27FC236}">
                    <a16:creationId xmlns:a16="http://schemas.microsoft.com/office/drawing/2014/main" id="{B6D5DCB9-07CB-CB69-CF1E-4E06EB388EFD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48582F93-BE39-F187-592B-CF3C0ADC9A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24142835-7C22-F48A-A565-757CE2065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2" name="Rounded Rectangle 50">
              <a:extLst>
                <a:ext uri="{FF2B5EF4-FFF2-40B4-BE49-F238E27FC236}">
                  <a16:creationId xmlns:a16="http://schemas.microsoft.com/office/drawing/2014/main" id="{D4E93F30-049D-82BB-D7B8-C53B7B389431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3086F4C6-94BF-6511-091D-FF7B806F0D7F}"/>
              </a:ext>
            </a:extLst>
          </p:cNvPr>
          <p:cNvCxnSpPr>
            <a:cxnSpLocks/>
          </p:cNvCxnSpPr>
          <p:nvPr/>
        </p:nvCxnSpPr>
        <p:spPr>
          <a:xfrm>
            <a:off x="7211622" y="2027857"/>
            <a:ext cx="0" cy="2066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93D23270-7D10-9154-C771-A28C4E84926C}"/>
              </a:ext>
            </a:extLst>
          </p:cNvPr>
          <p:cNvGrpSpPr/>
          <p:nvPr/>
        </p:nvGrpSpPr>
        <p:grpSpPr>
          <a:xfrm>
            <a:off x="6881082" y="2730831"/>
            <a:ext cx="634652" cy="324178"/>
            <a:chOff x="3448663" y="1963491"/>
            <a:chExt cx="2171399" cy="1109143"/>
          </a:xfrm>
        </p:grpSpPr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549B47D5-AF65-BD52-FC04-5B5B9AD1B093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519" name="Chevron 51">
                <a:extLst>
                  <a:ext uri="{FF2B5EF4-FFF2-40B4-BE49-F238E27FC236}">
                    <a16:creationId xmlns:a16="http://schemas.microsoft.com/office/drawing/2014/main" id="{0765C4BF-4261-21D2-2B2C-D067B6C7DE77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Chevron 52">
                <a:extLst>
                  <a:ext uri="{FF2B5EF4-FFF2-40B4-BE49-F238E27FC236}">
                    <a16:creationId xmlns:a16="http://schemas.microsoft.com/office/drawing/2014/main" id="{C92BB69A-6898-5CF5-7935-5DA4132C6802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Chevron 53">
                <a:extLst>
                  <a:ext uri="{FF2B5EF4-FFF2-40B4-BE49-F238E27FC236}">
                    <a16:creationId xmlns:a16="http://schemas.microsoft.com/office/drawing/2014/main" id="{78C3BC57-54FC-8736-F7A7-B9EB26AD188C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Chevron 54">
                <a:extLst>
                  <a:ext uri="{FF2B5EF4-FFF2-40B4-BE49-F238E27FC236}">
                    <a16:creationId xmlns:a16="http://schemas.microsoft.com/office/drawing/2014/main" id="{EA2E8154-81E4-8E58-2176-5E9D54009664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Chevron 55">
                <a:extLst>
                  <a:ext uri="{FF2B5EF4-FFF2-40B4-BE49-F238E27FC236}">
                    <a16:creationId xmlns:a16="http://schemas.microsoft.com/office/drawing/2014/main" id="{5D85B320-9E7A-8E78-F3C7-2CC2E2BD22F2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Chevron 56">
                <a:extLst>
                  <a:ext uri="{FF2B5EF4-FFF2-40B4-BE49-F238E27FC236}">
                    <a16:creationId xmlns:a16="http://schemas.microsoft.com/office/drawing/2014/main" id="{CC72DA46-A5C0-38FA-3363-74363FBDDCE4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Chevron 57">
                <a:extLst>
                  <a:ext uri="{FF2B5EF4-FFF2-40B4-BE49-F238E27FC236}">
                    <a16:creationId xmlns:a16="http://schemas.microsoft.com/office/drawing/2014/main" id="{7CE00881-D571-3662-C04D-9F21047DB67C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Chevron 58">
                <a:extLst>
                  <a:ext uri="{FF2B5EF4-FFF2-40B4-BE49-F238E27FC236}">
                    <a16:creationId xmlns:a16="http://schemas.microsoft.com/office/drawing/2014/main" id="{2FC24F67-E229-B1AB-2934-6923D16BF3DA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Chevron 59">
                <a:extLst>
                  <a:ext uri="{FF2B5EF4-FFF2-40B4-BE49-F238E27FC236}">
                    <a16:creationId xmlns:a16="http://schemas.microsoft.com/office/drawing/2014/main" id="{FFDA0931-F2F2-91D8-0E0B-A9EF8B712979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693C69A2-B522-5CD6-F8F8-C1B0D9992C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999460B3-944D-930B-1B4B-95B4C3FBBF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" name="Rounded Rectangle 50">
              <a:extLst>
                <a:ext uri="{FF2B5EF4-FFF2-40B4-BE49-F238E27FC236}">
                  <a16:creationId xmlns:a16="http://schemas.microsoft.com/office/drawing/2014/main" id="{12754422-81E9-DD19-99A1-CAF1851E5836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8DCA6B95-AB1E-4A33-8476-09CE839A968B}"/>
              </a:ext>
            </a:extLst>
          </p:cNvPr>
          <p:cNvCxnSpPr>
            <a:cxnSpLocks/>
          </p:cNvCxnSpPr>
          <p:nvPr/>
        </p:nvCxnSpPr>
        <p:spPr>
          <a:xfrm>
            <a:off x="7207048" y="2519144"/>
            <a:ext cx="0" cy="2066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D05D4FA8-1F1D-68F8-8149-3358D99A4C25}"/>
              </a:ext>
            </a:extLst>
          </p:cNvPr>
          <p:cNvGrpSpPr/>
          <p:nvPr/>
        </p:nvGrpSpPr>
        <p:grpSpPr>
          <a:xfrm>
            <a:off x="8041354" y="2248061"/>
            <a:ext cx="634652" cy="324178"/>
            <a:chOff x="3448663" y="1963491"/>
            <a:chExt cx="2171399" cy="1109143"/>
          </a:xfrm>
        </p:grpSpPr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10B0A3D0-43C0-E566-0D24-CE7CB4443A81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534" name="Chevron 51">
                <a:extLst>
                  <a:ext uri="{FF2B5EF4-FFF2-40B4-BE49-F238E27FC236}">
                    <a16:creationId xmlns:a16="http://schemas.microsoft.com/office/drawing/2014/main" id="{E38A1D04-CFFA-261B-F505-38F7CFF9BF4C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Chevron 52">
                <a:extLst>
                  <a:ext uri="{FF2B5EF4-FFF2-40B4-BE49-F238E27FC236}">
                    <a16:creationId xmlns:a16="http://schemas.microsoft.com/office/drawing/2014/main" id="{1AF5ABF2-DBAD-A4CF-1E53-442B169B7879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Chevron 53">
                <a:extLst>
                  <a:ext uri="{FF2B5EF4-FFF2-40B4-BE49-F238E27FC236}">
                    <a16:creationId xmlns:a16="http://schemas.microsoft.com/office/drawing/2014/main" id="{F0D0BC16-BDD3-2E9A-513A-CA78DCD43169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Chevron 54">
                <a:extLst>
                  <a:ext uri="{FF2B5EF4-FFF2-40B4-BE49-F238E27FC236}">
                    <a16:creationId xmlns:a16="http://schemas.microsoft.com/office/drawing/2014/main" id="{76036EAA-6CD3-5F11-C3E5-43233A83572C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Chevron 55">
                <a:extLst>
                  <a:ext uri="{FF2B5EF4-FFF2-40B4-BE49-F238E27FC236}">
                    <a16:creationId xmlns:a16="http://schemas.microsoft.com/office/drawing/2014/main" id="{D1D58F3B-F572-FE2B-3C68-DE480F0DF49A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Chevron 56">
                <a:extLst>
                  <a:ext uri="{FF2B5EF4-FFF2-40B4-BE49-F238E27FC236}">
                    <a16:creationId xmlns:a16="http://schemas.microsoft.com/office/drawing/2014/main" id="{2FFC2CA4-D6BF-ED07-FFF9-2529AAEBE156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Chevron 57">
                <a:extLst>
                  <a:ext uri="{FF2B5EF4-FFF2-40B4-BE49-F238E27FC236}">
                    <a16:creationId xmlns:a16="http://schemas.microsoft.com/office/drawing/2014/main" id="{182E1661-C0E8-2B97-1FC6-F562E922AFD7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Chevron 58">
                <a:extLst>
                  <a:ext uri="{FF2B5EF4-FFF2-40B4-BE49-F238E27FC236}">
                    <a16:creationId xmlns:a16="http://schemas.microsoft.com/office/drawing/2014/main" id="{316E55AF-84E5-87ED-6B05-C4302CACEBEE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Chevron 59">
                <a:extLst>
                  <a:ext uri="{FF2B5EF4-FFF2-40B4-BE49-F238E27FC236}">
                    <a16:creationId xmlns:a16="http://schemas.microsoft.com/office/drawing/2014/main" id="{B526CCAA-2D59-E155-6C32-3382EBA88EAB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1944BC0A-C4DB-8396-1A9B-E5F00D66B0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EF2F3956-A5F0-8986-6BE4-54D597C87F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3" name="Rounded Rectangle 50">
              <a:extLst>
                <a:ext uri="{FF2B5EF4-FFF2-40B4-BE49-F238E27FC236}">
                  <a16:creationId xmlns:a16="http://schemas.microsoft.com/office/drawing/2014/main" id="{ED498EF9-755D-9268-C886-37557D9FEE6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78F3AB9E-802F-4952-C8FA-0CA7EEF05856}"/>
              </a:ext>
            </a:extLst>
          </p:cNvPr>
          <p:cNvGrpSpPr/>
          <p:nvPr/>
        </p:nvGrpSpPr>
        <p:grpSpPr>
          <a:xfrm>
            <a:off x="8048981" y="1760572"/>
            <a:ext cx="634652" cy="324178"/>
            <a:chOff x="3448663" y="1963491"/>
            <a:chExt cx="2171399" cy="1109143"/>
          </a:xfrm>
        </p:grpSpPr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AF870CB6-AD19-FB85-05E7-54727552C06C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548" name="Chevron 51">
                <a:extLst>
                  <a:ext uri="{FF2B5EF4-FFF2-40B4-BE49-F238E27FC236}">
                    <a16:creationId xmlns:a16="http://schemas.microsoft.com/office/drawing/2014/main" id="{7D66A171-832D-4600-A597-7B49C3A4E796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Chevron 52">
                <a:extLst>
                  <a:ext uri="{FF2B5EF4-FFF2-40B4-BE49-F238E27FC236}">
                    <a16:creationId xmlns:a16="http://schemas.microsoft.com/office/drawing/2014/main" id="{5322FB18-E59A-7AC2-0A92-2626A827CC63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Chevron 53">
                <a:extLst>
                  <a:ext uri="{FF2B5EF4-FFF2-40B4-BE49-F238E27FC236}">
                    <a16:creationId xmlns:a16="http://schemas.microsoft.com/office/drawing/2014/main" id="{9AF7C9AE-A5FD-7143-3397-6C2C3EC7A6D1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Chevron 54">
                <a:extLst>
                  <a:ext uri="{FF2B5EF4-FFF2-40B4-BE49-F238E27FC236}">
                    <a16:creationId xmlns:a16="http://schemas.microsoft.com/office/drawing/2014/main" id="{982A4429-F05B-446B-F7A5-2F957CC24AB0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Chevron 55">
                <a:extLst>
                  <a:ext uri="{FF2B5EF4-FFF2-40B4-BE49-F238E27FC236}">
                    <a16:creationId xmlns:a16="http://schemas.microsoft.com/office/drawing/2014/main" id="{EB2F4890-F5CF-397C-D00E-1486CD9BC639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Chevron 56">
                <a:extLst>
                  <a:ext uri="{FF2B5EF4-FFF2-40B4-BE49-F238E27FC236}">
                    <a16:creationId xmlns:a16="http://schemas.microsoft.com/office/drawing/2014/main" id="{65CECDBA-B223-6412-1949-F6B5C50212A3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Chevron 57">
                <a:extLst>
                  <a:ext uri="{FF2B5EF4-FFF2-40B4-BE49-F238E27FC236}">
                    <a16:creationId xmlns:a16="http://schemas.microsoft.com/office/drawing/2014/main" id="{B8C6CF50-24B1-F903-25C9-965CD9961C50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Chevron 58">
                <a:extLst>
                  <a:ext uri="{FF2B5EF4-FFF2-40B4-BE49-F238E27FC236}">
                    <a16:creationId xmlns:a16="http://schemas.microsoft.com/office/drawing/2014/main" id="{665C746E-8E11-04D1-C508-1A1207896B7E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Chevron 59">
                <a:extLst>
                  <a:ext uri="{FF2B5EF4-FFF2-40B4-BE49-F238E27FC236}">
                    <a16:creationId xmlns:a16="http://schemas.microsoft.com/office/drawing/2014/main" id="{0D58B6CD-2100-0C65-920F-C01691189C40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4B3260DA-058A-B396-0929-11907266B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EDB3687F-08EC-BE7B-7518-925E979F6C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7" name="Rounded Rectangle 50">
              <a:extLst>
                <a:ext uri="{FF2B5EF4-FFF2-40B4-BE49-F238E27FC236}">
                  <a16:creationId xmlns:a16="http://schemas.microsoft.com/office/drawing/2014/main" id="{0827EE44-231E-C76E-9223-D01358C54F13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E8D57831-3DB9-5957-BF44-30DA77809247}"/>
              </a:ext>
            </a:extLst>
          </p:cNvPr>
          <p:cNvCxnSpPr>
            <a:cxnSpLocks/>
          </p:cNvCxnSpPr>
          <p:nvPr/>
        </p:nvCxnSpPr>
        <p:spPr>
          <a:xfrm>
            <a:off x="8367320" y="2036374"/>
            <a:ext cx="0" cy="2066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7EDA668C-5591-03A8-E42C-D693C8F3690B}"/>
              </a:ext>
            </a:extLst>
          </p:cNvPr>
          <p:cNvCxnSpPr/>
          <p:nvPr/>
        </p:nvCxnSpPr>
        <p:spPr>
          <a:xfrm rot="10800000">
            <a:off x="7203246" y="159453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Chevron 537">
            <a:extLst>
              <a:ext uri="{FF2B5EF4-FFF2-40B4-BE49-F238E27FC236}">
                <a16:creationId xmlns:a16="http://schemas.microsoft.com/office/drawing/2014/main" id="{A7659265-FE3F-490F-DFEA-7A4176BEB979}"/>
              </a:ext>
            </a:extLst>
          </p:cNvPr>
          <p:cNvSpPr/>
          <p:nvPr/>
        </p:nvSpPr>
        <p:spPr>
          <a:xfrm rot="5400000">
            <a:off x="7083792" y="1407023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BAFC83F5-1320-2E37-6188-632048C4079F}"/>
              </a:ext>
            </a:extLst>
          </p:cNvPr>
          <p:cNvSpPr txBox="1"/>
          <p:nvPr/>
        </p:nvSpPr>
        <p:spPr>
          <a:xfrm>
            <a:off x="6625135" y="1181101"/>
            <a:ext cx="1174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Multi-detector input</a:t>
            </a:r>
          </a:p>
        </p:txBody>
      </p: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9AFAF756-51C7-294A-C61A-C91E7A5481AF}"/>
              </a:ext>
            </a:extLst>
          </p:cNvPr>
          <p:cNvCxnSpPr/>
          <p:nvPr/>
        </p:nvCxnSpPr>
        <p:spPr>
          <a:xfrm rot="10800000">
            <a:off x="8363607" y="160276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Chevron 537">
            <a:extLst>
              <a:ext uri="{FF2B5EF4-FFF2-40B4-BE49-F238E27FC236}">
                <a16:creationId xmlns:a16="http://schemas.microsoft.com/office/drawing/2014/main" id="{16276F9D-34F0-B798-2F79-E19DC85BE1BE}"/>
              </a:ext>
            </a:extLst>
          </p:cNvPr>
          <p:cNvSpPr/>
          <p:nvPr/>
        </p:nvSpPr>
        <p:spPr>
          <a:xfrm rot="5400000">
            <a:off x="8244153" y="1415261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C6256022-8DEA-1FBB-20A5-F11665E3198E}"/>
              </a:ext>
            </a:extLst>
          </p:cNvPr>
          <p:cNvSpPr txBox="1"/>
          <p:nvPr/>
        </p:nvSpPr>
        <p:spPr>
          <a:xfrm>
            <a:off x="7798239" y="1185948"/>
            <a:ext cx="1289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Pearson Correlation</a:t>
            </a:r>
          </a:p>
        </p:txBody>
      </p:sp>
      <p:sp>
        <p:nvSpPr>
          <p:cNvPr id="569" name="Trapezium 149">
            <a:extLst>
              <a:ext uri="{FF2B5EF4-FFF2-40B4-BE49-F238E27FC236}">
                <a16:creationId xmlns:a16="http://schemas.microsoft.com/office/drawing/2014/main" id="{0C6FA6A2-5C07-6A98-2ACF-2DC5F198C004}"/>
              </a:ext>
            </a:extLst>
          </p:cNvPr>
          <p:cNvSpPr/>
          <p:nvPr/>
        </p:nvSpPr>
        <p:spPr>
          <a:xfrm rot="10800000">
            <a:off x="6734341" y="3228170"/>
            <a:ext cx="919624" cy="483218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Trapezium 149">
            <a:extLst>
              <a:ext uri="{FF2B5EF4-FFF2-40B4-BE49-F238E27FC236}">
                <a16:creationId xmlns:a16="http://schemas.microsoft.com/office/drawing/2014/main" id="{87D3E70D-7AAC-0684-9EF5-6B0AFB5C40B9}"/>
              </a:ext>
            </a:extLst>
          </p:cNvPr>
          <p:cNvSpPr/>
          <p:nvPr/>
        </p:nvSpPr>
        <p:spPr>
          <a:xfrm rot="10800000">
            <a:off x="6942127" y="3323467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Trapezium 149">
            <a:extLst>
              <a:ext uri="{FF2B5EF4-FFF2-40B4-BE49-F238E27FC236}">
                <a16:creationId xmlns:a16="http://schemas.microsoft.com/office/drawing/2014/main" id="{BABCC3D7-FF66-8F15-B49F-5384ACEE2E47}"/>
              </a:ext>
            </a:extLst>
          </p:cNvPr>
          <p:cNvSpPr/>
          <p:nvPr/>
        </p:nvSpPr>
        <p:spPr>
          <a:xfrm rot="10800000">
            <a:off x="7117562" y="3430605"/>
            <a:ext cx="153177" cy="45719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66470855-02CB-A021-35F0-9907033CB4F5}"/>
              </a:ext>
            </a:extLst>
          </p:cNvPr>
          <p:cNvCxnSpPr>
            <a:cxnSpLocks/>
          </p:cNvCxnSpPr>
          <p:nvPr/>
        </p:nvCxnSpPr>
        <p:spPr>
          <a:xfrm>
            <a:off x="7194153" y="3047157"/>
            <a:ext cx="0" cy="2066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rapezium 149">
            <a:extLst>
              <a:ext uri="{FF2B5EF4-FFF2-40B4-BE49-F238E27FC236}">
                <a16:creationId xmlns:a16="http://schemas.microsoft.com/office/drawing/2014/main" id="{961215EC-DB5E-3138-28A9-A9EBB7281F52}"/>
              </a:ext>
            </a:extLst>
          </p:cNvPr>
          <p:cNvSpPr/>
          <p:nvPr/>
        </p:nvSpPr>
        <p:spPr>
          <a:xfrm rot="10800000">
            <a:off x="7899851" y="3225190"/>
            <a:ext cx="919624" cy="483218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Trapezium 149">
            <a:extLst>
              <a:ext uri="{FF2B5EF4-FFF2-40B4-BE49-F238E27FC236}">
                <a16:creationId xmlns:a16="http://schemas.microsoft.com/office/drawing/2014/main" id="{D801A758-EE3F-D355-C1BE-D808FA8FBAB7}"/>
              </a:ext>
            </a:extLst>
          </p:cNvPr>
          <p:cNvSpPr/>
          <p:nvPr/>
        </p:nvSpPr>
        <p:spPr>
          <a:xfrm rot="10800000">
            <a:off x="8107637" y="3320487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Trapezium 149">
            <a:extLst>
              <a:ext uri="{FF2B5EF4-FFF2-40B4-BE49-F238E27FC236}">
                <a16:creationId xmlns:a16="http://schemas.microsoft.com/office/drawing/2014/main" id="{C20983D0-5AEE-6433-2A1A-9CAF677B4BE8}"/>
              </a:ext>
            </a:extLst>
          </p:cNvPr>
          <p:cNvSpPr/>
          <p:nvPr/>
        </p:nvSpPr>
        <p:spPr>
          <a:xfrm rot="10800000">
            <a:off x="8283072" y="3427625"/>
            <a:ext cx="153177" cy="45719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7E78BB0C-246E-0182-E332-3B16481C7B96}"/>
              </a:ext>
            </a:extLst>
          </p:cNvPr>
          <p:cNvCxnSpPr>
            <a:cxnSpLocks/>
            <a:stCxn id="533" idx="2"/>
            <a:endCxn id="573" idx="2"/>
          </p:cNvCxnSpPr>
          <p:nvPr/>
        </p:nvCxnSpPr>
        <p:spPr>
          <a:xfrm>
            <a:off x="8358680" y="2572239"/>
            <a:ext cx="983" cy="65295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D34C9762-1222-DBEA-E934-3D5B52723D14}"/>
              </a:ext>
            </a:extLst>
          </p:cNvPr>
          <p:cNvGrpSpPr/>
          <p:nvPr/>
        </p:nvGrpSpPr>
        <p:grpSpPr>
          <a:xfrm>
            <a:off x="7455825" y="4129582"/>
            <a:ext cx="593156" cy="394066"/>
            <a:chOff x="9115639" y="9324357"/>
            <a:chExt cx="593156" cy="394066"/>
          </a:xfrm>
        </p:grpSpPr>
        <p:sp>
          <p:nvSpPr>
            <p:cNvPr id="580" name="Freeform 196">
              <a:extLst>
                <a:ext uri="{FF2B5EF4-FFF2-40B4-BE49-F238E27FC236}">
                  <a16:creationId xmlns:a16="http://schemas.microsoft.com/office/drawing/2014/main" id="{EFA66FB7-53E0-1D80-63FB-1C199AEA206A}"/>
                </a:ext>
              </a:extLst>
            </p:cNvPr>
            <p:cNvSpPr/>
            <p:nvPr/>
          </p:nvSpPr>
          <p:spPr>
            <a:xfrm rot="18900000" flipH="1">
              <a:off x="9115639" y="9324357"/>
              <a:ext cx="389597" cy="389597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EE953037-6398-345D-2E9B-5CD5664C283E}"/>
                </a:ext>
              </a:extLst>
            </p:cNvPr>
            <p:cNvGrpSpPr/>
            <p:nvPr/>
          </p:nvGrpSpPr>
          <p:grpSpPr>
            <a:xfrm>
              <a:off x="9319198" y="9328826"/>
              <a:ext cx="389597" cy="389597"/>
              <a:chOff x="9319198" y="9334541"/>
              <a:chExt cx="389597" cy="389597"/>
            </a:xfrm>
          </p:grpSpPr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D70DD653-2955-F809-2BA2-DE23D559C4F5}"/>
                  </a:ext>
                </a:extLst>
              </p:cNvPr>
              <p:cNvSpPr/>
              <p:nvPr/>
            </p:nvSpPr>
            <p:spPr>
              <a:xfrm>
                <a:off x="9367476" y="9377813"/>
                <a:ext cx="292214" cy="2922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3" name="Freeform 196">
                <a:extLst>
                  <a:ext uri="{FF2B5EF4-FFF2-40B4-BE49-F238E27FC236}">
                    <a16:creationId xmlns:a16="http://schemas.microsoft.com/office/drawing/2014/main" id="{7B9F10F6-F213-A5F5-5885-780E8B82E5AD}"/>
                  </a:ext>
                </a:extLst>
              </p:cNvPr>
              <p:cNvSpPr/>
              <p:nvPr/>
            </p:nvSpPr>
            <p:spPr>
              <a:xfrm rot="18900000" flipH="1">
                <a:off x="9319198" y="9334541"/>
                <a:ext cx="389597" cy="389597"/>
              </a:xfrm>
              <a:custGeom>
                <a:avLst/>
                <a:gdLst>
                  <a:gd name="connsiteX0" fmla="*/ 420619 w 841212"/>
                  <a:gd name="connsiteY0" fmla="*/ 503190 h 841212"/>
                  <a:gd name="connsiteX1" fmla="*/ 588232 w 841212"/>
                  <a:gd name="connsiteY1" fmla="*/ 670749 h 841212"/>
                  <a:gd name="connsiteX2" fmla="*/ 573588 w 841212"/>
                  <a:gd name="connsiteY2" fmla="*/ 679200 h 841212"/>
                  <a:gd name="connsiteX3" fmla="*/ 544350 w 841212"/>
                  <a:gd name="connsiteY3" fmla="*/ 695272 h 841212"/>
                  <a:gd name="connsiteX4" fmla="*/ 525416 w 841212"/>
                  <a:gd name="connsiteY4" fmla="*/ 702216 h 841212"/>
                  <a:gd name="connsiteX5" fmla="*/ 495766 w 841212"/>
                  <a:gd name="connsiteY5" fmla="*/ 712305 h 841212"/>
                  <a:gd name="connsiteX6" fmla="*/ 488701 w 841212"/>
                  <a:gd name="connsiteY6" fmla="*/ 713605 h 841212"/>
                  <a:gd name="connsiteX7" fmla="*/ 419826 w 841212"/>
                  <a:gd name="connsiteY7" fmla="*/ 718563 h 841212"/>
                  <a:gd name="connsiteX8" fmla="*/ 354578 w 841212"/>
                  <a:gd name="connsiteY8" fmla="*/ 713876 h 841212"/>
                  <a:gd name="connsiteX9" fmla="*/ 344107 w 841212"/>
                  <a:gd name="connsiteY9" fmla="*/ 711955 h 841212"/>
                  <a:gd name="connsiteX10" fmla="*/ 323519 w 841212"/>
                  <a:gd name="connsiteY10" fmla="*/ 704945 h 841212"/>
                  <a:gd name="connsiteX11" fmla="*/ 295963 w 841212"/>
                  <a:gd name="connsiteY11" fmla="*/ 694861 h 841212"/>
                  <a:gd name="connsiteX12" fmla="*/ 272875 w 841212"/>
                  <a:gd name="connsiteY12" fmla="*/ 682159 h 841212"/>
                  <a:gd name="connsiteX13" fmla="*/ 253096 w 841212"/>
                  <a:gd name="connsiteY13" fmla="*/ 670768 h 841212"/>
                  <a:gd name="connsiteX14" fmla="*/ 670749 w 841212"/>
                  <a:gd name="connsiteY14" fmla="*/ 252980 h 841212"/>
                  <a:gd name="connsiteX15" fmla="*/ 679185 w 841212"/>
                  <a:gd name="connsiteY15" fmla="*/ 267597 h 841212"/>
                  <a:gd name="connsiteX16" fmla="*/ 695273 w 841212"/>
                  <a:gd name="connsiteY16" fmla="*/ 296864 h 841212"/>
                  <a:gd name="connsiteX17" fmla="*/ 702210 w 841212"/>
                  <a:gd name="connsiteY17" fmla="*/ 315779 h 841212"/>
                  <a:gd name="connsiteX18" fmla="*/ 712305 w 841212"/>
                  <a:gd name="connsiteY18" fmla="*/ 345448 h 841212"/>
                  <a:gd name="connsiteX19" fmla="*/ 713605 w 841212"/>
                  <a:gd name="connsiteY19" fmla="*/ 352509 h 841212"/>
                  <a:gd name="connsiteX20" fmla="*/ 718563 w 841212"/>
                  <a:gd name="connsiteY20" fmla="*/ 421386 h 841212"/>
                  <a:gd name="connsiteX21" fmla="*/ 713876 w 841212"/>
                  <a:gd name="connsiteY21" fmla="*/ 486633 h 841212"/>
                  <a:gd name="connsiteX22" fmla="*/ 711955 w 841212"/>
                  <a:gd name="connsiteY22" fmla="*/ 497103 h 841212"/>
                  <a:gd name="connsiteX23" fmla="*/ 704942 w 841212"/>
                  <a:gd name="connsiteY23" fmla="*/ 517701 h 841212"/>
                  <a:gd name="connsiteX24" fmla="*/ 694861 w 841212"/>
                  <a:gd name="connsiteY24" fmla="*/ 545247 h 841212"/>
                  <a:gd name="connsiteX25" fmla="*/ 682150 w 841212"/>
                  <a:gd name="connsiteY25" fmla="*/ 568351 h 841212"/>
                  <a:gd name="connsiteX26" fmla="*/ 670768 w 841212"/>
                  <a:gd name="connsiteY26" fmla="*/ 588115 h 841212"/>
                  <a:gd name="connsiteX27" fmla="*/ 503191 w 841212"/>
                  <a:gd name="connsiteY27" fmla="*/ 420592 h 841212"/>
                  <a:gd name="connsiteX28" fmla="*/ 170444 w 841212"/>
                  <a:gd name="connsiteY28" fmla="*/ 253096 h 841212"/>
                  <a:gd name="connsiteX29" fmla="*/ 338021 w 841212"/>
                  <a:gd name="connsiteY29" fmla="*/ 420619 h 841212"/>
                  <a:gd name="connsiteX30" fmla="*/ 170463 w 841212"/>
                  <a:gd name="connsiteY30" fmla="*/ 588231 h 841212"/>
                  <a:gd name="connsiteX31" fmla="*/ 161978 w 841212"/>
                  <a:gd name="connsiteY31" fmla="*/ 573529 h 841212"/>
                  <a:gd name="connsiteX32" fmla="*/ 145944 w 841212"/>
                  <a:gd name="connsiteY32" fmla="*/ 544360 h 841212"/>
                  <a:gd name="connsiteX33" fmla="*/ 138973 w 841212"/>
                  <a:gd name="connsiteY33" fmla="*/ 525353 h 841212"/>
                  <a:gd name="connsiteX34" fmla="*/ 128910 w 841212"/>
                  <a:gd name="connsiteY34" fmla="*/ 495777 h 841212"/>
                  <a:gd name="connsiteX35" fmla="*/ 127605 w 841212"/>
                  <a:gd name="connsiteY35" fmla="*/ 488686 h 841212"/>
                  <a:gd name="connsiteX36" fmla="*/ 122648 w 841212"/>
                  <a:gd name="connsiteY36" fmla="*/ 419837 h 841212"/>
                  <a:gd name="connsiteX37" fmla="*/ 127337 w 841212"/>
                  <a:gd name="connsiteY37" fmla="*/ 354566 h 841212"/>
                  <a:gd name="connsiteX38" fmla="*/ 129255 w 841212"/>
                  <a:gd name="connsiteY38" fmla="*/ 344116 h 841212"/>
                  <a:gd name="connsiteX39" fmla="*/ 136283 w 841212"/>
                  <a:gd name="connsiteY39" fmla="*/ 323470 h 841212"/>
                  <a:gd name="connsiteX40" fmla="*/ 146348 w 841212"/>
                  <a:gd name="connsiteY40" fmla="*/ 295969 h 841212"/>
                  <a:gd name="connsiteX41" fmla="*/ 159077 w 841212"/>
                  <a:gd name="connsiteY41" fmla="*/ 272833 h 841212"/>
                  <a:gd name="connsiteX42" fmla="*/ 252981 w 841212"/>
                  <a:gd name="connsiteY42" fmla="*/ 170463 h 841212"/>
                  <a:gd name="connsiteX43" fmla="*/ 267646 w 841212"/>
                  <a:gd name="connsiteY43" fmla="*/ 161999 h 841212"/>
                  <a:gd name="connsiteX44" fmla="*/ 296857 w 841212"/>
                  <a:gd name="connsiteY44" fmla="*/ 145942 h 841212"/>
                  <a:gd name="connsiteX45" fmla="*/ 315832 w 841212"/>
                  <a:gd name="connsiteY45" fmla="*/ 138983 h 841212"/>
                  <a:gd name="connsiteX46" fmla="*/ 345438 w 841212"/>
                  <a:gd name="connsiteY46" fmla="*/ 128909 h 841212"/>
                  <a:gd name="connsiteX47" fmla="*/ 352522 w 841212"/>
                  <a:gd name="connsiteY47" fmla="*/ 127605 h 841212"/>
                  <a:gd name="connsiteX48" fmla="*/ 421376 w 841212"/>
                  <a:gd name="connsiteY48" fmla="*/ 122649 h 841212"/>
                  <a:gd name="connsiteX49" fmla="*/ 486646 w 841212"/>
                  <a:gd name="connsiteY49" fmla="*/ 127337 h 841212"/>
                  <a:gd name="connsiteX50" fmla="*/ 497094 w 841212"/>
                  <a:gd name="connsiteY50" fmla="*/ 129254 h 841212"/>
                  <a:gd name="connsiteX51" fmla="*/ 517758 w 841212"/>
                  <a:gd name="connsiteY51" fmla="*/ 136290 h 841212"/>
                  <a:gd name="connsiteX52" fmla="*/ 545239 w 841212"/>
                  <a:gd name="connsiteY52" fmla="*/ 146346 h 841212"/>
                  <a:gd name="connsiteX53" fmla="*/ 568409 w 841212"/>
                  <a:gd name="connsiteY53" fmla="*/ 159094 h 841212"/>
                  <a:gd name="connsiteX54" fmla="*/ 588116 w 841212"/>
                  <a:gd name="connsiteY54" fmla="*/ 170444 h 841212"/>
                  <a:gd name="connsiteX55" fmla="*/ 420593 w 841212"/>
                  <a:gd name="connsiteY55" fmla="*/ 338021 h 841212"/>
                  <a:gd name="connsiteX56" fmla="*/ 123279 w 841212"/>
                  <a:gd name="connsiteY56" fmla="*/ 123193 h 841212"/>
                  <a:gd name="connsiteX57" fmla="*/ 123240 w 841212"/>
                  <a:gd name="connsiteY57" fmla="*/ 123240 h 841212"/>
                  <a:gd name="connsiteX58" fmla="*/ 123193 w 841212"/>
                  <a:gd name="connsiteY58" fmla="*/ 123279 h 841212"/>
                  <a:gd name="connsiteX59" fmla="*/ 0 w 841212"/>
                  <a:gd name="connsiteY59" fmla="*/ 420606 h 841212"/>
                  <a:gd name="connsiteX60" fmla="*/ 123193 w 841212"/>
                  <a:gd name="connsiteY60" fmla="*/ 717933 h 841212"/>
                  <a:gd name="connsiteX61" fmla="*/ 123238 w 841212"/>
                  <a:gd name="connsiteY61" fmla="*/ 717971 h 841212"/>
                  <a:gd name="connsiteX62" fmla="*/ 123279 w 841212"/>
                  <a:gd name="connsiteY62" fmla="*/ 718019 h 841212"/>
                  <a:gd name="connsiteX63" fmla="*/ 420606 w 841212"/>
                  <a:gd name="connsiteY63" fmla="*/ 841212 h 841212"/>
                  <a:gd name="connsiteX64" fmla="*/ 717933 w 841212"/>
                  <a:gd name="connsiteY64" fmla="*/ 718019 h 841212"/>
                  <a:gd name="connsiteX65" fmla="*/ 717972 w 841212"/>
                  <a:gd name="connsiteY65" fmla="*/ 717972 h 841212"/>
                  <a:gd name="connsiteX66" fmla="*/ 718019 w 841212"/>
                  <a:gd name="connsiteY66" fmla="*/ 717933 h 841212"/>
                  <a:gd name="connsiteX67" fmla="*/ 841212 w 841212"/>
                  <a:gd name="connsiteY67" fmla="*/ 420606 h 841212"/>
                  <a:gd name="connsiteX68" fmla="*/ 718019 w 841212"/>
                  <a:gd name="connsiteY68" fmla="*/ 123279 h 841212"/>
                  <a:gd name="connsiteX69" fmla="*/ 717971 w 841212"/>
                  <a:gd name="connsiteY69" fmla="*/ 123239 h 841212"/>
                  <a:gd name="connsiteX70" fmla="*/ 717933 w 841212"/>
                  <a:gd name="connsiteY70" fmla="*/ 123193 h 841212"/>
                  <a:gd name="connsiteX71" fmla="*/ 420606 w 841212"/>
                  <a:gd name="connsiteY71" fmla="*/ 0 h 841212"/>
                  <a:gd name="connsiteX72" fmla="*/ 123279 w 841212"/>
                  <a:gd name="connsiteY72" fmla="*/ 123193 h 84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841212" h="841212">
                    <a:moveTo>
                      <a:pt x="420619" y="503190"/>
                    </a:moveTo>
                    <a:lnTo>
                      <a:pt x="588232" y="670749"/>
                    </a:lnTo>
                    <a:lnTo>
                      <a:pt x="573588" y="679200"/>
                    </a:lnTo>
                    <a:lnTo>
                      <a:pt x="544350" y="695272"/>
                    </a:lnTo>
                    <a:lnTo>
                      <a:pt x="525416" y="702216"/>
                    </a:lnTo>
                    <a:lnTo>
                      <a:pt x="495766" y="712305"/>
                    </a:lnTo>
                    <a:lnTo>
                      <a:pt x="488701" y="713605"/>
                    </a:lnTo>
                    <a:lnTo>
                      <a:pt x="419826" y="718563"/>
                    </a:lnTo>
                    <a:lnTo>
                      <a:pt x="354578" y="713876"/>
                    </a:lnTo>
                    <a:lnTo>
                      <a:pt x="344107" y="711955"/>
                    </a:lnTo>
                    <a:lnTo>
                      <a:pt x="323519" y="704945"/>
                    </a:lnTo>
                    <a:lnTo>
                      <a:pt x="295963" y="694861"/>
                    </a:lnTo>
                    <a:lnTo>
                      <a:pt x="272875" y="682159"/>
                    </a:lnTo>
                    <a:lnTo>
                      <a:pt x="253096" y="670768"/>
                    </a:lnTo>
                    <a:close/>
                    <a:moveTo>
                      <a:pt x="670749" y="252980"/>
                    </a:moveTo>
                    <a:lnTo>
                      <a:pt x="679185" y="267597"/>
                    </a:lnTo>
                    <a:lnTo>
                      <a:pt x="695273" y="296864"/>
                    </a:lnTo>
                    <a:lnTo>
                      <a:pt x="702210" y="315779"/>
                    </a:lnTo>
                    <a:lnTo>
                      <a:pt x="712305" y="345448"/>
                    </a:lnTo>
                    <a:lnTo>
                      <a:pt x="713605" y="352509"/>
                    </a:lnTo>
                    <a:lnTo>
                      <a:pt x="718563" y="421386"/>
                    </a:lnTo>
                    <a:lnTo>
                      <a:pt x="713876" y="486633"/>
                    </a:lnTo>
                    <a:lnTo>
                      <a:pt x="711955" y="497103"/>
                    </a:lnTo>
                    <a:lnTo>
                      <a:pt x="704942" y="517701"/>
                    </a:lnTo>
                    <a:lnTo>
                      <a:pt x="694861" y="545247"/>
                    </a:lnTo>
                    <a:lnTo>
                      <a:pt x="682150" y="568351"/>
                    </a:lnTo>
                    <a:lnTo>
                      <a:pt x="670768" y="588115"/>
                    </a:lnTo>
                    <a:lnTo>
                      <a:pt x="503191" y="420592"/>
                    </a:lnTo>
                    <a:close/>
                    <a:moveTo>
                      <a:pt x="170444" y="253096"/>
                    </a:moveTo>
                    <a:lnTo>
                      <a:pt x="338021" y="420619"/>
                    </a:lnTo>
                    <a:lnTo>
                      <a:pt x="170463" y="588231"/>
                    </a:lnTo>
                    <a:lnTo>
                      <a:pt x="161978" y="573529"/>
                    </a:lnTo>
                    <a:lnTo>
                      <a:pt x="145944" y="544360"/>
                    </a:lnTo>
                    <a:lnTo>
                      <a:pt x="138973" y="525353"/>
                    </a:lnTo>
                    <a:lnTo>
                      <a:pt x="128910" y="495777"/>
                    </a:lnTo>
                    <a:lnTo>
                      <a:pt x="127605" y="488686"/>
                    </a:lnTo>
                    <a:lnTo>
                      <a:pt x="122648" y="419837"/>
                    </a:lnTo>
                    <a:lnTo>
                      <a:pt x="127337" y="354566"/>
                    </a:lnTo>
                    <a:lnTo>
                      <a:pt x="129255" y="344116"/>
                    </a:lnTo>
                    <a:lnTo>
                      <a:pt x="136283" y="323470"/>
                    </a:lnTo>
                    <a:lnTo>
                      <a:pt x="146348" y="295969"/>
                    </a:lnTo>
                    <a:lnTo>
                      <a:pt x="159077" y="272833"/>
                    </a:lnTo>
                    <a:close/>
                    <a:moveTo>
                      <a:pt x="252981" y="170463"/>
                    </a:moveTo>
                    <a:lnTo>
                      <a:pt x="267646" y="161999"/>
                    </a:lnTo>
                    <a:lnTo>
                      <a:pt x="296857" y="145942"/>
                    </a:lnTo>
                    <a:lnTo>
                      <a:pt x="315832" y="138983"/>
                    </a:lnTo>
                    <a:lnTo>
                      <a:pt x="345438" y="128909"/>
                    </a:lnTo>
                    <a:lnTo>
                      <a:pt x="352522" y="127605"/>
                    </a:lnTo>
                    <a:lnTo>
                      <a:pt x="421376" y="122649"/>
                    </a:lnTo>
                    <a:lnTo>
                      <a:pt x="486646" y="127337"/>
                    </a:lnTo>
                    <a:lnTo>
                      <a:pt x="497094" y="129254"/>
                    </a:lnTo>
                    <a:lnTo>
                      <a:pt x="517758" y="136290"/>
                    </a:lnTo>
                    <a:lnTo>
                      <a:pt x="545239" y="146346"/>
                    </a:lnTo>
                    <a:lnTo>
                      <a:pt x="568409" y="159094"/>
                    </a:lnTo>
                    <a:lnTo>
                      <a:pt x="588116" y="170444"/>
                    </a:lnTo>
                    <a:lnTo>
                      <a:pt x="420593" y="338021"/>
                    </a:lnTo>
                    <a:close/>
                    <a:moveTo>
                      <a:pt x="123279" y="123193"/>
                    </a:moveTo>
                    <a:lnTo>
                      <a:pt x="123240" y="123240"/>
                    </a:lnTo>
                    <a:lnTo>
                      <a:pt x="123193" y="123279"/>
                    </a:lnTo>
                    <a:cubicBezTo>
                      <a:pt x="47078" y="199371"/>
                      <a:pt x="0" y="304492"/>
                      <a:pt x="0" y="420606"/>
                    </a:cubicBezTo>
                    <a:cubicBezTo>
                      <a:pt x="0" y="536720"/>
                      <a:pt x="47078" y="641841"/>
                      <a:pt x="123193" y="717933"/>
                    </a:cubicBezTo>
                    <a:lnTo>
                      <a:pt x="123238" y="717971"/>
                    </a:lnTo>
                    <a:lnTo>
                      <a:pt x="123279" y="718019"/>
                    </a:lnTo>
                    <a:cubicBezTo>
                      <a:pt x="199371" y="794134"/>
                      <a:pt x="304493" y="841212"/>
                      <a:pt x="420606" y="841212"/>
                    </a:cubicBezTo>
                    <a:cubicBezTo>
                      <a:pt x="536719" y="841212"/>
                      <a:pt x="641840" y="794134"/>
                      <a:pt x="717933" y="718019"/>
                    </a:cubicBezTo>
                    <a:lnTo>
                      <a:pt x="717972" y="717972"/>
                    </a:lnTo>
                    <a:lnTo>
                      <a:pt x="718019" y="717933"/>
                    </a:lnTo>
                    <a:cubicBezTo>
                      <a:pt x="794134" y="641841"/>
                      <a:pt x="841212" y="536720"/>
                      <a:pt x="841212" y="420606"/>
                    </a:cubicBezTo>
                    <a:cubicBezTo>
                      <a:pt x="841212" y="304493"/>
                      <a:pt x="794134" y="199372"/>
                      <a:pt x="718019" y="123279"/>
                    </a:cubicBezTo>
                    <a:lnTo>
                      <a:pt x="717971" y="123239"/>
                    </a:lnTo>
                    <a:lnTo>
                      <a:pt x="717933" y="123193"/>
                    </a:lnTo>
                    <a:cubicBezTo>
                      <a:pt x="641840" y="47078"/>
                      <a:pt x="536719" y="0"/>
                      <a:pt x="420606" y="0"/>
                    </a:cubicBezTo>
                    <a:cubicBezTo>
                      <a:pt x="304492" y="0"/>
                      <a:pt x="199371" y="47078"/>
                      <a:pt x="123279" y="1231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4" name="TextBox 583">
            <a:extLst>
              <a:ext uri="{FF2B5EF4-FFF2-40B4-BE49-F238E27FC236}">
                <a16:creationId xmlns:a16="http://schemas.microsoft.com/office/drawing/2014/main" id="{DD06D4BE-925D-FCEC-2B15-1DECB32BAAE5}"/>
              </a:ext>
            </a:extLst>
          </p:cNvPr>
          <p:cNvSpPr txBox="1"/>
          <p:nvPr/>
        </p:nvSpPr>
        <p:spPr>
          <a:xfrm>
            <a:off x="8087773" y="4202479"/>
            <a:ext cx="840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Concatenate</a:t>
            </a:r>
          </a:p>
        </p:txBody>
      </p: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E76C06C7-E1A2-9FB5-CBDF-370CF2C2BA70}"/>
              </a:ext>
            </a:extLst>
          </p:cNvPr>
          <p:cNvCxnSpPr>
            <a:cxnSpLocks/>
          </p:cNvCxnSpPr>
          <p:nvPr/>
        </p:nvCxnSpPr>
        <p:spPr>
          <a:xfrm flipH="1">
            <a:off x="8354985" y="3684449"/>
            <a:ext cx="983" cy="2301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3D2540EE-5801-43B1-1B40-244553F601D1}"/>
              </a:ext>
            </a:extLst>
          </p:cNvPr>
          <p:cNvCxnSpPr>
            <a:cxnSpLocks/>
          </p:cNvCxnSpPr>
          <p:nvPr/>
        </p:nvCxnSpPr>
        <p:spPr>
          <a:xfrm flipH="1">
            <a:off x="7193167" y="3686572"/>
            <a:ext cx="983" cy="2301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5567B002-70AA-F62D-2D9B-2F31D2A43CA7}"/>
              </a:ext>
            </a:extLst>
          </p:cNvPr>
          <p:cNvCxnSpPr>
            <a:cxnSpLocks/>
          </p:cNvCxnSpPr>
          <p:nvPr/>
        </p:nvCxnSpPr>
        <p:spPr>
          <a:xfrm>
            <a:off x="7170019" y="3890470"/>
            <a:ext cx="48394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2E95C4E-56FB-EEA1-CD2C-1DAC58DC8CB4}"/>
              </a:ext>
            </a:extLst>
          </p:cNvPr>
          <p:cNvCxnSpPr>
            <a:cxnSpLocks/>
          </p:cNvCxnSpPr>
          <p:nvPr/>
        </p:nvCxnSpPr>
        <p:spPr>
          <a:xfrm>
            <a:off x="7853769" y="3890470"/>
            <a:ext cx="48394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DEAFD08-CBFC-0AF2-FB9A-B9723B9DCE3B}"/>
              </a:ext>
            </a:extLst>
          </p:cNvPr>
          <p:cNvCxnSpPr>
            <a:cxnSpLocks/>
          </p:cNvCxnSpPr>
          <p:nvPr/>
        </p:nvCxnSpPr>
        <p:spPr>
          <a:xfrm>
            <a:off x="7650623" y="3869236"/>
            <a:ext cx="0" cy="33705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DC08FC33-3D0A-E218-F01D-FBFCD03BD5C0}"/>
              </a:ext>
            </a:extLst>
          </p:cNvPr>
          <p:cNvCxnSpPr>
            <a:cxnSpLocks/>
          </p:cNvCxnSpPr>
          <p:nvPr/>
        </p:nvCxnSpPr>
        <p:spPr>
          <a:xfrm>
            <a:off x="7853769" y="3866560"/>
            <a:ext cx="0" cy="33705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Rounded Rectangle 91">
            <a:extLst>
              <a:ext uri="{FF2B5EF4-FFF2-40B4-BE49-F238E27FC236}">
                <a16:creationId xmlns:a16="http://schemas.microsoft.com/office/drawing/2014/main" id="{5AFA63AB-1722-2039-DF51-6BE070A66C89}"/>
              </a:ext>
            </a:extLst>
          </p:cNvPr>
          <p:cNvSpPr/>
          <p:nvPr/>
        </p:nvSpPr>
        <p:spPr>
          <a:xfrm>
            <a:off x="7429528" y="4587698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ounded Rectangle 106">
            <a:extLst>
              <a:ext uri="{FF2B5EF4-FFF2-40B4-BE49-F238E27FC236}">
                <a16:creationId xmlns:a16="http://schemas.microsoft.com/office/drawing/2014/main" id="{19BF4B88-E25D-DE0A-320A-BF17115C2D7B}"/>
              </a:ext>
            </a:extLst>
          </p:cNvPr>
          <p:cNvSpPr/>
          <p:nvPr/>
        </p:nvSpPr>
        <p:spPr>
          <a:xfrm>
            <a:off x="7427143" y="5037142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D0D1C6BC-5939-FA1D-12A5-F176DBB1883F}"/>
              </a:ext>
            </a:extLst>
          </p:cNvPr>
          <p:cNvCxnSpPr/>
          <p:nvPr/>
        </p:nvCxnSpPr>
        <p:spPr>
          <a:xfrm>
            <a:off x="7741940" y="447352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4197653B-4892-D043-9718-E0ADE6A4B578}"/>
              </a:ext>
            </a:extLst>
          </p:cNvPr>
          <p:cNvCxnSpPr/>
          <p:nvPr/>
        </p:nvCxnSpPr>
        <p:spPr>
          <a:xfrm>
            <a:off x="7741940" y="4905508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Oval 611">
            <a:extLst>
              <a:ext uri="{FF2B5EF4-FFF2-40B4-BE49-F238E27FC236}">
                <a16:creationId xmlns:a16="http://schemas.microsoft.com/office/drawing/2014/main" id="{1E4F894F-4A9B-431E-E99D-A56E5C11BDFE}"/>
              </a:ext>
            </a:extLst>
          </p:cNvPr>
          <p:cNvSpPr/>
          <p:nvPr/>
        </p:nvSpPr>
        <p:spPr>
          <a:xfrm>
            <a:off x="7585416" y="5519528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76B3F617-AE3E-B85D-089D-239C278BCFFF}"/>
              </a:ext>
            </a:extLst>
          </p:cNvPr>
          <p:cNvCxnSpPr/>
          <p:nvPr/>
        </p:nvCxnSpPr>
        <p:spPr>
          <a:xfrm>
            <a:off x="7637927" y="538869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Oval 613">
            <a:extLst>
              <a:ext uri="{FF2B5EF4-FFF2-40B4-BE49-F238E27FC236}">
                <a16:creationId xmlns:a16="http://schemas.microsoft.com/office/drawing/2014/main" id="{4559371B-41E3-8545-4C0D-2B229B2437C4}"/>
              </a:ext>
            </a:extLst>
          </p:cNvPr>
          <p:cNvSpPr/>
          <p:nvPr/>
        </p:nvSpPr>
        <p:spPr>
          <a:xfrm>
            <a:off x="7787751" y="5515876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C93B8E11-4BDB-CAE9-AC06-BC0F495BDC39}"/>
              </a:ext>
            </a:extLst>
          </p:cNvPr>
          <p:cNvCxnSpPr/>
          <p:nvPr/>
        </p:nvCxnSpPr>
        <p:spPr>
          <a:xfrm>
            <a:off x="7838739" y="539167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A02EFE7F-623C-ABC7-5130-D39BEEED4E1B}"/>
              </a:ext>
            </a:extLst>
          </p:cNvPr>
          <p:cNvGrpSpPr/>
          <p:nvPr/>
        </p:nvGrpSpPr>
        <p:grpSpPr>
          <a:xfrm>
            <a:off x="8240317" y="4642165"/>
            <a:ext cx="213697" cy="188842"/>
            <a:chOff x="6114441" y="4148345"/>
            <a:chExt cx="240990" cy="212959"/>
          </a:xfrm>
        </p:grpSpPr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727887B3-9EC0-9EF6-FBC9-401E7A1B06D3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28FFC2E9-1F08-E3E5-E019-3DBD49EA766F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233E42D9-5ED3-1158-2255-1C15DF7F4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9C257B77-CACA-1D6B-1FC5-F18FA97E397C}"/>
              </a:ext>
            </a:extLst>
          </p:cNvPr>
          <p:cNvGrpSpPr/>
          <p:nvPr/>
        </p:nvGrpSpPr>
        <p:grpSpPr>
          <a:xfrm>
            <a:off x="8858367" y="1813233"/>
            <a:ext cx="213697" cy="188842"/>
            <a:chOff x="6114441" y="4148345"/>
            <a:chExt cx="240990" cy="212959"/>
          </a:xfrm>
        </p:grpSpPr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950FDA5D-0EAE-41C6-C59B-8ECBBC991EB8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1DA23455-3AB7-07CA-A796-3FFC2045C2F1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242B14DF-4485-61DD-C854-9D9D0999A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68394018-FFF7-D0CB-9407-9FB55B7D1209}"/>
              </a:ext>
            </a:extLst>
          </p:cNvPr>
          <p:cNvGrpSpPr/>
          <p:nvPr/>
        </p:nvGrpSpPr>
        <p:grpSpPr>
          <a:xfrm>
            <a:off x="8855975" y="2298725"/>
            <a:ext cx="213697" cy="188842"/>
            <a:chOff x="6114441" y="4148345"/>
            <a:chExt cx="240990" cy="212959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FBF35735-DFF2-1670-7288-122F5F4FE860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902BE358-BB8E-0840-EF78-EC57B0714EB2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4EF2454D-7D39-D005-CD7D-422AF7142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3EE81067-4F7B-AB9B-BFD8-4731CDB21F6B}"/>
              </a:ext>
            </a:extLst>
          </p:cNvPr>
          <p:cNvGrpSpPr/>
          <p:nvPr/>
        </p:nvGrpSpPr>
        <p:grpSpPr>
          <a:xfrm>
            <a:off x="6474111" y="1842079"/>
            <a:ext cx="213697" cy="188842"/>
            <a:chOff x="6114441" y="4148345"/>
            <a:chExt cx="240990" cy="212959"/>
          </a:xfrm>
        </p:grpSpPr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7D1DE2BB-1F97-1861-BD8E-FC87F0506F8E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042969E5-0177-0D38-83A5-425F5A9D1763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927C3000-E841-2502-3EB6-A30F83A5A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688774A4-35D2-D03A-F60E-5B8EFF351FB3}"/>
              </a:ext>
            </a:extLst>
          </p:cNvPr>
          <p:cNvGrpSpPr/>
          <p:nvPr/>
        </p:nvGrpSpPr>
        <p:grpSpPr>
          <a:xfrm>
            <a:off x="6471719" y="2312331"/>
            <a:ext cx="213697" cy="188842"/>
            <a:chOff x="6114441" y="4148345"/>
            <a:chExt cx="240990" cy="212959"/>
          </a:xfrm>
        </p:grpSpPr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7CDC9912-2CB4-805A-E82D-8BFAEDC20B01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7D4A4DBF-381C-08D6-054F-ECF97B68A868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323F806-58E7-6FE8-D6FE-A54CF1A19E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E4B48EFC-EE34-0E0D-9835-09E01CE427B2}"/>
              </a:ext>
            </a:extLst>
          </p:cNvPr>
          <p:cNvGrpSpPr/>
          <p:nvPr/>
        </p:nvGrpSpPr>
        <p:grpSpPr>
          <a:xfrm>
            <a:off x="8263879" y="5100445"/>
            <a:ext cx="188841" cy="188842"/>
            <a:chOff x="8672660" y="5000203"/>
            <a:chExt cx="188841" cy="188842"/>
          </a:xfrm>
        </p:grpSpPr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98635952-EC12-0A2B-2A71-F933884DD865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3" name="Freeform 133">
              <a:extLst>
                <a:ext uri="{FF2B5EF4-FFF2-40B4-BE49-F238E27FC236}">
                  <a16:creationId xmlns:a16="http://schemas.microsoft.com/office/drawing/2014/main" id="{AD712483-BAC3-7CA2-CE30-819327369B04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49E4BDC2-9BF3-504D-C5F8-38F02189F3FF}"/>
              </a:ext>
            </a:extLst>
          </p:cNvPr>
          <p:cNvGrpSpPr/>
          <p:nvPr/>
        </p:nvGrpSpPr>
        <p:grpSpPr>
          <a:xfrm>
            <a:off x="6470497" y="2798499"/>
            <a:ext cx="213697" cy="188842"/>
            <a:chOff x="6114441" y="4148345"/>
            <a:chExt cx="240990" cy="212959"/>
          </a:xfrm>
        </p:grpSpPr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C712292B-E528-7A25-9715-605B7A2281BA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B8D8B7C9-03C0-2972-034B-C3FCDE5427B3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C6618863-9DF2-DC62-7FCB-B63649758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8" name="TextBox 657">
            <a:extLst>
              <a:ext uri="{FF2B5EF4-FFF2-40B4-BE49-F238E27FC236}">
                <a16:creationId xmlns:a16="http://schemas.microsoft.com/office/drawing/2014/main" id="{DB4814F0-BEF6-CC16-C3A5-CA6027B4F077}"/>
              </a:ext>
            </a:extLst>
          </p:cNvPr>
          <p:cNvSpPr txBox="1"/>
          <p:nvPr/>
        </p:nvSpPr>
        <p:spPr>
          <a:xfrm>
            <a:off x="7220301" y="5696850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Binary Classification</a:t>
            </a:r>
          </a:p>
        </p:txBody>
      </p:sp>
      <p:graphicFrame>
        <p:nvGraphicFramePr>
          <p:cNvPr id="4" name="Table 147">
            <a:extLst>
              <a:ext uri="{FF2B5EF4-FFF2-40B4-BE49-F238E27FC236}">
                <a16:creationId xmlns:a16="http://schemas.microsoft.com/office/drawing/2014/main" id="{22078566-D1D8-9DF5-4637-DFFCB7D79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72069"/>
              </p:ext>
            </p:extLst>
          </p:nvPr>
        </p:nvGraphicFramePr>
        <p:xfrm>
          <a:off x="2222161" y="1165594"/>
          <a:ext cx="4076134" cy="4319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229">
                  <a:extLst>
                    <a:ext uri="{9D8B030D-6E8A-4147-A177-3AD203B41FA5}">
                      <a16:colId xmlns:a16="http://schemas.microsoft.com/office/drawing/2014/main" val="4012273325"/>
                    </a:ext>
                  </a:extLst>
                </a:gridCol>
                <a:gridCol w="769478">
                  <a:extLst>
                    <a:ext uri="{9D8B030D-6E8A-4147-A177-3AD203B41FA5}">
                      <a16:colId xmlns:a16="http://schemas.microsoft.com/office/drawing/2014/main" val="290709136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248080125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1237677742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1041150691"/>
                    </a:ext>
                  </a:extLst>
                </a:gridCol>
              </a:tblGrid>
              <a:tr h="5119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Filters / Neurons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Filter / Pool Size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Stride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0091"/>
                  </a:ext>
                </a:extLst>
              </a:tr>
              <a:tr h="443153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52814"/>
                  </a:ext>
                </a:extLst>
              </a:tr>
              <a:tr h="51194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128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24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52339"/>
                  </a:ext>
                </a:extLst>
              </a:tr>
              <a:tr h="55101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239713"/>
                  </a:ext>
                </a:extLst>
              </a:tr>
              <a:tr h="502613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Global Average 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057923"/>
                  </a:ext>
                </a:extLst>
              </a:tr>
              <a:tr h="405094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276240"/>
                  </a:ext>
                </a:extLst>
              </a:tr>
              <a:tr h="43208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Concatenate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124589"/>
                  </a:ext>
                </a:extLst>
              </a:tr>
              <a:tr h="40875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256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09465"/>
                  </a:ext>
                </a:extLst>
              </a:tr>
              <a:tr h="55288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SoftMax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04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29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ium 3">
            <a:extLst>
              <a:ext uri="{FF2B5EF4-FFF2-40B4-BE49-F238E27FC236}">
                <a16:creationId xmlns:a16="http://schemas.microsoft.com/office/drawing/2014/main" id="{52430EFB-774F-09FF-ED93-076E7CBAAE91}"/>
              </a:ext>
            </a:extLst>
          </p:cNvPr>
          <p:cNvSpPr/>
          <p:nvPr/>
        </p:nvSpPr>
        <p:spPr>
          <a:xfrm rot="10800000">
            <a:off x="6046595" y="1596308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ium 4">
            <a:extLst>
              <a:ext uri="{FF2B5EF4-FFF2-40B4-BE49-F238E27FC236}">
                <a16:creationId xmlns:a16="http://schemas.microsoft.com/office/drawing/2014/main" id="{8164750D-FC32-E992-1172-AAF2A93DAEBC}"/>
              </a:ext>
            </a:extLst>
          </p:cNvPr>
          <p:cNvSpPr/>
          <p:nvPr/>
        </p:nvSpPr>
        <p:spPr>
          <a:xfrm rot="10800000">
            <a:off x="6030693" y="2898219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ium 5">
            <a:extLst>
              <a:ext uri="{FF2B5EF4-FFF2-40B4-BE49-F238E27FC236}">
                <a16:creationId xmlns:a16="http://schemas.microsoft.com/office/drawing/2014/main" id="{4C2F7626-8B49-5EAD-042A-77DDDE16D830}"/>
              </a:ext>
            </a:extLst>
          </p:cNvPr>
          <p:cNvSpPr/>
          <p:nvPr/>
        </p:nvSpPr>
        <p:spPr>
          <a:xfrm rot="10800000">
            <a:off x="6030693" y="4181230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13787D-5452-5465-A7BF-620EC0D4772F}"/>
              </a:ext>
            </a:extLst>
          </p:cNvPr>
          <p:cNvGrpSpPr/>
          <p:nvPr/>
        </p:nvGrpSpPr>
        <p:grpSpPr>
          <a:xfrm>
            <a:off x="5979608" y="1131081"/>
            <a:ext cx="634652" cy="324178"/>
            <a:chOff x="3448663" y="1963491"/>
            <a:chExt cx="2171399" cy="11091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E4835A-DB3D-62FE-335D-AB104564E805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0" name="Chevron 9">
                <a:extLst>
                  <a:ext uri="{FF2B5EF4-FFF2-40B4-BE49-F238E27FC236}">
                    <a16:creationId xmlns:a16="http://schemas.microsoft.com/office/drawing/2014/main" id="{C07089AB-13C5-30D1-C0C4-8AC1AC5B7544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hevron 10">
                <a:extLst>
                  <a:ext uri="{FF2B5EF4-FFF2-40B4-BE49-F238E27FC236}">
                    <a16:creationId xmlns:a16="http://schemas.microsoft.com/office/drawing/2014/main" id="{4290AE29-55FE-5DA4-BB35-BF7011846D3B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11">
                <a:extLst>
                  <a:ext uri="{FF2B5EF4-FFF2-40B4-BE49-F238E27FC236}">
                    <a16:creationId xmlns:a16="http://schemas.microsoft.com/office/drawing/2014/main" id="{BAC7A828-91F9-66CD-4BDE-724364304298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>
                <a:extLst>
                  <a:ext uri="{FF2B5EF4-FFF2-40B4-BE49-F238E27FC236}">
                    <a16:creationId xmlns:a16="http://schemas.microsoft.com/office/drawing/2014/main" id="{3A4BF09E-C3AA-6F25-42DF-21263EF0E843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>
                <a:extLst>
                  <a:ext uri="{FF2B5EF4-FFF2-40B4-BE49-F238E27FC236}">
                    <a16:creationId xmlns:a16="http://schemas.microsoft.com/office/drawing/2014/main" id="{E6F4B332-76BB-29D8-6019-0CB6BDF3BA35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hevron 14">
                <a:extLst>
                  <a:ext uri="{FF2B5EF4-FFF2-40B4-BE49-F238E27FC236}">
                    <a16:creationId xmlns:a16="http://schemas.microsoft.com/office/drawing/2014/main" id="{848BEA4A-19A6-FCB2-3878-B15DE4557806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hevron 15">
                <a:extLst>
                  <a:ext uri="{FF2B5EF4-FFF2-40B4-BE49-F238E27FC236}">
                    <a16:creationId xmlns:a16="http://schemas.microsoft.com/office/drawing/2014/main" id="{AA3088F5-E446-F295-472B-3AE5E8C30F45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hevron 16">
                <a:extLst>
                  <a:ext uri="{FF2B5EF4-FFF2-40B4-BE49-F238E27FC236}">
                    <a16:creationId xmlns:a16="http://schemas.microsoft.com/office/drawing/2014/main" id="{E0A6E561-F0B8-99F3-F572-DA10F7E57108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hevron 17">
                <a:extLst>
                  <a:ext uri="{FF2B5EF4-FFF2-40B4-BE49-F238E27FC236}">
                    <a16:creationId xmlns:a16="http://schemas.microsoft.com/office/drawing/2014/main" id="{BAE820BF-6191-CB72-DBE4-7AC5C162C2B1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BE0C6FF-49DC-F7F3-5032-D1DCA1D0D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C50B6E2-197D-95B6-5E8D-E3944EAF9F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89A488F-38BD-4F65-8C37-8E27641B00E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178D03-7950-6101-049F-BB3F92FF2465}"/>
              </a:ext>
            </a:extLst>
          </p:cNvPr>
          <p:cNvGrpSpPr/>
          <p:nvPr/>
        </p:nvGrpSpPr>
        <p:grpSpPr>
          <a:xfrm>
            <a:off x="5979608" y="1989061"/>
            <a:ext cx="634652" cy="324178"/>
            <a:chOff x="3448663" y="1963491"/>
            <a:chExt cx="2171399" cy="11091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F955E15-03E8-873A-D399-4AE6B8FD9E0F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24" name="Chevron 23">
                <a:extLst>
                  <a:ext uri="{FF2B5EF4-FFF2-40B4-BE49-F238E27FC236}">
                    <a16:creationId xmlns:a16="http://schemas.microsoft.com/office/drawing/2014/main" id="{BD546FE2-FE6B-172F-6C80-F0E238A880D6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hevron 24">
                <a:extLst>
                  <a:ext uri="{FF2B5EF4-FFF2-40B4-BE49-F238E27FC236}">
                    <a16:creationId xmlns:a16="http://schemas.microsoft.com/office/drawing/2014/main" id="{F797223B-B8DD-2969-2471-2F194A50F597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hevron 25">
                <a:extLst>
                  <a:ext uri="{FF2B5EF4-FFF2-40B4-BE49-F238E27FC236}">
                    <a16:creationId xmlns:a16="http://schemas.microsoft.com/office/drawing/2014/main" id="{BD9D45A8-6C60-1EAB-9C57-E624457051A2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Chevron 26">
                <a:extLst>
                  <a:ext uri="{FF2B5EF4-FFF2-40B4-BE49-F238E27FC236}">
                    <a16:creationId xmlns:a16="http://schemas.microsoft.com/office/drawing/2014/main" id="{E1AEDC2F-C287-B3F0-B4D2-9CD022F7984D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Chevron 27">
                <a:extLst>
                  <a:ext uri="{FF2B5EF4-FFF2-40B4-BE49-F238E27FC236}">
                    <a16:creationId xmlns:a16="http://schemas.microsoft.com/office/drawing/2014/main" id="{0ED2E97F-B111-31B4-DA1C-2DC2C1A81574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Chevron 28">
                <a:extLst>
                  <a:ext uri="{FF2B5EF4-FFF2-40B4-BE49-F238E27FC236}">
                    <a16:creationId xmlns:a16="http://schemas.microsoft.com/office/drawing/2014/main" id="{E8066E75-9275-6EF1-639C-4CF6FFF66717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Chevron 29">
                <a:extLst>
                  <a:ext uri="{FF2B5EF4-FFF2-40B4-BE49-F238E27FC236}">
                    <a16:creationId xmlns:a16="http://schemas.microsoft.com/office/drawing/2014/main" id="{DA236C5B-EFB0-5A9B-7413-516A2033D55E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30">
                <a:extLst>
                  <a:ext uri="{FF2B5EF4-FFF2-40B4-BE49-F238E27FC236}">
                    <a16:creationId xmlns:a16="http://schemas.microsoft.com/office/drawing/2014/main" id="{5C0EAD8E-EF7D-70A2-9D5E-8D81EBB28E10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hevron 31">
                <a:extLst>
                  <a:ext uri="{FF2B5EF4-FFF2-40B4-BE49-F238E27FC236}">
                    <a16:creationId xmlns:a16="http://schemas.microsoft.com/office/drawing/2014/main" id="{FBA17201-D694-8A43-D180-7F25F3156342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759DE98-EE46-E50C-84A0-3509BF3E83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3FCD21-C74B-83EB-6822-C89132619F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08EC0A9-93EC-AB23-F626-E25D3F2096D0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E14B6E-15AC-A4A7-2ED7-3CA4B2E75FAE}"/>
              </a:ext>
            </a:extLst>
          </p:cNvPr>
          <p:cNvGrpSpPr/>
          <p:nvPr/>
        </p:nvGrpSpPr>
        <p:grpSpPr>
          <a:xfrm>
            <a:off x="5979608" y="2438784"/>
            <a:ext cx="634652" cy="324178"/>
            <a:chOff x="3448663" y="1963491"/>
            <a:chExt cx="2171399" cy="110914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E499211-CF3B-24CE-DD6D-57EB5E4BD4B2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38" name="Chevron 37">
                <a:extLst>
                  <a:ext uri="{FF2B5EF4-FFF2-40B4-BE49-F238E27FC236}">
                    <a16:creationId xmlns:a16="http://schemas.microsoft.com/office/drawing/2014/main" id="{214D3371-E777-4135-20EF-7EEDA4BC5AF8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hevron 38">
                <a:extLst>
                  <a:ext uri="{FF2B5EF4-FFF2-40B4-BE49-F238E27FC236}">
                    <a16:creationId xmlns:a16="http://schemas.microsoft.com/office/drawing/2014/main" id="{61DD294F-177C-F349-A84F-ED39581D60E3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Chevron 39">
                <a:extLst>
                  <a:ext uri="{FF2B5EF4-FFF2-40B4-BE49-F238E27FC236}">
                    <a16:creationId xmlns:a16="http://schemas.microsoft.com/office/drawing/2014/main" id="{A81ECCA2-4D76-AAC5-66FC-F5A4C26D1344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Chevron 40">
                <a:extLst>
                  <a:ext uri="{FF2B5EF4-FFF2-40B4-BE49-F238E27FC236}">
                    <a16:creationId xmlns:a16="http://schemas.microsoft.com/office/drawing/2014/main" id="{71195391-8771-A31A-BEE6-D443906ED236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Chevron 41">
                <a:extLst>
                  <a:ext uri="{FF2B5EF4-FFF2-40B4-BE49-F238E27FC236}">
                    <a16:creationId xmlns:a16="http://schemas.microsoft.com/office/drawing/2014/main" id="{E41FAFFB-FBE4-2280-02DD-09E8CC84E1A9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Chevron 42">
                <a:extLst>
                  <a:ext uri="{FF2B5EF4-FFF2-40B4-BE49-F238E27FC236}">
                    <a16:creationId xmlns:a16="http://schemas.microsoft.com/office/drawing/2014/main" id="{A18B5FE4-DB1B-C3CB-A73C-B3C3F23FE8D8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hevron 43">
                <a:extLst>
                  <a:ext uri="{FF2B5EF4-FFF2-40B4-BE49-F238E27FC236}">
                    <a16:creationId xmlns:a16="http://schemas.microsoft.com/office/drawing/2014/main" id="{BF041C57-915A-8A01-B4FD-D202F6E6796E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>
                <a:extLst>
                  <a:ext uri="{FF2B5EF4-FFF2-40B4-BE49-F238E27FC236}">
                    <a16:creationId xmlns:a16="http://schemas.microsoft.com/office/drawing/2014/main" id="{43B98BB6-1DD5-AC4A-28C3-E25CF847AA47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>
                <a:extLst>
                  <a:ext uri="{FF2B5EF4-FFF2-40B4-BE49-F238E27FC236}">
                    <a16:creationId xmlns:a16="http://schemas.microsoft.com/office/drawing/2014/main" id="{0FE8A17D-83D4-51EB-F62B-5B770DE921F7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BDAF633-C3BB-57E2-329D-568A8F5471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A9A7F41-8C19-6FDE-EE10-8B5F85539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16F397A-DBF5-F828-2CC8-673A42D0860C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5B2CF4-2F91-335D-5EC6-804120EA5FE2}"/>
              </a:ext>
            </a:extLst>
          </p:cNvPr>
          <p:cNvGrpSpPr/>
          <p:nvPr/>
        </p:nvGrpSpPr>
        <p:grpSpPr>
          <a:xfrm>
            <a:off x="5979608" y="3284765"/>
            <a:ext cx="634652" cy="324178"/>
            <a:chOff x="3448663" y="1963491"/>
            <a:chExt cx="2171399" cy="110914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4348CB2-AE8F-02F8-FFA8-6429BA3E1296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52" name="Chevron 51">
                <a:extLst>
                  <a:ext uri="{FF2B5EF4-FFF2-40B4-BE49-F238E27FC236}">
                    <a16:creationId xmlns:a16="http://schemas.microsoft.com/office/drawing/2014/main" id="{DD55AA47-0A7E-0473-BD4E-904C575B582A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Chevron 52">
                <a:extLst>
                  <a:ext uri="{FF2B5EF4-FFF2-40B4-BE49-F238E27FC236}">
                    <a16:creationId xmlns:a16="http://schemas.microsoft.com/office/drawing/2014/main" id="{370FCAE0-70B0-0D9E-F7EB-84FE510BE68C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Chevron 53">
                <a:extLst>
                  <a:ext uri="{FF2B5EF4-FFF2-40B4-BE49-F238E27FC236}">
                    <a16:creationId xmlns:a16="http://schemas.microsoft.com/office/drawing/2014/main" id="{846A15AF-E28D-A7B5-6999-52924D87CCC8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Chevron 54">
                <a:extLst>
                  <a:ext uri="{FF2B5EF4-FFF2-40B4-BE49-F238E27FC236}">
                    <a16:creationId xmlns:a16="http://schemas.microsoft.com/office/drawing/2014/main" id="{AB4767BA-C333-CF65-6CE2-BB6B24AAFDB1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Chevron 55">
                <a:extLst>
                  <a:ext uri="{FF2B5EF4-FFF2-40B4-BE49-F238E27FC236}">
                    <a16:creationId xmlns:a16="http://schemas.microsoft.com/office/drawing/2014/main" id="{E08467A5-2A95-51D4-F56E-807B54A4B6D6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evron 56">
                <a:extLst>
                  <a:ext uri="{FF2B5EF4-FFF2-40B4-BE49-F238E27FC236}">
                    <a16:creationId xmlns:a16="http://schemas.microsoft.com/office/drawing/2014/main" id="{855AF5C6-230D-2E05-08DE-D79E127E7D68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hevron 57">
                <a:extLst>
                  <a:ext uri="{FF2B5EF4-FFF2-40B4-BE49-F238E27FC236}">
                    <a16:creationId xmlns:a16="http://schemas.microsoft.com/office/drawing/2014/main" id="{63BDDF6E-873F-57EC-92E7-196F8AA94AC8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hevron 58">
                <a:extLst>
                  <a:ext uri="{FF2B5EF4-FFF2-40B4-BE49-F238E27FC236}">
                    <a16:creationId xmlns:a16="http://schemas.microsoft.com/office/drawing/2014/main" id="{471561E4-1908-CDAE-79D8-227C51FA7BF5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hevron 59">
                <a:extLst>
                  <a:ext uri="{FF2B5EF4-FFF2-40B4-BE49-F238E27FC236}">
                    <a16:creationId xmlns:a16="http://schemas.microsoft.com/office/drawing/2014/main" id="{44124BA9-3EDC-6B3A-88B0-35D645852BFA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50EFD9F-B1FF-7714-4C82-5F20C15D2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EDAEDBF-2C0B-9F75-BAB4-538973FEAC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CA068E1-BD24-1791-6AFA-5E93D585C05D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3A9424F-A5F3-9622-77C6-D5966B71D577}"/>
              </a:ext>
            </a:extLst>
          </p:cNvPr>
          <p:cNvGrpSpPr/>
          <p:nvPr/>
        </p:nvGrpSpPr>
        <p:grpSpPr>
          <a:xfrm>
            <a:off x="5982075" y="3729186"/>
            <a:ext cx="634652" cy="324178"/>
            <a:chOff x="3448663" y="1963491"/>
            <a:chExt cx="2171399" cy="110914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A3B399E-AB41-20A4-D82C-DB6AF28ABB03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66" name="Chevron 65">
                <a:extLst>
                  <a:ext uri="{FF2B5EF4-FFF2-40B4-BE49-F238E27FC236}">
                    <a16:creationId xmlns:a16="http://schemas.microsoft.com/office/drawing/2014/main" id="{F6014124-5C85-3074-C1B7-C15D496D9463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hevron 66">
                <a:extLst>
                  <a:ext uri="{FF2B5EF4-FFF2-40B4-BE49-F238E27FC236}">
                    <a16:creationId xmlns:a16="http://schemas.microsoft.com/office/drawing/2014/main" id="{A9DF0DB8-D197-42DF-A972-714A7535CB3E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67">
                <a:extLst>
                  <a:ext uri="{FF2B5EF4-FFF2-40B4-BE49-F238E27FC236}">
                    <a16:creationId xmlns:a16="http://schemas.microsoft.com/office/drawing/2014/main" id="{A2A5460A-0488-8CA4-82F1-8D22602D8F15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68">
                <a:extLst>
                  <a:ext uri="{FF2B5EF4-FFF2-40B4-BE49-F238E27FC236}">
                    <a16:creationId xmlns:a16="http://schemas.microsoft.com/office/drawing/2014/main" id="{BF8AC27D-1221-62A6-E911-078AA0B3BF7A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69">
                <a:extLst>
                  <a:ext uri="{FF2B5EF4-FFF2-40B4-BE49-F238E27FC236}">
                    <a16:creationId xmlns:a16="http://schemas.microsoft.com/office/drawing/2014/main" id="{7C2C0DE5-7E8C-7562-878E-88A4D64EAB6C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Chevron 70">
                <a:extLst>
                  <a:ext uri="{FF2B5EF4-FFF2-40B4-BE49-F238E27FC236}">
                    <a16:creationId xmlns:a16="http://schemas.microsoft.com/office/drawing/2014/main" id="{DA5D2FD4-13B0-CA0B-1E70-C3C2E81CF287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vron 71">
                <a:extLst>
                  <a:ext uri="{FF2B5EF4-FFF2-40B4-BE49-F238E27FC236}">
                    <a16:creationId xmlns:a16="http://schemas.microsoft.com/office/drawing/2014/main" id="{DA5565C4-5720-D590-0E6E-82403D6E1D11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hevron 72">
                <a:extLst>
                  <a:ext uri="{FF2B5EF4-FFF2-40B4-BE49-F238E27FC236}">
                    <a16:creationId xmlns:a16="http://schemas.microsoft.com/office/drawing/2014/main" id="{652F1BF0-3E16-F46A-DE81-ABE642721B70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Chevron 73">
                <a:extLst>
                  <a:ext uri="{FF2B5EF4-FFF2-40B4-BE49-F238E27FC236}">
                    <a16:creationId xmlns:a16="http://schemas.microsoft.com/office/drawing/2014/main" id="{CC6DA52A-628E-EACE-5BFF-7B3192DE7D85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B068D36-CCFC-FBBC-EE60-F5679A63CB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16158BD-24BE-00A0-BC7B-D8C3576C4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B4769B8-F768-F5A3-48AE-7682E1A28216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C15E0E8-C111-7EB9-DF92-58D7EFFB74CA}"/>
              </a:ext>
            </a:extLst>
          </p:cNvPr>
          <p:cNvGrpSpPr/>
          <p:nvPr/>
        </p:nvGrpSpPr>
        <p:grpSpPr>
          <a:xfrm>
            <a:off x="5980697" y="4573924"/>
            <a:ext cx="634652" cy="324178"/>
            <a:chOff x="3448663" y="1963491"/>
            <a:chExt cx="2171399" cy="110914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C756FAC-E85B-F564-0392-C1B30572EC2C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80" name="Chevron 79">
                <a:extLst>
                  <a:ext uri="{FF2B5EF4-FFF2-40B4-BE49-F238E27FC236}">
                    <a16:creationId xmlns:a16="http://schemas.microsoft.com/office/drawing/2014/main" id="{9DE357F5-94FC-1639-5691-8B708E9A5531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Chevron 80">
                <a:extLst>
                  <a:ext uri="{FF2B5EF4-FFF2-40B4-BE49-F238E27FC236}">
                    <a16:creationId xmlns:a16="http://schemas.microsoft.com/office/drawing/2014/main" id="{321D78A3-2FF3-3CE5-0240-D8AD5094F7F6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hevron 81">
                <a:extLst>
                  <a:ext uri="{FF2B5EF4-FFF2-40B4-BE49-F238E27FC236}">
                    <a16:creationId xmlns:a16="http://schemas.microsoft.com/office/drawing/2014/main" id="{93D9AF83-FA13-9FD9-409E-117E45164C7D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Chevron 82">
                <a:extLst>
                  <a:ext uri="{FF2B5EF4-FFF2-40B4-BE49-F238E27FC236}">
                    <a16:creationId xmlns:a16="http://schemas.microsoft.com/office/drawing/2014/main" id="{E5BE6E93-AEDA-CF4B-C310-5D75D4F3A649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Chevron 83">
                <a:extLst>
                  <a:ext uri="{FF2B5EF4-FFF2-40B4-BE49-F238E27FC236}">
                    <a16:creationId xmlns:a16="http://schemas.microsoft.com/office/drawing/2014/main" id="{050ECB3D-B47D-9D67-E39A-BBCC8F71A9FE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Chevron 84">
                <a:extLst>
                  <a:ext uri="{FF2B5EF4-FFF2-40B4-BE49-F238E27FC236}">
                    <a16:creationId xmlns:a16="http://schemas.microsoft.com/office/drawing/2014/main" id="{4F398A42-5B7E-5A46-BE64-310D6290AF46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hevron 85">
                <a:extLst>
                  <a:ext uri="{FF2B5EF4-FFF2-40B4-BE49-F238E27FC236}">
                    <a16:creationId xmlns:a16="http://schemas.microsoft.com/office/drawing/2014/main" id="{BD06E72F-790C-9160-B20A-E6A432DFC791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vron 86">
                <a:extLst>
                  <a:ext uri="{FF2B5EF4-FFF2-40B4-BE49-F238E27FC236}">
                    <a16:creationId xmlns:a16="http://schemas.microsoft.com/office/drawing/2014/main" id="{FE3A032D-0D5F-2DBD-DD29-9CD69EF257B2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hevron 87">
                <a:extLst>
                  <a:ext uri="{FF2B5EF4-FFF2-40B4-BE49-F238E27FC236}">
                    <a16:creationId xmlns:a16="http://schemas.microsoft.com/office/drawing/2014/main" id="{A301C87A-B304-C307-5B8E-7B1854B925FA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CD2F67C-36FE-634E-6AC5-9786190CD9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AE5150A-BF47-1F23-6FB0-36F8D40761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5D18E5A4-510F-D118-D4F1-66B0177985B1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5D3CD3AD-C4CD-92D7-F7B5-DC0235BFB0CC}"/>
              </a:ext>
            </a:extLst>
          </p:cNvPr>
          <p:cNvSpPr/>
          <p:nvPr/>
        </p:nvSpPr>
        <p:spPr>
          <a:xfrm>
            <a:off x="5979608" y="5018345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AF25974-E6A4-9FB0-5B69-137870F1A1E6}"/>
              </a:ext>
            </a:extLst>
          </p:cNvPr>
          <p:cNvSpPr/>
          <p:nvPr/>
        </p:nvSpPr>
        <p:spPr>
          <a:xfrm>
            <a:off x="5978092" y="5463129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32838AD-36C6-32CB-2354-D5DE755FB661}"/>
              </a:ext>
            </a:extLst>
          </p:cNvPr>
          <p:cNvGrpSpPr/>
          <p:nvPr/>
        </p:nvGrpSpPr>
        <p:grpSpPr>
          <a:xfrm>
            <a:off x="6774786" y="5078496"/>
            <a:ext cx="213697" cy="188842"/>
            <a:chOff x="6114441" y="4148345"/>
            <a:chExt cx="240990" cy="21295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FE704B5-10AF-41BD-4473-12F696F9D73C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34647F9-70E4-2E28-141F-1785580D533A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7101C1C-C4A4-D874-8A23-AA6387DAA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C366DA7-7792-79D1-702C-6770CDE1AF30}"/>
              </a:ext>
            </a:extLst>
          </p:cNvPr>
          <p:cNvGrpSpPr/>
          <p:nvPr/>
        </p:nvGrpSpPr>
        <p:grpSpPr>
          <a:xfrm>
            <a:off x="7105011" y="5036858"/>
            <a:ext cx="244601" cy="277073"/>
            <a:chOff x="6596240" y="4219231"/>
            <a:chExt cx="313777" cy="355432"/>
          </a:xfrm>
        </p:grpSpPr>
        <p:sp>
          <p:nvSpPr>
            <p:cNvPr id="98" name="Triangle 97">
              <a:extLst>
                <a:ext uri="{FF2B5EF4-FFF2-40B4-BE49-F238E27FC236}">
                  <a16:creationId xmlns:a16="http://schemas.microsoft.com/office/drawing/2014/main" id="{994338F8-4AD9-7035-BC23-58684A0EC9F3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862043A-4EAA-B36B-FD90-44958ED5F0F3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7E585A-7304-9A28-1C48-0BC524921F07}"/>
              </a:ext>
            </a:extLst>
          </p:cNvPr>
          <p:cNvGrpSpPr/>
          <p:nvPr/>
        </p:nvGrpSpPr>
        <p:grpSpPr>
          <a:xfrm>
            <a:off x="6772394" y="5518268"/>
            <a:ext cx="213697" cy="188842"/>
            <a:chOff x="6114441" y="4148345"/>
            <a:chExt cx="240990" cy="21295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F59D5F8-0576-AE3E-176A-B60A998E7E58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2C6EA8E-C944-F904-12AA-90F196BEEA31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C2A62E5-2A48-D0E0-D296-E450A86AE7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221EF61-253A-257C-B570-37D93CA1103D}"/>
              </a:ext>
            </a:extLst>
          </p:cNvPr>
          <p:cNvGrpSpPr/>
          <p:nvPr/>
        </p:nvGrpSpPr>
        <p:grpSpPr>
          <a:xfrm>
            <a:off x="7102619" y="5476630"/>
            <a:ext cx="244601" cy="277073"/>
            <a:chOff x="6596240" y="4219231"/>
            <a:chExt cx="313777" cy="355432"/>
          </a:xfrm>
        </p:grpSpPr>
        <p:sp>
          <p:nvSpPr>
            <p:cNvPr id="105" name="Triangle 104">
              <a:extLst>
                <a:ext uri="{FF2B5EF4-FFF2-40B4-BE49-F238E27FC236}">
                  <a16:creationId xmlns:a16="http://schemas.microsoft.com/office/drawing/2014/main" id="{2AE55D59-8F7B-44A5-C8B8-95E098006585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6BB517C-E23E-63BA-18AD-E1997FFA8481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948B809-C63A-D5FB-4CDF-A60494629604}"/>
              </a:ext>
            </a:extLst>
          </p:cNvPr>
          <p:cNvSpPr/>
          <p:nvPr/>
        </p:nvSpPr>
        <p:spPr>
          <a:xfrm>
            <a:off x="5975707" y="5912573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BDAE40-0F9C-3490-85B1-DFD6DCCB4514}"/>
              </a:ext>
            </a:extLst>
          </p:cNvPr>
          <p:cNvGrpSpPr/>
          <p:nvPr/>
        </p:nvGrpSpPr>
        <p:grpSpPr>
          <a:xfrm>
            <a:off x="6772394" y="4648490"/>
            <a:ext cx="213697" cy="188842"/>
            <a:chOff x="6114441" y="4148345"/>
            <a:chExt cx="240990" cy="21295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A97B7E2-D6DF-1357-C99D-DAB8A51ACEF2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291D14F-EA02-53DA-B7F6-150E3C06F2E7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0252F8-28E9-6D7E-8E85-4ED84030D3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ED2DA5F-0100-23B0-11E9-B017140377FE}"/>
              </a:ext>
            </a:extLst>
          </p:cNvPr>
          <p:cNvGrpSpPr/>
          <p:nvPr/>
        </p:nvGrpSpPr>
        <p:grpSpPr>
          <a:xfrm>
            <a:off x="6756498" y="3816055"/>
            <a:ext cx="213697" cy="188842"/>
            <a:chOff x="6114441" y="4148345"/>
            <a:chExt cx="240990" cy="21295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A17D25F-1930-1C6C-68B1-A5363B24AD82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048B974-5068-2273-0C6F-9A5356FE1F06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CF64458-9A82-DF7D-99D1-8A73EADAB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E6B4B1-138C-4DD7-E2E7-FA94C0273B40}"/>
              </a:ext>
            </a:extLst>
          </p:cNvPr>
          <p:cNvGrpSpPr/>
          <p:nvPr/>
        </p:nvGrpSpPr>
        <p:grpSpPr>
          <a:xfrm>
            <a:off x="6760025" y="3381167"/>
            <a:ext cx="213697" cy="188842"/>
            <a:chOff x="6114441" y="4148345"/>
            <a:chExt cx="240990" cy="21295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9DF6273-6AD1-C359-1523-21FDC14D8143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6199D2F-E53C-EF73-4D84-3AEC6368107A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94E02B7-83A3-F3D6-EDEE-12920B38B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A5ECBF8-CA4B-9A51-8C8C-381570E279B2}"/>
              </a:ext>
            </a:extLst>
          </p:cNvPr>
          <p:cNvGrpSpPr/>
          <p:nvPr/>
        </p:nvGrpSpPr>
        <p:grpSpPr>
          <a:xfrm>
            <a:off x="6758142" y="2491445"/>
            <a:ext cx="213697" cy="188842"/>
            <a:chOff x="6114441" y="4148345"/>
            <a:chExt cx="240990" cy="21295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C089428-70AB-33DE-2AA4-F955151648A4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B699CB2-9AB6-87F8-89B0-5A16AF0317CB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F998822-6827-384B-1FD5-3314156A2C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017688-9BAA-459F-242C-CBB6A1C588B5}"/>
              </a:ext>
            </a:extLst>
          </p:cNvPr>
          <p:cNvGrpSpPr/>
          <p:nvPr/>
        </p:nvGrpSpPr>
        <p:grpSpPr>
          <a:xfrm>
            <a:off x="6761669" y="2056557"/>
            <a:ext cx="213697" cy="188842"/>
            <a:chOff x="6114441" y="4148345"/>
            <a:chExt cx="240990" cy="21295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0491416-B0FC-8A5A-299D-1FBB0AD80A97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913BAEE-5E2B-9948-9BD9-F0A17E27D3D9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7E535AF-0C4C-D8EC-F84A-3EAC5C0D4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7FC0464-B258-CA64-F8C2-EF1AF9619130}"/>
              </a:ext>
            </a:extLst>
          </p:cNvPr>
          <p:cNvGrpSpPr/>
          <p:nvPr/>
        </p:nvGrpSpPr>
        <p:grpSpPr>
          <a:xfrm>
            <a:off x="6762430" y="1208722"/>
            <a:ext cx="213697" cy="188842"/>
            <a:chOff x="6114441" y="4148345"/>
            <a:chExt cx="240990" cy="21295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0DD09EB-45E5-340C-491C-A891EB0E0FFF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0BE8933-6BA7-2FD6-3D03-6A15DA351362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C1EAB6D-8DA5-FA94-94C3-783156CA2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EFD8C62-2A99-98F5-CEDF-721D83918E08}"/>
              </a:ext>
            </a:extLst>
          </p:cNvPr>
          <p:cNvGrpSpPr/>
          <p:nvPr/>
        </p:nvGrpSpPr>
        <p:grpSpPr>
          <a:xfrm>
            <a:off x="6797250" y="5961096"/>
            <a:ext cx="188841" cy="188842"/>
            <a:chOff x="8672660" y="5000203"/>
            <a:chExt cx="188841" cy="188842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463C3B7-1D60-3BF0-DC23-4560FAFC5C6F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C93D899-75D6-8309-AB4A-F5F4B0385586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E7F51A7-C86E-A6DB-F3DA-2B93967EA93B}"/>
              </a:ext>
            </a:extLst>
          </p:cNvPr>
          <p:cNvCxnSpPr>
            <a:stCxn id="9" idx="2"/>
            <a:endCxn id="4" idx="2"/>
          </p:cNvCxnSpPr>
          <p:nvPr/>
        </p:nvCxnSpPr>
        <p:spPr>
          <a:xfrm>
            <a:off x="6296934" y="145526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A5F037B-6597-7826-2E54-928265334CF1}"/>
              </a:ext>
            </a:extLst>
          </p:cNvPr>
          <p:cNvCxnSpPr/>
          <p:nvPr/>
        </p:nvCxnSpPr>
        <p:spPr>
          <a:xfrm>
            <a:off x="6291347" y="187015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C16BF6B-7237-9C97-647D-480DD37BD9B0}"/>
              </a:ext>
            </a:extLst>
          </p:cNvPr>
          <p:cNvCxnSpPr/>
          <p:nvPr/>
        </p:nvCxnSpPr>
        <p:spPr>
          <a:xfrm>
            <a:off x="6297777" y="230717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3442EAC-07D2-3085-4DC1-6BE559399628}"/>
              </a:ext>
            </a:extLst>
          </p:cNvPr>
          <p:cNvCxnSpPr/>
          <p:nvPr/>
        </p:nvCxnSpPr>
        <p:spPr>
          <a:xfrm>
            <a:off x="6290504" y="277653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9E5F43C-4409-A92E-4685-17D166DEE0F1}"/>
              </a:ext>
            </a:extLst>
          </p:cNvPr>
          <p:cNvCxnSpPr/>
          <p:nvPr/>
        </p:nvCxnSpPr>
        <p:spPr>
          <a:xfrm>
            <a:off x="6290504" y="315833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9F6B7FA-B630-EA82-CC29-84C4996A2501}"/>
              </a:ext>
            </a:extLst>
          </p:cNvPr>
          <p:cNvCxnSpPr/>
          <p:nvPr/>
        </p:nvCxnSpPr>
        <p:spPr>
          <a:xfrm>
            <a:off x="6290504" y="361083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1814520-68C0-CF4D-9DAB-0EBC6DBBDC01}"/>
              </a:ext>
            </a:extLst>
          </p:cNvPr>
          <p:cNvCxnSpPr/>
          <p:nvPr/>
        </p:nvCxnSpPr>
        <p:spPr>
          <a:xfrm>
            <a:off x="6296934" y="405628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F9F51A2-EE65-84D9-4967-FBD0EFA8C65D}"/>
              </a:ext>
            </a:extLst>
          </p:cNvPr>
          <p:cNvCxnSpPr/>
          <p:nvPr/>
        </p:nvCxnSpPr>
        <p:spPr>
          <a:xfrm>
            <a:off x="6290504" y="490528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B15C9D0-AC58-2779-254D-BE007FD83042}"/>
              </a:ext>
            </a:extLst>
          </p:cNvPr>
          <p:cNvCxnSpPr/>
          <p:nvPr/>
        </p:nvCxnSpPr>
        <p:spPr>
          <a:xfrm>
            <a:off x="6290504" y="534895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B5DD8C2-1A5A-4629-7E8A-4B170E06DF45}"/>
              </a:ext>
            </a:extLst>
          </p:cNvPr>
          <p:cNvCxnSpPr/>
          <p:nvPr/>
        </p:nvCxnSpPr>
        <p:spPr>
          <a:xfrm>
            <a:off x="6290504" y="578093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Table 147">
            <a:extLst>
              <a:ext uri="{FF2B5EF4-FFF2-40B4-BE49-F238E27FC236}">
                <a16:creationId xmlns:a16="http://schemas.microsoft.com/office/drawing/2014/main" id="{11317775-17DC-0557-C502-2FDE6EBB36B1}"/>
              </a:ext>
            </a:extLst>
          </p:cNvPr>
          <p:cNvGraphicFramePr>
            <a:graphicFrameLocks noGrp="1"/>
          </p:cNvGraphicFramePr>
          <p:nvPr/>
        </p:nvGraphicFramePr>
        <p:xfrm>
          <a:off x="1057278" y="634343"/>
          <a:ext cx="4871943" cy="5673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229">
                  <a:extLst>
                    <a:ext uri="{9D8B030D-6E8A-4147-A177-3AD203B41FA5}">
                      <a16:colId xmlns:a16="http://schemas.microsoft.com/office/drawing/2014/main" val="4012273325"/>
                    </a:ext>
                  </a:extLst>
                </a:gridCol>
                <a:gridCol w="769478">
                  <a:extLst>
                    <a:ext uri="{9D8B030D-6E8A-4147-A177-3AD203B41FA5}">
                      <a16:colId xmlns:a16="http://schemas.microsoft.com/office/drawing/2014/main" val="290709136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248080125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1237677742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1041150691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966238476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Filters / Neurons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Filter / Pool Size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Stride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Dropout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009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52814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5233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057923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12458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04995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17048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701856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178000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23268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304947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0.5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84894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SoftMax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738637"/>
                  </a:ext>
                </a:extLst>
              </a:tr>
            </a:tbl>
          </a:graphicData>
        </a:graphic>
      </p:graphicFrame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544B898-F986-8F1E-E55B-38ED18985C29}"/>
              </a:ext>
            </a:extLst>
          </p:cNvPr>
          <p:cNvCxnSpPr/>
          <p:nvPr/>
        </p:nvCxnSpPr>
        <p:spPr>
          <a:xfrm>
            <a:off x="6281031" y="442732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rapezium 147">
            <a:extLst>
              <a:ext uri="{FF2B5EF4-FFF2-40B4-BE49-F238E27FC236}">
                <a16:creationId xmlns:a16="http://schemas.microsoft.com/office/drawing/2014/main" id="{8BC87527-7628-9BBE-82B9-B674649B9B40}"/>
              </a:ext>
            </a:extLst>
          </p:cNvPr>
          <p:cNvSpPr/>
          <p:nvPr/>
        </p:nvSpPr>
        <p:spPr>
          <a:xfrm rot="10800000">
            <a:off x="15034263" y="1808702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rapezium 148">
            <a:extLst>
              <a:ext uri="{FF2B5EF4-FFF2-40B4-BE49-F238E27FC236}">
                <a16:creationId xmlns:a16="http://schemas.microsoft.com/office/drawing/2014/main" id="{3FF11477-46FA-F302-1826-ED17813FE449}"/>
              </a:ext>
            </a:extLst>
          </p:cNvPr>
          <p:cNvSpPr/>
          <p:nvPr/>
        </p:nvSpPr>
        <p:spPr>
          <a:xfrm rot="10800000">
            <a:off x="15018361" y="3110613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rapezium 149">
            <a:extLst>
              <a:ext uri="{FF2B5EF4-FFF2-40B4-BE49-F238E27FC236}">
                <a16:creationId xmlns:a16="http://schemas.microsoft.com/office/drawing/2014/main" id="{64F15760-3115-7FAC-9CF8-E3DADC22FC19}"/>
              </a:ext>
            </a:extLst>
          </p:cNvPr>
          <p:cNvSpPr/>
          <p:nvPr/>
        </p:nvSpPr>
        <p:spPr>
          <a:xfrm rot="10800000">
            <a:off x="15018361" y="4393624"/>
            <a:ext cx="504050" cy="264854"/>
          </a:xfrm>
          <a:prstGeom prst="trapezoid">
            <a:avLst>
              <a:gd name="adj" fmla="val 50874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BE2649D-52B4-19D1-BC15-469881592E5E}"/>
              </a:ext>
            </a:extLst>
          </p:cNvPr>
          <p:cNvGrpSpPr/>
          <p:nvPr/>
        </p:nvGrpSpPr>
        <p:grpSpPr>
          <a:xfrm>
            <a:off x="14967276" y="1343475"/>
            <a:ext cx="634652" cy="324178"/>
            <a:chOff x="3448663" y="1963491"/>
            <a:chExt cx="2171399" cy="110914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75119D8-3DC7-12DE-19A0-DA2128534C5B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54" name="Chevron 153">
                <a:extLst>
                  <a:ext uri="{FF2B5EF4-FFF2-40B4-BE49-F238E27FC236}">
                    <a16:creationId xmlns:a16="http://schemas.microsoft.com/office/drawing/2014/main" id="{4107E46D-C158-6531-0405-55F262AD38EF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Chevron 154">
                <a:extLst>
                  <a:ext uri="{FF2B5EF4-FFF2-40B4-BE49-F238E27FC236}">
                    <a16:creationId xmlns:a16="http://schemas.microsoft.com/office/drawing/2014/main" id="{55FAE9FD-1743-863E-4846-48B29759F19C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Chevron 155">
                <a:extLst>
                  <a:ext uri="{FF2B5EF4-FFF2-40B4-BE49-F238E27FC236}">
                    <a16:creationId xmlns:a16="http://schemas.microsoft.com/office/drawing/2014/main" id="{28E06637-A871-531B-4BE8-8F3AF158CC8C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Chevron 156">
                <a:extLst>
                  <a:ext uri="{FF2B5EF4-FFF2-40B4-BE49-F238E27FC236}">
                    <a16:creationId xmlns:a16="http://schemas.microsoft.com/office/drawing/2014/main" id="{6769F652-9CD1-816B-7CDA-E361E1E2B99F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Chevron 157">
                <a:extLst>
                  <a:ext uri="{FF2B5EF4-FFF2-40B4-BE49-F238E27FC236}">
                    <a16:creationId xmlns:a16="http://schemas.microsoft.com/office/drawing/2014/main" id="{18B50EEB-8816-B40B-305A-7DCF7B70C0A8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Chevron 158">
                <a:extLst>
                  <a:ext uri="{FF2B5EF4-FFF2-40B4-BE49-F238E27FC236}">
                    <a16:creationId xmlns:a16="http://schemas.microsoft.com/office/drawing/2014/main" id="{31A1C6EA-0E8A-417C-8BBF-57C274A44485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Chevron 159">
                <a:extLst>
                  <a:ext uri="{FF2B5EF4-FFF2-40B4-BE49-F238E27FC236}">
                    <a16:creationId xmlns:a16="http://schemas.microsoft.com/office/drawing/2014/main" id="{11840576-851C-8918-8375-94BC7BA2838E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Chevron 160">
                <a:extLst>
                  <a:ext uri="{FF2B5EF4-FFF2-40B4-BE49-F238E27FC236}">
                    <a16:creationId xmlns:a16="http://schemas.microsoft.com/office/drawing/2014/main" id="{145D686C-71B5-174E-A02B-EFEDCA53D4E6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Chevron 161">
                <a:extLst>
                  <a:ext uri="{FF2B5EF4-FFF2-40B4-BE49-F238E27FC236}">
                    <a16:creationId xmlns:a16="http://schemas.microsoft.com/office/drawing/2014/main" id="{71F7D871-2AF6-4F5B-9984-671C79206367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D1EE40F0-E9A8-0D59-EAA7-B8C5C89B2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8FD53F2-939A-8C3F-3F07-5ED18C81F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ACB85835-E538-F4CD-8393-B3742CB8D089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56FFF9D-3AB7-FC2C-1CA3-36FC100A59CE}"/>
              </a:ext>
            </a:extLst>
          </p:cNvPr>
          <p:cNvGrpSpPr/>
          <p:nvPr/>
        </p:nvGrpSpPr>
        <p:grpSpPr>
          <a:xfrm>
            <a:off x="14967276" y="2201455"/>
            <a:ext cx="634652" cy="324178"/>
            <a:chOff x="3448663" y="1963491"/>
            <a:chExt cx="2171399" cy="1109143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1595445-D7C1-906B-6CD6-E57C0A6488DC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68" name="Chevron 167">
                <a:extLst>
                  <a:ext uri="{FF2B5EF4-FFF2-40B4-BE49-F238E27FC236}">
                    <a16:creationId xmlns:a16="http://schemas.microsoft.com/office/drawing/2014/main" id="{B254FD38-260E-3675-96ED-CC21BA235D3C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Chevron 168">
                <a:extLst>
                  <a:ext uri="{FF2B5EF4-FFF2-40B4-BE49-F238E27FC236}">
                    <a16:creationId xmlns:a16="http://schemas.microsoft.com/office/drawing/2014/main" id="{061A1CF3-0058-80CA-5944-03B553929470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Chevron 169">
                <a:extLst>
                  <a:ext uri="{FF2B5EF4-FFF2-40B4-BE49-F238E27FC236}">
                    <a16:creationId xmlns:a16="http://schemas.microsoft.com/office/drawing/2014/main" id="{CC242B9B-DDEF-96F6-6F1F-6BB25E081A61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Chevron 170">
                <a:extLst>
                  <a:ext uri="{FF2B5EF4-FFF2-40B4-BE49-F238E27FC236}">
                    <a16:creationId xmlns:a16="http://schemas.microsoft.com/office/drawing/2014/main" id="{DB4A33E4-9A12-E818-903F-6F3A1C5508CA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Chevron 171">
                <a:extLst>
                  <a:ext uri="{FF2B5EF4-FFF2-40B4-BE49-F238E27FC236}">
                    <a16:creationId xmlns:a16="http://schemas.microsoft.com/office/drawing/2014/main" id="{FC4E0FAB-1B2E-8928-A59F-8248B1A4AF15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Chevron 172">
                <a:extLst>
                  <a:ext uri="{FF2B5EF4-FFF2-40B4-BE49-F238E27FC236}">
                    <a16:creationId xmlns:a16="http://schemas.microsoft.com/office/drawing/2014/main" id="{F2A8901F-CD4E-4BE1-D83C-A60A28C84384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Chevron 173">
                <a:extLst>
                  <a:ext uri="{FF2B5EF4-FFF2-40B4-BE49-F238E27FC236}">
                    <a16:creationId xmlns:a16="http://schemas.microsoft.com/office/drawing/2014/main" id="{7707C1AD-89EC-312D-AB34-3FB1BAA27BF9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Chevron 174">
                <a:extLst>
                  <a:ext uri="{FF2B5EF4-FFF2-40B4-BE49-F238E27FC236}">
                    <a16:creationId xmlns:a16="http://schemas.microsoft.com/office/drawing/2014/main" id="{12EFDCF4-9496-6047-27D5-202B8B35FEA0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Chevron 175">
                <a:extLst>
                  <a:ext uri="{FF2B5EF4-FFF2-40B4-BE49-F238E27FC236}">
                    <a16:creationId xmlns:a16="http://schemas.microsoft.com/office/drawing/2014/main" id="{49E58E4B-3615-E1C8-3068-319422A7EEDD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9C421D27-B8F3-EB64-0EE9-313AEBC31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392FB83-AA28-728E-5F40-023BFD415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A6A90CB8-61D4-30E1-5A12-80C56F3E9244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7CF642C-0403-23DF-38ED-F4AC95F608D8}"/>
              </a:ext>
            </a:extLst>
          </p:cNvPr>
          <p:cNvGrpSpPr/>
          <p:nvPr/>
        </p:nvGrpSpPr>
        <p:grpSpPr>
          <a:xfrm>
            <a:off x="14967276" y="2651178"/>
            <a:ext cx="634652" cy="324178"/>
            <a:chOff x="3448663" y="1963491"/>
            <a:chExt cx="2171399" cy="1109143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7946B3D7-DDE4-02EF-B291-4925D1436861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82" name="Chevron 181">
                <a:extLst>
                  <a:ext uri="{FF2B5EF4-FFF2-40B4-BE49-F238E27FC236}">
                    <a16:creationId xmlns:a16="http://schemas.microsoft.com/office/drawing/2014/main" id="{464ABA50-3D4C-B092-734F-FDC4BF0FFB81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Chevron 182">
                <a:extLst>
                  <a:ext uri="{FF2B5EF4-FFF2-40B4-BE49-F238E27FC236}">
                    <a16:creationId xmlns:a16="http://schemas.microsoft.com/office/drawing/2014/main" id="{0A5E0952-5748-394D-26F7-51116C888681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Chevron 183">
                <a:extLst>
                  <a:ext uri="{FF2B5EF4-FFF2-40B4-BE49-F238E27FC236}">
                    <a16:creationId xmlns:a16="http://schemas.microsoft.com/office/drawing/2014/main" id="{630DA256-A79F-992A-0EFA-DCDA621F18ED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Chevron 184">
                <a:extLst>
                  <a:ext uri="{FF2B5EF4-FFF2-40B4-BE49-F238E27FC236}">
                    <a16:creationId xmlns:a16="http://schemas.microsoft.com/office/drawing/2014/main" id="{9389CA0C-B9DC-498E-9A33-0A038526733C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Chevron 185">
                <a:extLst>
                  <a:ext uri="{FF2B5EF4-FFF2-40B4-BE49-F238E27FC236}">
                    <a16:creationId xmlns:a16="http://schemas.microsoft.com/office/drawing/2014/main" id="{3A0D28B8-BF6B-8CAA-FCBA-C7D0B2C91978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Chevron 186">
                <a:extLst>
                  <a:ext uri="{FF2B5EF4-FFF2-40B4-BE49-F238E27FC236}">
                    <a16:creationId xmlns:a16="http://schemas.microsoft.com/office/drawing/2014/main" id="{4CB26723-F41D-735F-B993-8C56A5C6E0C3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Chevron 187">
                <a:extLst>
                  <a:ext uri="{FF2B5EF4-FFF2-40B4-BE49-F238E27FC236}">
                    <a16:creationId xmlns:a16="http://schemas.microsoft.com/office/drawing/2014/main" id="{0EB2289B-8692-6C30-BA43-8C2E5E9972C6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Chevron 188">
                <a:extLst>
                  <a:ext uri="{FF2B5EF4-FFF2-40B4-BE49-F238E27FC236}">
                    <a16:creationId xmlns:a16="http://schemas.microsoft.com/office/drawing/2014/main" id="{535764B4-11BC-02A4-B3C5-8A23F6AD1723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Chevron 189">
                <a:extLst>
                  <a:ext uri="{FF2B5EF4-FFF2-40B4-BE49-F238E27FC236}">
                    <a16:creationId xmlns:a16="http://schemas.microsoft.com/office/drawing/2014/main" id="{499F76BA-4D51-E7FB-E3E3-67698361A37F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72D0023-3E97-FD67-B454-8411E2E20D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AE25A80-5FD0-EFDB-2621-86B12A3EB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BE6FCB1E-8A80-E0DF-1DCC-CDEB57E2D6F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B6CC897-E81A-67BE-D969-5C7025B33487}"/>
              </a:ext>
            </a:extLst>
          </p:cNvPr>
          <p:cNvGrpSpPr/>
          <p:nvPr/>
        </p:nvGrpSpPr>
        <p:grpSpPr>
          <a:xfrm>
            <a:off x="14967276" y="3497159"/>
            <a:ext cx="634652" cy="324178"/>
            <a:chOff x="3448663" y="1963491"/>
            <a:chExt cx="2171399" cy="1109143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E3FA8227-A4B3-B5DD-8764-5D0A469AFF6F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196" name="Chevron 195">
                <a:extLst>
                  <a:ext uri="{FF2B5EF4-FFF2-40B4-BE49-F238E27FC236}">
                    <a16:creationId xmlns:a16="http://schemas.microsoft.com/office/drawing/2014/main" id="{4BA670AB-A176-123A-EEFA-59DADBD3EF0D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Chevron 196">
                <a:extLst>
                  <a:ext uri="{FF2B5EF4-FFF2-40B4-BE49-F238E27FC236}">
                    <a16:creationId xmlns:a16="http://schemas.microsoft.com/office/drawing/2014/main" id="{571A2D79-43C5-AAF4-6BDE-F4749915A260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Chevron 197">
                <a:extLst>
                  <a:ext uri="{FF2B5EF4-FFF2-40B4-BE49-F238E27FC236}">
                    <a16:creationId xmlns:a16="http://schemas.microsoft.com/office/drawing/2014/main" id="{5368D3A2-71DA-B15C-0F46-07C3F8C0097F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Chevron 198">
                <a:extLst>
                  <a:ext uri="{FF2B5EF4-FFF2-40B4-BE49-F238E27FC236}">
                    <a16:creationId xmlns:a16="http://schemas.microsoft.com/office/drawing/2014/main" id="{903BA8CC-AB4E-C79A-450B-2A57CA00B5DB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Chevron 199">
                <a:extLst>
                  <a:ext uri="{FF2B5EF4-FFF2-40B4-BE49-F238E27FC236}">
                    <a16:creationId xmlns:a16="http://schemas.microsoft.com/office/drawing/2014/main" id="{913D5C26-64D3-54CB-E646-917C762B9343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Chevron 200">
                <a:extLst>
                  <a:ext uri="{FF2B5EF4-FFF2-40B4-BE49-F238E27FC236}">
                    <a16:creationId xmlns:a16="http://schemas.microsoft.com/office/drawing/2014/main" id="{1F546C6C-44E5-2D94-8133-FDBA9791703B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Chevron 201">
                <a:extLst>
                  <a:ext uri="{FF2B5EF4-FFF2-40B4-BE49-F238E27FC236}">
                    <a16:creationId xmlns:a16="http://schemas.microsoft.com/office/drawing/2014/main" id="{7F7B54DB-9689-EBFB-A72A-C89A3B07035F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Chevron 202">
                <a:extLst>
                  <a:ext uri="{FF2B5EF4-FFF2-40B4-BE49-F238E27FC236}">
                    <a16:creationId xmlns:a16="http://schemas.microsoft.com/office/drawing/2014/main" id="{3F12ACB3-F5D6-DFE6-350E-B1944D810D99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Chevron 203">
                <a:extLst>
                  <a:ext uri="{FF2B5EF4-FFF2-40B4-BE49-F238E27FC236}">
                    <a16:creationId xmlns:a16="http://schemas.microsoft.com/office/drawing/2014/main" id="{A42A3C7C-E5FE-0525-8003-01686A83AE26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C42316B0-CC3B-B6BB-15FB-6CECA8DFBC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49F7823-DD76-A01C-23FA-603E30693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Rounded Rectangle 194">
              <a:extLst>
                <a:ext uri="{FF2B5EF4-FFF2-40B4-BE49-F238E27FC236}">
                  <a16:creationId xmlns:a16="http://schemas.microsoft.com/office/drawing/2014/main" id="{A311A3B4-A57D-C770-3F26-F0AD5F7B19D9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D5F8D9A-CEF3-6B38-9912-4B921BD40BCA}"/>
              </a:ext>
            </a:extLst>
          </p:cNvPr>
          <p:cNvGrpSpPr/>
          <p:nvPr/>
        </p:nvGrpSpPr>
        <p:grpSpPr>
          <a:xfrm>
            <a:off x="14969743" y="3941580"/>
            <a:ext cx="634652" cy="324178"/>
            <a:chOff x="3448663" y="1963491"/>
            <a:chExt cx="2171399" cy="1109143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5F2D96EC-5CA4-C560-2B29-4CD07D38CEAC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210" name="Chevron 209">
                <a:extLst>
                  <a:ext uri="{FF2B5EF4-FFF2-40B4-BE49-F238E27FC236}">
                    <a16:creationId xmlns:a16="http://schemas.microsoft.com/office/drawing/2014/main" id="{D9891A61-D54F-3A86-67FE-F5EB95E3DF38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Chevron 210">
                <a:extLst>
                  <a:ext uri="{FF2B5EF4-FFF2-40B4-BE49-F238E27FC236}">
                    <a16:creationId xmlns:a16="http://schemas.microsoft.com/office/drawing/2014/main" id="{BDA806B2-4DFB-F465-16DA-36383001B4F3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Chevron 211">
                <a:extLst>
                  <a:ext uri="{FF2B5EF4-FFF2-40B4-BE49-F238E27FC236}">
                    <a16:creationId xmlns:a16="http://schemas.microsoft.com/office/drawing/2014/main" id="{4DFAB707-9B3F-7E8E-56DF-26801DFAD51B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Chevron 212">
                <a:extLst>
                  <a:ext uri="{FF2B5EF4-FFF2-40B4-BE49-F238E27FC236}">
                    <a16:creationId xmlns:a16="http://schemas.microsoft.com/office/drawing/2014/main" id="{D123AEC0-CD60-964D-0743-D71692548798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Chevron 213">
                <a:extLst>
                  <a:ext uri="{FF2B5EF4-FFF2-40B4-BE49-F238E27FC236}">
                    <a16:creationId xmlns:a16="http://schemas.microsoft.com/office/drawing/2014/main" id="{751B6A65-09A1-2493-EE2F-2B7512A471F4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Chevron 214">
                <a:extLst>
                  <a:ext uri="{FF2B5EF4-FFF2-40B4-BE49-F238E27FC236}">
                    <a16:creationId xmlns:a16="http://schemas.microsoft.com/office/drawing/2014/main" id="{0B4AE00C-1887-882A-A7E0-59259A82B47D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Chevron 215">
                <a:extLst>
                  <a:ext uri="{FF2B5EF4-FFF2-40B4-BE49-F238E27FC236}">
                    <a16:creationId xmlns:a16="http://schemas.microsoft.com/office/drawing/2014/main" id="{6D9781B0-8A3E-D76A-B7FB-12BFEEAA81E9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Chevron 216">
                <a:extLst>
                  <a:ext uri="{FF2B5EF4-FFF2-40B4-BE49-F238E27FC236}">
                    <a16:creationId xmlns:a16="http://schemas.microsoft.com/office/drawing/2014/main" id="{9D31738D-164C-6C27-0326-AD86D98D7DA9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Chevron 217">
                <a:extLst>
                  <a:ext uri="{FF2B5EF4-FFF2-40B4-BE49-F238E27FC236}">
                    <a16:creationId xmlns:a16="http://schemas.microsoft.com/office/drawing/2014/main" id="{92546595-95D2-6157-EFCA-223A69924958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FCC9FC7-D621-F274-6568-7304DFF702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8692894E-556B-58A4-4948-92C4C81ED8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AFA8398C-B127-B74D-11A9-21EA5847CB67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C15047B-4840-7DC5-FD47-6E9E3228DFD1}"/>
              </a:ext>
            </a:extLst>
          </p:cNvPr>
          <p:cNvGrpSpPr/>
          <p:nvPr/>
        </p:nvGrpSpPr>
        <p:grpSpPr>
          <a:xfrm>
            <a:off x="14968365" y="4786318"/>
            <a:ext cx="634652" cy="324178"/>
            <a:chOff x="3448663" y="1963491"/>
            <a:chExt cx="2171399" cy="1109143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1E4D0F7-3395-047C-5C68-2830E393B0B0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224" name="Chevron 223">
                <a:extLst>
                  <a:ext uri="{FF2B5EF4-FFF2-40B4-BE49-F238E27FC236}">
                    <a16:creationId xmlns:a16="http://schemas.microsoft.com/office/drawing/2014/main" id="{17F8657B-0048-359A-D057-73D7B5D8B55C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Chevron 224">
                <a:extLst>
                  <a:ext uri="{FF2B5EF4-FFF2-40B4-BE49-F238E27FC236}">
                    <a16:creationId xmlns:a16="http://schemas.microsoft.com/office/drawing/2014/main" id="{CCF513D2-5316-829B-2F93-27AD708734EE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Chevron 225">
                <a:extLst>
                  <a:ext uri="{FF2B5EF4-FFF2-40B4-BE49-F238E27FC236}">
                    <a16:creationId xmlns:a16="http://schemas.microsoft.com/office/drawing/2014/main" id="{5A1E6893-F040-4C7F-2B43-303D3D6D0638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Chevron 226">
                <a:extLst>
                  <a:ext uri="{FF2B5EF4-FFF2-40B4-BE49-F238E27FC236}">
                    <a16:creationId xmlns:a16="http://schemas.microsoft.com/office/drawing/2014/main" id="{6DABBA13-77AC-37AF-F2DA-C569B399F0C6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Chevron 227">
                <a:extLst>
                  <a:ext uri="{FF2B5EF4-FFF2-40B4-BE49-F238E27FC236}">
                    <a16:creationId xmlns:a16="http://schemas.microsoft.com/office/drawing/2014/main" id="{90580054-939B-F2D3-51A6-D54082C75278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Chevron 228">
                <a:extLst>
                  <a:ext uri="{FF2B5EF4-FFF2-40B4-BE49-F238E27FC236}">
                    <a16:creationId xmlns:a16="http://schemas.microsoft.com/office/drawing/2014/main" id="{6E607D92-86FC-7349-14C5-1D0405DA292D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Chevron 229">
                <a:extLst>
                  <a:ext uri="{FF2B5EF4-FFF2-40B4-BE49-F238E27FC236}">
                    <a16:creationId xmlns:a16="http://schemas.microsoft.com/office/drawing/2014/main" id="{724FFA74-EA71-9AFE-F1AC-7B87C1202106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Chevron 230">
                <a:extLst>
                  <a:ext uri="{FF2B5EF4-FFF2-40B4-BE49-F238E27FC236}">
                    <a16:creationId xmlns:a16="http://schemas.microsoft.com/office/drawing/2014/main" id="{D050A40E-B867-187B-B5F7-DA35C5624481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Chevron 231">
                <a:extLst>
                  <a:ext uri="{FF2B5EF4-FFF2-40B4-BE49-F238E27FC236}">
                    <a16:creationId xmlns:a16="http://schemas.microsoft.com/office/drawing/2014/main" id="{2697CFF9-B521-F054-BB63-833C4FFD9FBB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0BC25FE-1F2A-5C36-F127-225789314D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31FEFB2-DAD7-238D-7F9F-BFABDB578D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Rounded Rectangle 222">
              <a:extLst>
                <a:ext uri="{FF2B5EF4-FFF2-40B4-BE49-F238E27FC236}">
                  <a16:creationId xmlns:a16="http://schemas.microsoft.com/office/drawing/2014/main" id="{39E41825-BA67-20E3-B2C7-7E5AE85A7D0C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0ABB47F-7FAF-9045-DD09-08C88CF5A358}"/>
              </a:ext>
            </a:extLst>
          </p:cNvPr>
          <p:cNvGrpSpPr/>
          <p:nvPr/>
        </p:nvGrpSpPr>
        <p:grpSpPr>
          <a:xfrm>
            <a:off x="15760062" y="4860884"/>
            <a:ext cx="213697" cy="188842"/>
            <a:chOff x="6114441" y="4148345"/>
            <a:chExt cx="240990" cy="212959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E4F2C91-1798-23F3-F870-8E7F91D192A7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12F327F5-8D87-3EA2-F6BE-5343CB812AD7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868BD7F-956D-5DC2-CEC6-D652C672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3A73709-0430-0E6A-7B81-A478660DC339}"/>
              </a:ext>
            </a:extLst>
          </p:cNvPr>
          <p:cNvGrpSpPr/>
          <p:nvPr/>
        </p:nvGrpSpPr>
        <p:grpSpPr>
          <a:xfrm>
            <a:off x="15744166" y="4028449"/>
            <a:ext cx="213697" cy="188842"/>
            <a:chOff x="6114441" y="4148345"/>
            <a:chExt cx="240990" cy="212959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C1CB4D14-6946-5363-8AF2-2DA952469B5D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EA69460-BFF6-21C8-B210-17CFCC55B045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DF887A6-1628-510F-9307-4AB4DBBA3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8E4E96E-F3F1-3919-AB96-450356846586}"/>
              </a:ext>
            </a:extLst>
          </p:cNvPr>
          <p:cNvGrpSpPr/>
          <p:nvPr/>
        </p:nvGrpSpPr>
        <p:grpSpPr>
          <a:xfrm>
            <a:off x="15747693" y="3593561"/>
            <a:ext cx="213697" cy="188842"/>
            <a:chOff x="6114441" y="4148345"/>
            <a:chExt cx="240990" cy="21295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4C4B81D-741D-59CC-A59A-7A6262A201A8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438DC40-F679-4623-6BFF-41ADBB1C6663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904C640-E117-DD0C-024D-B4D851AE5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A888D5E-A19A-B224-2A7D-D7FDD4361C5C}"/>
              </a:ext>
            </a:extLst>
          </p:cNvPr>
          <p:cNvGrpSpPr/>
          <p:nvPr/>
        </p:nvGrpSpPr>
        <p:grpSpPr>
          <a:xfrm>
            <a:off x="15745810" y="2703839"/>
            <a:ext cx="213697" cy="188842"/>
            <a:chOff x="6114441" y="4148345"/>
            <a:chExt cx="240990" cy="212959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0A34EE2D-39BC-E6EB-87B6-67AF22A6CB34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4F5844F-2941-318E-54B5-CC27B54E8823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DE4DDCD-12B7-18F0-4321-054712E2C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6BCC280-3A4F-3E45-DDD1-AC3CB7955243}"/>
              </a:ext>
            </a:extLst>
          </p:cNvPr>
          <p:cNvGrpSpPr/>
          <p:nvPr/>
        </p:nvGrpSpPr>
        <p:grpSpPr>
          <a:xfrm>
            <a:off x="15749337" y="2268951"/>
            <a:ext cx="213697" cy="188842"/>
            <a:chOff x="6114441" y="4148345"/>
            <a:chExt cx="240990" cy="212959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1F56109E-A006-2BCC-2209-A72232BA963D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7C08836-F266-26D3-8F30-134468E548F3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63AA8DEE-6EA8-5672-081E-F5DD2CAEE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41A89F8-0E6A-76F8-A128-8957EDAA9385}"/>
              </a:ext>
            </a:extLst>
          </p:cNvPr>
          <p:cNvGrpSpPr/>
          <p:nvPr/>
        </p:nvGrpSpPr>
        <p:grpSpPr>
          <a:xfrm>
            <a:off x="15750098" y="1421116"/>
            <a:ext cx="213697" cy="188842"/>
            <a:chOff x="6114441" y="4148345"/>
            <a:chExt cx="240990" cy="212959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025CF3D-052E-3F5F-5A95-058F0AB4C06E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BC96234-D6B8-BF36-2B85-39F415A61A99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E9663DF-0057-D8DD-A04B-F6B5C7FBA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AE2AFFE-2E42-621A-EC4A-C2062192B175}"/>
              </a:ext>
            </a:extLst>
          </p:cNvPr>
          <p:cNvCxnSpPr>
            <a:stCxn id="153" idx="2"/>
            <a:endCxn id="148" idx="2"/>
          </p:cNvCxnSpPr>
          <p:nvPr/>
        </p:nvCxnSpPr>
        <p:spPr>
          <a:xfrm>
            <a:off x="15284602" y="166765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D8B2E3D-7893-D661-E3C0-06A2B1CBAE6E}"/>
              </a:ext>
            </a:extLst>
          </p:cNvPr>
          <p:cNvCxnSpPr/>
          <p:nvPr/>
        </p:nvCxnSpPr>
        <p:spPr>
          <a:xfrm>
            <a:off x="15279015" y="2082546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AE00D1D-50E3-F8CE-568C-A5E2C2627F91}"/>
              </a:ext>
            </a:extLst>
          </p:cNvPr>
          <p:cNvCxnSpPr/>
          <p:nvPr/>
        </p:nvCxnSpPr>
        <p:spPr>
          <a:xfrm>
            <a:off x="15285445" y="251957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96FCAE9-7041-94E6-2909-842D86C03D91}"/>
              </a:ext>
            </a:extLst>
          </p:cNvPr>
          <p:cNvCxnSpPr/>
          <p:nvPr/>
        </p:nvCxnSpPr>
        <p:spPr>
          <a:xfrm>
            <a:off x="15278172" y="2988924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6187EE5-AD2E-5447-19A8-986E97C96BD2}"/>
              </a:ext>
            </a:extLst>
          </p:cNvPr>
          <p:cNvCxnSpPr/>
          <p:nvPr/>
        </p:nvCxnSpPr>
        <p:spPr>
          <a:xfrm>
            <a:off x="15278172" y="337072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19C060E-C9B4-C2F2-E236-FBF57C2D5920}"/>
              </a:ext>
            </a:extLst>
          </p:cNvPr>
          <p:cNvCxnSpPr/>
          <p:nvPr/>
        </p:nvCxnSpPr>
        <p:spPr>
          <a:xfrm>
            <a:off x="15278172" y="382322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CC2F82A6-0A3B-B666-419A-C6A10CF07BB1}"/>
              </a:ext>
            </a:extLst>
          </p:cNvPr>
          <p:cNvCxnSpPr/>
          <p:nvPr/>
        </p:nvCxnSpPr>
        <p:spPr>
          <a:xfrm>
            <a:off x="15284602" y="426867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D40614F-57DF-FD16-8967-F4F3ABD321B2}"/>
              </a:ext>
            </a:extLst>
          </p:cNvPr>
          <p:cNvCxnSpPr/>
          <p:nvPr/>
        </p:nvCxnSpPr>
        <p:spPr>
          <a:xfrm>
            <a:off x="15278172" y="511767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2" name="Table 147">
            <a:extLst>
              <a:ext uri="{FF2B5EF4-FFF2-40B4-BE49-F238E27FC236}">
                <a16:creationId xmlns:a16="http://schemas.microsoft.com/office/drawing/2014/main" id="{7FE2FF7C-BB15-497B-A8F8-5E0CE92EC78D}"/>
              </a:ext>
            </a:extLst>
          </p:cNvPr>
          <p:cNvGraphicFramePr>
            <a:graphicFrameLocks noGrp="1"/>
          </p:cNvGraphicFramePr>
          <p:nvPr/>
        </p:nvGraphicFramePr>
        <p:xfrm>
          <a:off x="8639033" y="766783"/>
          <a:ext cx="5180877" cy="482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4012273325"/>
                    </a:ext>
                  </a:extLst>
                </a:gridCol>
                <a:gridCol w="818271">
                  <a:extLst>
                    <a:ext uri="{9D8B030D-6E8A-4147-A177-3AD203B41FA5}">
                      <a16:colId xmlns:a16="http://schemas.microsoft.com/office/drawing/2014/main" val="290709136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248080125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237677742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041150691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966238476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Filters / Neurons / Heads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Filter / Pool / Head Size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Stride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Dropout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009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52814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5233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057923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12458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049959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17048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701856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MaxPooling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178000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128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23268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Positional Encoding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22605"/>
                  </a:ext>
                </a:extLst>
              </a:tr>
            </a:tbl>
          </a:graphicData>
        </a:graphic>
      </p:graphicFrame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AF67935-C1DB-8B72-1F62-0F91BD473ACA}"/>
              </a:ext>
            </a:extLst>
          </p:cNvPr>
          <p:cNvCxnSpPr/>
          <p:nvPr/>
        </p:nvCxnSpPr>
        <p:spPr>
          <a:xfrm>
            <a:off x="15268699" y="463972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hevron 274">
            <a:extLst>
              <a:ext uri="{FF2B5EF4-FFF2-40B4-BE49-F238E27FC236}">
                <a16:creationId xmlns:a16="http://schemas.microsoft.com/office/drawing/2014/main" id="{0B4B38E6-8531-BF13-AF78-D31410F8068B}"/>
              </a:ext>
            </a:extLst>
          </p:cNvPr>
          <p:cNvSpPr/>
          <p:nvPr/>
        </p:nvSpPr>
        <p:spPr>
          <a:xfrm>
            <a:off x="14526404" y="6936945"/>
            <a:ext cx="544402" cy="5142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Rounded Rectangle 275">
            <a:extLst>
              <a:ext uri="{FF2B5EF4-FFF2-40B4-BE49-F238E27FC236}">
                <a16:creationId xmlns:a16="http://schemas.microsoft.com/office/drawing/2014/main" id="{F8D88D67-642C-80F5-3004-0D9E57DBB4A4}"/>
              </a:ext>
            </a:extLst>
          </p:cNvPr>
          <p:cNvSpPr/>
          <p:nvPr/>
        </p:nvSpPr>
        <p:spPr>
          <a:xfrm>
            <a:off x="14019204" y="5739226"/>
            <a:ext cx="2505401" cy="163956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7778A2C8-C199-4E49-516C-55FF36C7A509}"/>
              </a:ext>
            </a:extLst>
          </p:cNvPr>
          <p:cNvCxnSpPr>
            <a:cxnSpLocks/>
          </p:cNvCxnSpPr>
          <p:nvPr/>
        </p:nvCxnSpPr>
        <p:spPr>
          <a:xfrm flipV="1">
            <a:off x="15596744" y="595162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0DA12DF-58BB-9341-D10F-6C54578A1C33}"/>
              </a:ext>
            </a:extLst>
          </p:cNvPr>
          <p:cNvCxnSpPr>
            <a:cxnSpLocks/>
          </p:cNvCxnSpPr>
          <p:nvPr/>
        </p:nvCxnSpPr>
        <p:spPr>
          <a:xfrm flipV="1">
            <a:off x="14962098" y="5951624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14097E5E-5C74-96AD-3758-BDBF509908D0}"/>
              </a:ext>
            </a:extLst>
          </p:cNvPr>
          <p:cNvSpPr/>
          <p:nvPr/>
        </p:nvSpPr>
        <p:spPr>
          <a:xfrm>
            <a:off x="14962098" y="5937923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C4F5B70-9961-BDB0-C0DC-2C7D7FA3268C}"/>
              </a:ext>
            </a:extLst>
          </p:cNvPr>
          <p:cNvGrpSpPr/>
          <p:nvPr/>
        </p:nvGrpSpPr>
        <p:grpSpPr>
          <a:xfrm>
            <a:off x="15753792" y="6012489"/>
            <a:ext cx="213697" cy="188842"/>
            <a:chOff x="6114441" y="4148345"/>
            <a:chExt cx="240990" cy="212959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28E9610-56B6-67C0-A462-9EF7DF472F3E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610A4BD-48F9-230A-B5F8-76EEB79400E1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32A45DC-8CEB-E85D-64E4-5CFC02312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1" name="Rounded Rectangle 280">
            <a:extLst>
              <a:ext uri="{FF2B5EF4-FFF2-40B4-BE49-F238E27FC236}">
                <a16:creationId xmlns:a16="http://schemas.microsoft.com/office/drawing/2014/main" id="{6C5CF902-2017-D4C5-A289-47F39DD30182}"/>
              </a:ext>
            </a:extLst>
          </p:cNvPr>
          <p:cNvSpPr/>
          <p:nvPr/>
        </p:nvSpPr>
        <p:spPr>
          <a:xfrm>
            <a:off x="14961009" y="6382344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F41A9F2-AC4A-E820-20D5-C7C48290B81E}"/>
              </a:ext>
            </a:extLst>
          </p:cNvPr>
          <p:cNvGrpSpPr/>
          <p:nvPr/>
        </p:nvGrpSpPr>
        <p:grpSpPr>
          <a:xfrm>
            <a:off x="15756184" y="6442495"/>
            <a:ext cx="213697" cy="188842"/>
            <a:chOff x="6114441" y="4148345"/>
            <a:chExt cx="240990" cy="212959"/>
          </a:xfrm>
        </p:grpSpPr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6A742AC3-0077-051D-87C4-E49A2919410F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28E40BC-C0C6-938C-B01B-9F61BC411012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81148907-E042-1E7F-2E91-A6A9C11ED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5EC5394-0B59-1B38-E98C-F374C9C20B81}"/>
              </a:ext>
            </a:extLst>
          </p:cNvPr>
          <p:cNvGrpSpPr/>
          <p:nvPr/>
        </p:nvGrpSpPr>
        <p:grpSpPr>
          <a:xfrm>
            <a:off x="16086409" y="6400854"/>
            <a:ext cx="244601" cy="277073"/>
            <a:chOff x="6596240" y="4219231"/>
            <a:chExt cx="313777" cy="355432"/>
          </a:xfrm>
        </p:grpSpPr>
        <p:sp>
          <p:nvSpPr>
            <p:cNvPr id="314" name="Triangle 313">
              <a:extLst>
                <a:ext uri="{FF2B5EF4-FFF2-40B4-BE49-F238E27FC236}">
                  <a16:creationId xmlns:a16="http://schemas.microsoft.com/office/drawing/2014/main" id="{13C33458-0381-A26F-1102-CAD6D4943457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B89A22B7-62F3-1B63-2898-1C170F73D912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6A6619B-D986-FBDE-EDB0-2523C8468342}"/>
              </a:ext>
            </a:extLst>
          </p:cNvPr>
          <p:cNvCxnSpPr/>
          <p:nvPr/>
        </p:nvCxnSpPr>
        <p:spPr>
          <a:xfrm>
            <a:off x="15271905" y="626927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118F4B37-EB45-062F-B191-D23F44AF3DE5}"/>
              </a:ext>
            </a:extLst>
          </p:cNvPr>
          <p:cNvGrpSpPr/>
          <p:nvPr/>
        </p:nvGrpSpPr>
        <p:grpSpPr>
          <a:xfrm>
            <a:off x="14948893" y="5942599"/>
            <a:ext cx="634652" cy="296550"/>
            <a:chOff x="3623330" y="1324203"/>
            <a:chExt cx="2325051" cy="1183217"/>
          </a:xfrm>
        </p:grpSpPr>
        <p:pic>
          <p:nvPicPr>
            <p:cNvPr id="309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6C6EB2F1-1775-25B7-8DD9-CBF349662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A27988C8-B190-0641-2A8B-FDDCBB31E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87AF8AF3-EBC0-481B-2255-50A30A3B9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2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946AECCC-0F7E-37FC-1B95-49A45DE15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37B2947-8C7D-8388-790F-994392499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Oval 285">
            <a:extLst>
              <a:ext uri="{FF2B5EF4-FFF2-40B4-BE49-F238E27FC236}">
                <a16:creationId xmlns:a16="http://schemas.microsoft.com/office/drawing/2014/main" id="{F15EA8CA-8951-7DD3-43F5-501FAC57128A}"/>
              </a:ext>
            </a:extLst>
          </p:cNvPr>
          <p:cNvSpPr/>
          <p:nvPr/>
        </p:nvSpPr>
        <p:spPr>
          <a:xfrm>
            <a:off x="14823785" y="5915148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FA2B822-0731-61C7-BC2E-9753F63E61C4}"/>
              </a:ext>
            </a:extLst>
          </p:cNvPr>
          <p:cNvGrpSpPr/>
          <p:nvPr/>
        </p:nvGrpSpPr>
        <p:grpSpPr>
          <a:xfrm>
            <a:off x="14574982" y="6008931"/>
            <a:ext cx="188841" cy="188842"/>
            <a:chOff x="6762695" y="5234233"/>
            <a:chExt cx="188841" cy="188842"/>
          </a:xfrm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1EB80B03-98D5-28A6-E732-8F87FDBB1A98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318E5787-FE86-87B8-98B5-E3E18FB940C3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A66345FB-3EB9-5856-D91F-5205CC82EF41}"/>
              </a:ext>
            </a:extLst>
          </p:cNvPr>
          <p:cNvGrpSpPr/>
          <p:nvPr/>
        </p:nvGrpSpPr>
        <p:grpSpPr>
          <a:xfrm>
            <a:off x="14574981" y="6430346"/>
            <a:ext cx="188841" cy="188842"/>
            <a:chOff x="6762695" y="5234233"/>
            <a:chExt cx="188841" cy="188842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050E11AB-D744-B905-9BDF-7A7765B489CA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E10A107-E74B-C82E-A30E-54024AB19EB5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A6FCCA62-E0E7-7373-F86F-659AECB9E6CB}"/>
              </a:ext>
            </a:extLst>
          </p:cNvPr>
          <p:cNvGrpSpPr/>
          <p:nvPr/>
        </p:nvGrpSpPr>
        <p:grpSpPr>
          <a:xfrm>
            <a:off x="14948893" y="6716249"/>
            <a:ext cx="1370001" cy="437243"/>
            <a:chOff x="7136610" y="5506693"/>
            <a:chExt cx="1370001" cy="437243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55056A8D-2645-65ED-709B-8AB21AF3C3CC}"/>
                </a:ext>
              </a:extLst>
            </p:cNvPr>
            <p:cNvSpPr/>
            <p:nvPr/>
          </p:nvSpPr>
          <p:spPr>
            <a:xfrm>
              <a:off x="7136610" y="5619758"/>
              <a:ext cx="634652" cy="324178"/>
            </a:xfrm>
            <a:prstGeom prst="roundRect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3368408C-EA08-2D2E-F06E-E8EC18FD1EE5}"/>
                </a:ext>
              </a:extLst>
            </p:cNvPr>
            <p:cNvGrpSpPr/>
            <p:nvPr/>
          </p:nvGrpSpPr>
          <p:grpSpPr>
            <a:xfrm>
              <a:off x="7931785" y="5679909"/>
              <a:ext cx="213697" cy="188842"/>
              <a:chOff x="6114441" y="4148345"/>
              <a:chExt cx="240990" cy="212959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F795722-D220-76CA-B8BF-A5857C88E2BF}"/>
                  </a:ext>
                </a:extLst>
              </p:cNvPr>
              <p:cNvSpPr/>
              <p:nvPr/>
            </p:nvSpPr>
            <p:spPr>
              <a:xfrm rot="2700000">
                <a:off x="6142472" y="4148345"/>
                <a:ext cx="212959" cy="212959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5044F56-EFFB-BCD0-3E88-F24C25E25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4441" y="4272504"/>
                <a:ext cx="1357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02D5D53F-33F9-76A9-6238-C6C9EA52B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6791" y="4184883"/>
                <a:ext cx="102568" cy="941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D33E5986-CBCD-BDD2-D0C9-1DDE8E367339}"/>
                </a:ext>
              </a:extLst>
            </p:cNvPr>
            <p:cNvGrpSpPr/>
            <p:nvPr/>
          </p:nvGrpSpPr>
          <p:grpSpPr>
            <a:xfrm>
              <a:off x="8262010" y="5638268"/>
              <a:ext cx="244601" cy="277073"/>
              <a:chOff x="6596240" y="4219231"/>
              <a:chExt cx="313777" cy="355432"/>
            </a:xfrm>
          </p:grpSpPr>
          <p:sp>
            <p:nvSpPr>
              <p:cNvPr id="300" name="Triangle 299">
                <a:extLst>
                  <a:ext uri="{FF2B5EF4-FFF2-40B4-BE49-F238E27FC236}">
                    <a16:creationId xmlns:a16="http://schemas.microsoft.com/office/drawing/2014/main" id="{8D2AEB50-5496-59B9-B652-49A0DCDAC3E3}"/>
                  </a:ext>
                </a:extLst>
              </p:cNvPr>
              <p:cNvSpPr/>
              <p:nvPr/>
            </p:nvSpPr>
            <p:spPr>
              <a:xfrm rot="16200000">
                <a:off x="6518031" y="4297440"/>
                <a:ext cx="355432" cy="199014"/>
              </a:xfrm>
              <a:prstGeom prst="triangle">
                <a:avLst>
                  <a:gd name="adj" fmla="val 53047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096FAD7F-046F-164F-B400-E7409E3E31AF}"/>
                  </a:ext>
                </a:extLst>
              </p:cNvPr>
              <p:cNvSpPr/>
              <p:nvPr/>
            </p:nvSpPr>
            <p:spPr>
              <a:xfrm rot="2700000">
                <a:off x="6667770" y="4272757"/>
                <a:ext cx="242248" cy="242247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6F81E5A2-DD30-BC0F-E016-C843D2127F40}"/>
                </a:ext>
              </a:extLst>
            </p:cNvPr>
            <p:cNvCxnSpPr/>
            <p:nvPr/>
          </p:nvCxnSpPr>
          <p:spPr>
            <a:xfrm>
              <a:off x="7447506" y="5506693"/>
              <a:ext cx="1686" cy="1410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CC63399F-ABAC-3B03-A4EE-66643A174995}"/>
              </a:ext>
            </a:extLst>
          </p:cNvPr>
          <p:cNvGrpSpPr/>
          <p:nvPr/>
        </p:nvGrpSpPr>
        <p:grpSpPr>
          <a:xfrm>
            <a:off x="15038249" y="7143301"/>
            <a:ext cx="468998" cy="468998"/>
            <a:chOff x="4989908" y="5259485"/>
            <a:chExt cx="1012654" cy="1012654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A5D79CA-F44C-651D-3F8F-D811D9CA7BFE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F13985D3-E102-634A-C181-29BEFB29FCF4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8196524-D8DB-2309-619C-7A897F56B44B}"/>
              </a:ext>
            </a:extLst>
          </p:cNvPr>
          <p:cNvCxnSpPr/>
          <p:nvPr/>
        </p:nvCxnSpPr>
        <p:spPr>
          <a:xfrm>
            <a:off x="15279424" y="578030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AC8FDB9-1F26-B17A-CB63-88F041357417}"/>
              </a:ext>
            </a:extLst>
          </p:cNvPr>
          <p:cNvCxnSpPr/>
          <p:nvPr/>
        </p:nvCxnSpPr>
        <p:spPr>
          <a:xfrm>
            <a:off x="15272748" y="708296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hevron 292">
            <a:extLst>
              <a:ext uri="{FF2B5EF4-FFF2-40B4-BE49-F238E27FC236}">
                <a16:creationId xmlns:a16="http://schemas.microsoft.com/office/drawing/2014/main" id="{6C4F8888-1E89-5F59-5D2A-50275B27E1C9}"/>
              </a:ext>
            </a:extLst>
          </p:cNvPr>
          <p:cNvSpPr/>
          <p:nvPr/>
        </p:nvSpPr>
        <p:spPr>
          <a:xfrm>
            <a:off x="14845322" y="7259710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AA53D3BD-7B16-C8AC-9AA2-BC4E33CC7884}"/>
              </a:ext>
            </a:extLst>
          </p:cNvPr>
          <p:cNvSpPr/>
          <p:nvPr/>
        </p:nvSpPr>
        <p:spPr>
          <a:xfrm>
            <a:off x="14957515" y="8166395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02AB2E4-00E0-9C1E-41B9-9ABC1EE42855}"/>
              </a:ext>
            </a:extLst>
          </p:cNvPr>
          <p:cNvGrpSpPr/>
          <p:nvPr/>
        </p:nvGrpSpPr>
        <p:grpSpPr>
          <a:xfrm>
            <a:off x="15779058" y="8214918"/>
            <a:ext cx="188841" cy="188842"/>
            <a:chOff x="8672660" y="5000203"/>
            <a:chExt cx="188841" cy="188842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89B9FB2D-2E94-5B6E-6955-12B1B4F806EE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0B7C57C4-6CA4-D056-9CEE-E75384BFC9B1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786E9505-3919-09FE-C0C4-3A72486DA13B}"/>
              </a:ext>
            </a:extLst>
          </p:cNvPr>
          <p:cNvCxnSpPr/>
          <p:nvPr/>
        </p:nvCxnSpPr>
        <p:spPr>
          <a:xfrm>
            <a:off x="15272312" y="803476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ounded Rectangle 321">
            <a:extLst>
              <a:ext uri="{FF2B5EF4-FFF2-40B4-BE49-F238E27FC236}">
                <a16:creationId xmlns:a16="http://schemas.microsoft.com/office/drawing/2014/main" id="{9387969F-AF5A-FF33-F2A2-A05C7518DC7A}"/>
              </a:ext>
            </a:extLst>
          </p:cNvPr>
          <p:cNvSpPr/>
          <p:nvPr/>
        </p:nvSpPr>
        <p:spPr>
          <a:xfrm>
            <a:off x="14960846" y="7681461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1787100-508A-FE05-DB6B-7E4041FA2326}"/>
              </a:ext>
            </a:extLst>
          </p:cNvPr>
          <p:cNvGrpSpPr/>
          <p:nvPr/>
        </p:nvGrpSpPr>
        <p:grpSpPr>
          <a:xfrm>
            <a:off x="15755148" y="7736600"/>
            <a:ext cx="213697" cy="188842"/>
            <a:chOff x="6114441" y="4148345"/>
            <a:chExt cx="240990" cy="212959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80156ABE-9014-4FAA-7BC3-6135498F78B7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862B7860-EEEC-CD67-7249-110FEFBCE8B7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1810A3B-9A27-6FCD-A437-A74C5C350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0ADADEF-ECA9-7A44-4888-7092FF1D3D92}"/>
              </a:ext>
            </a:extLst>
          </p:cNvPr>
          <p:cNvGrpSpPr/>
          <p:nvPr/>
        </p:nvGrpSpPr>
        <p:grpSpPr>
          <a:xfrm>
            <a:off x="16085373" y="7694962"/>
            <a:ext cx="244601" cy="277073"/>
            <a:chOff x="6596240" y="4219231"/>
            <a:chExt cx="313777" cy="355432"/>
          </a:xfrm>
        </p:grpSpPr>
        <p:sp>
          <p:nvSpPr>
            <p:cNvPr id="328" name="Triangle 327">
              <a:extLst>
                <a:ext uri="{FF2B5EF4-FFF2-40B4-BE49-F238E27FC236}">
                  <a16:creationId xmlns:a16="http://schemas.microsoft.com/office/drawing/2014/main" id="{9CC65328-F491-1B76-1B4E-626E4F5D21EB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6E89C4B1-E298-DA36-241A-7D4D7B590756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996A4944-E98F-6A64-2E5D-E5142B999F5D}"/>
              </a:ext>
            </a:extLst>
          </p:cNvPr>
          <p:cNvCxnSpPr/>
          <p:nvPr/>
        </p:nvCxnSpPr>
        <p:spPr>
          <a:xfrm>
            <a:off x="15273258" y="756728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8E5CD7DA-29CE-0993-9914-4C66172E6DB2}"/>
              </a:ext>
            </a:extLst>
          </p:cNvPr>
          <p:cNvSpPr/>
          <p:nvPr/>
        </p:nvSpPr>
        <p:spPr>
          <a:xfrm>
            <a:off x="6133980" y="6394959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FB8A6837-E6E7-13B8-7611-CBBEDCAA9F4B}"/>
              </a:ext>
            </a:extLst>
          </p:cNvPr>
          <p:cNvCxnSpPr/>
          <p:nvPr/>
        </p:nvCxnSpPr>
        <p:spPr>
          <a:xfrm>
            <a:off x="6186491" y="626413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FF17EC3B-9A66-9B1E-2775-9637283ADF6B}"/>
              </a:ext>
            </a:extLst>
          </p:cNvPr>
          <p:cNvCxnSpPr/>
          <p:nvPr/>
        </p:nvCxnSpPr>
        <p:spPr>
          <a:xfrm rot="10800000">
            <a:off x="6296932" y="959480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CE4D02C3-20BE-882F-C01A-668EBA53D132}"/>
              </a:ext>
            </a:extLst>
          </p:cNvPr>
          <p:cNvSpPr txBox="1"/>
          <p:nvPr/>
        </p:nvSpPr>
        <p:spPr>
          <a:xfrm>
            <a:off x="5848527" y="550595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timeseries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7E6FAC75-2C1D-F569-D1E7-FA313CC8FD32}"/>
              </a:ext>
            </a:extLst>
          </p:cNvPr>
          <p:cNvSpPr txBox="1"/>
          <p:nvPr/>
        </p:nvSpPr>
        <p:spPr>
          <a:xfrm>
            <a:off x="5708752" y="6498042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Binary Classification</a:t>
            </a:r>
          </a:p>
        </p:txBody>
      </p:sp>
      <p:sp>
        <p:nvSpPr>
          <p:cNvPr id="338" name="Chevron 337">
            <a:extLst>
              <a:ext uri="{FF2B5EF4-FFF2-40B4-BE49-F238E27FC236}">
                <a16:creationId xmlns:a16="http://schemas.microsoft.com/office/drawing/2014/main" id="{C7865859-DBCE-0841-1872-C81E7F8B6122}"/>
              </a:ext>
            </a:extLst>
          </p:cNvPr>
          <p:cNvSpPr/>
          <p:nvPr/>
        </p:nvSpPr>
        <p:spPr>
          <a:xfrm rot="5400000">
            <a:off x="6177478" y="771972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A1F9EB9E-543B-CCF4-E40D-179774D05855}"/>
              </a:ext>
            </a:extLst>
          </p:cNvPr>
          <p:cNvSpPr/>
          <p:nvPr/>
        </p:nvSpPr>
        <p:spPr>
          <a:xfrm>
            <a:off x="6336315" y="6391307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D4F8B12-2A3D-45E7-B52A-0A0A857CEB9B}"/>
              </a:ext>
            </a:extLst>
          </p:cNvPr>
          <p:cNvCxnSpPr/>
          <p:nvPr/>
        </p:nvCxnSpPr>
        <p:spPr>
          <a:xfrm>
            <a:off x="6387303" y="626710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FF511BC-DBDA-A5E5-94C4-741FBCDB8350}"/>
              </a:ext>
            </a:extLst>
          </p:cNvPr>
          <p:cNvCxnSpPr/>
          <p:nvPr/>
        </p:nvCxnSpPr>
        <p:spPr>
          <a:xfrm rot="10800000">
            <a:off x="15291878" y="1187161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72E50AF2-CB76-9C93-84F2-E503871976A0}"/>
              </a:ext>
            </a:extLst>
          </p:cNvPr>
          <p:cNvSpPr txBox="1"/>
          <p:nvPr/>
        </p:nvSpPr>
        <p:spPr>
          <a:xfrm>
            <a:off x="14749174" y="756167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timeseries</a:t>
            </a:r>
          </a:p>
        </p:txBody>
      </p:sp>
      <p:sp>
        <p:nvSpPr>
          <p:cNvPr id="344" name="Chevron 343">
            <a:extLst>
              <a:ext uri="{FF2B5EF4-FFF2-40B4-BE49-F238E27FC236}">
                <a16:creationId xmlns:a16="http://schemas.microsoft.com/office/drawing/2014/main" id="{8933EFC9-5B65-AAEF-A5EE-34BD593C7906}"/>
              </a:ext>
            </a:extLst>
          </p:cNvPr>
          <p:cNvSpPr/>
          <p:nvPr/>
        </p:nvSpPr>
        <p:spPr>
          <a:xfrm rot="5400000">
            <a:off x="15172424" y="999653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F5C146B3-FD4A-7B90-8AA2-C7A10E18F58F}"/>
              </a:ext>
            </a:extLst>
          </p:cNvPr>
          <p:cNvSpPr/>
          <p:nvPr/>
        </p:nvSpPr>
        <p:spPr>
          <a:xfrm>
            <a:off x="15136228" y="8651111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B30BF076-75F7-1A6F-1C16-F4903C07B129}"/>
              </a:ext>
            </a:extLst>
          </p:cNvPr>
          <p:cNvCxnSpPr/>
          <p:nvPr/>
        </p:nvCxnSpPr>
        <p:spPr>
          <a:xfrm>
            <a:off x="15188739" y="852028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6CE152BD-3214-26ED-CF4B-D9C3007FAB11}"/>
              </a:ext>
            </a:extLst>
          </p:cNvPr>
          <p:cNvSpPr txBox="1"/>
          <p:nvPr/>
        </p:nvSpPr>
        <p:spPr>
          <a:xfrm>
            <a:off x="14711000" y="8754194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Binary Classification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5624D105-5A76-0440-664A-C6B335D8BF96}"/>
              </a:ext>
            </a:extLst>
          </p:cNvPr>
          <p:cNvSpPr/>
          <p:nvPr/>
        </p:nvSpPr>
        <p:spPr>
          <a:xfrm>
            <a:off x="15338563" y="8647459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A7196892-58C7-845F-262E-47AAA311335A}"/>
              </a:ext>
            </a:extLst>
          </p:cNvPr>
          <p:cNvCxnSpPr/>
          <p:nvPr/>
        </p:nvCxnSpPr>
        <p:spPr>
          <a:xfrm>
            <a:off x="15389551" y="852325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1" name="Table 350">
            <a:extLst>
              <a:ext uri="{FF2B5EF4-FFF2-40B4-BE49-F238E27FC236}">
                <a16:creationId xmlns:a16="http://schemas.microsoft.com/office/drawing/2014/main" id="{B1C7B87E-2342-688A-7CBC-EE9D02375D33}"/>
              </a:ext>
            </a:extLst>
          </p:cNvPr>
          <p:cNvGraphicFramePr>
            <a:graphicFrameLocks noGrp="1"/>
          </p:cNvGraphicFramePr>
          <p:nvPr/>
        </p:nvGraphicFramePr>
        <p:xfrm>
          <a:off x="8639033" y="5694218"/>
          <a:ext cx="5177834" cy="176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44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7790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2179902479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6251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Multi-Attention Head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157777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704896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  <p:graphicFrame>
        <p:nvGraphicFramePr>
          <p:cNvPr id="352" name="Table 351">
            <a:extLst>
              <a:ext uri="{FF2B5EF4-FFF2-40B4-BE49-F238E27FC236}">
                <a16:creationId xmlns:a16="http://schemas.microsoft.com/office/drawing/2014/main" id="{F8136E78-1E10-FC21-78C9-A092507CBEB5}"/>
              </a:ext>
            </a:extLst>
          </p:cNvPr>
          <p:cNvGraphicFramePr>
            <a:graphicFrameLocks noGrp="1"/>
          </p:cNvGraphicFramePr>
          <p:nvPr/>
        </p:nvGraphicFramePr>
        <p:xfrm>
          <a:off x="8635991" y="7655575"/>
          <a:ext cx="5180877" cy="87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8271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2179902479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SoftMax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  <p:grpSp>
        <p:nvGrpSpPr>
          <p:cNvPr id="357" name="Group 356">
            <a:extLst>
              <a:ext uri="{FF2B5EF4-FFF2-40B4-BE49-F238E27FC236}">
                <a16:creationId xmlns:a16="http://schemas.microsoft.com/office/drawing/2014/main" id="{0685F722-3DB7-BBCD-F0AB-87DB1287C167}"/>
              </a:ext>
            </a:extLst>
          </p:cNvPr>
          <p:cNvGrpSpPr/>
          <p:nvPr/>
        </p:nvGrpSpPr>
        <p:grpSpPr>
          <a:xfrm>
            <a:off x="7882840" y="9718271"/>
            <a:ext cx="634652" cy="324178"/>
            <a:chOff x="3448663" y="1963491"/>
            <a:chExt cx="2171399" cy="1109143"/>
          </a:xfrm>
        </p:grpSpPr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C853EF93-BD5A-7E89-9740-EACF0E6A5525}"/>
                </a:ext>
              </a:extLst>
            </p:cNvPr>
            <p:cNvGrpSpPr/>
            <p:nvPr/>
          </p:nvGrpSpPr>
          <p:grpSpPr>
            <a:xfrm>
              <a:off x="3448663" y="2010366"/>
              <a:ext cx="2171378" cy="1043936"/>
              <a:chOff x="3114448" y="854599"/>
              <a:chExt cx="2175036" cy="1148292"/>
            </a:xfrm>
          </p:grpSpPr>
          <p:sp>
            <p:nvSpPr>
              <p:cNvPr id="360" name="Chevron 359">
                <a:extLst>
                  <a:ext uri="{FF2B5EF4-FFF2-40B4-BE49-F238E27FC236}">
                    <a16:creationId xmlns:a16="http://schemas.microsoft.com/office/drawing/2014/main" id="{2812BD35-A78E-9020-0669-28CAFFD707FE}"/>
                  </a:ext>
                </a:extLst>
              </p:cNvPr>
              <p:cNvSpPr/>
              <p:nvPr/>
            </p:nvSpPr>
            <p:spPr>
              <a:xfrm rot="5400000">
                <a:off x="4638449" y="135185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Chevron 360">
                <a:extLst>
                  <a:ext uri="{FF2B5EF4-FFF2-40B4-BE49-F238E27FC236}">
                    <a16:creationId xmlns:a16="http://schemas.microsoft.com/office/drawing/2014/main" id="{9534192F-324C-7A2E-A94E-C2534CBA87DC}"/>
                  </a:ext>
                </a:extLst>
              </p:cNvPr>
              <p:cNvSpPr/>
              <p:nvPr/>
            </p:nvSpPr>
            <p:spPr>
              <a:xfrm rot="5400000">
                <a:off x="3918327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Chevron 361">
                <a:extLst>
                  <a:ext uri="{FF2B5EF4-FFF2-40B4-BE49-F238E27FC236}">
                    <a16:creationId xmlns:a16="http://schemas.microsoft.com/office/drawing/2014/main" id="{A53EBF0F-CA0D-A597-56C7-72ADB4E71F67}"/>
                  </a:ext>
                </a:extLst>
              </p:cNvPr>
              <p:cNvSpPr/>
              <p:nvPr/>
            </p:nvSpPr>
            <p:spPr>
              <a:xfrm rot="5400000">
                <a:off x="3185282" y="135185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Chevron 362">
                <a:extLst>
                  <a:ext uri="{FF2B5EF4-FFF2-40B4-BE49-F238E27FC236}">
                    <a16:creationId xmlns:a16="http://schemas.microsoft.com/office/drawing/2014/main" id="{109DA09A-347A-FD5A-96EA-255B691BF9A2}"/>
                  </a:ext>
                </a:extLst>
              </p:cNvPr>
              <p:cNvSpPr/>
              <p:nvPr/>
            </p:nvSpPr>
            <p:spPr>
              <a:xfrm rot="5400000">
                <a:off x="4638446" y="1060878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Chevron 363">
                <a:extLst>
                  <a:ext uri="{FF2B5EF4-FFF2-40B4-BE49-F238E27FC236}">
                    <a16:creationId xmlns:a16="http://schemas.microsoft.com/office/drawing/2014/main" id="{24310720-6515-18FA-DBBB-8B9B69681C91}"/>
                  </a:ext>
                </a:extLst>
              </p:cNvPr>
              <p:cNvSpPr/>
              <p:nvPr/>
            </p:nvSpPr>
            <p:spPr>
              <a:xfrm rot="5400000">
                <a:off x="3918324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Chevron 364">
                <a:extLst>
                  <a:ext uri="{FF2B5EF4-FFF2-40B4-BE49-F238E27FC236}">
                    <a16:creationId xmlns:a16="http://schemas.microsoft.com/office/drawing/2014/main" id="{063836D5-F2EC-FAA4-B0A3-9A948B63C25D}"/>
                  </a:ext>
                </a:extLst>
              </p:cNvPr>
              <p:cNvSpPr/>
              <p:nvPr/>
            </p:nvSpPr>
            <p:spPr>
              <a:xfrm rot="5400000">
                <a:off x="3185279" y="1060879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Chevron 365">
                <a:extLst>
                  <a:ext uri="{FF2B5EF4-FFF2-40B4-BE49-F238E27FC236}">
                    <a16:creationId xmlns:a16="http://schemas.microsoft.com/office/drawing/2014/main" id="{2F862F92-4E01-6E47-2106-39C3E579569D}"/>
                  </a:ext>
                </a:extLst>
              </p:cNvPr>
              <p:cNvSpPr/>
              <p:nvPr/>
            </p:nvSpPr>
            <p:spPr>
              <a:xfrm rot="5400000">
                <a:off x="4638442" y="785514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Chevron 366">
                <a:extLst>
                  <a:ext uri="{FF2B5EF4-FFF2-40B4-BE49-F238E27FC236}">
                    <a16:creationId xmlns:a16="http://schemas.microsoft.com/office/drawing/2014/main" id="{4A6B8ED2-12BF-4224-89D0-01F60586063C}"/>
                  </a:ext>
                </a:extLst>
              </p:cNvPr>
              <p:cNvSpPr/>
              <p:nvPr/>
            </p:nvSpPr>
            <p:spPr>
              <a:xfrm rot="5400000">
                <a:off x="3918320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Chevron 367">
                <a:extLst>
                  <a:ext uri="{FF2B5EF4-FFF2-40B4-BE49-F238E27FC236}">
                    <a16:creationId xmlns:a16="http://schemas.microsoft.com/office/drawing/2014/main" id="{01378A00-C25E-922A-9507-F2288260D753}"/>
                  </a:ext>
                </a:extLst>
              </p:cNvPr>
              <p:cNvSpPr/>
              <p:nvPr/>
            </p:nvSpPr>
            <p:spPr>
              <a:xfrm rot="5400000">
                <a:off x="3185275" y="785515"/>
                <a:ext cx="581950" cy="720121"/>
              </a:xfrm>
              <a:prstGeom prst="chevron">
                <a:avLst>
                  <a:gd name="adj" fmla="val 781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4EE099FA-40ED-3C70-B581-1A357C69F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9483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F029113F-8A5F-D673-17BB-D3D558D57A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4448" y="854599"/>
                <a:ext cx="0" cy="6979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ounded Rectangle 358">
              <a:extLst>
                <a:ext uri="{FF2B5EF4-FFF2-40B4-BE49-F238E27FC236}">
                  <a16:creationId xmlns:a16="http://schemas.microsoft.com/office/drawing/2014/main" id="{14165A52-0AD7-68DB-5704-A597D9EBFD01}"/>
                </a:ext>
              </a:extLst>
            </p:cNvPr>
            <p:cNvSpPr/>
            <p:nvPr/>
          </p:nvSpPr>
          <p:spPr>
            <a:xfrm>
              <a:off x="3448663" y="1963491"/>
              <a:ext cx="2171399" cy="110914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DEBCCFBE-16A1-F459-4554-9E74C002121F}"/>
              </a:ext>
            </a:extLst>
          </p:cNvPr>
          <p:cNvGrpSpPr/>
          <p:nvPr/>
        </p:nvGrpSpPr>
        <p:grpSpPr>
          <a:xfrm>
            <a:off x="8665662" y="9795912"/>
            <a:ext cx="213697" cy="188842"/>
            <a:chOff x="6114441" y="4148345"/>
            <a:chExt cx="240990" cy="212959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1DEE88CB-1DE2-E22E-39B5-B7488DB4A0BA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631498F7-67B2-E934-2828-D9BC2CBC750B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BF0F0DD4-8811-2AED-9CC5-807119E52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C6AC4721-6EDD-CBE9-1BD7-E962A50A3F95}"/>
              </a:ext>
            </a:extLst>
          </p:cNvPr>
          <p:cNvCxnSpPr>
            <a:cxnSpLocks/>
            <a:stCxn id="359" idx="2"/>
          </p:cNvCxnSpPr>
          <p:nvPr/>
        </p:nvCxnSpPr>
        <p:spPr>
          <a:xfrm>
            <a:off x="8200166" y="1004245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B91EA41-6790-11C1-1BF8-43CF90C903BF}"/>
              </a:ext>
            </a:extLst>
          </p:cNvPr>
          <p:cNvCxnSpPr/>
          <p:nvPr/>
        </p:nvCxnSpPr>
        <p:spPr>
          <a:xfrm>
            <a:off x="8200086" y="10430974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3" name="Table 147">
            <a:extLst>
              <a:ext uri="{FF2B5EF4-FFF2-40B4-BE49-F238E27FC236}">
                <a16:creationId xmlns:a16="http://schemas.microsoft.com/office/drawing/2014/main" id="{6541DA8D-F719-DD2A-96D1-1FDFA01093BB}"/>
              </a:ext>
            </a:extLst>
          </p:cNvPr>
          <p:cNvGraphicFramePr>
            <a:graphicFrameLocks noGrp="1"/>
          </p:cNvGraphicFramePr>
          <p:nvPr/>
        </p:nvGraphicFramePr>
        <p:xfrm>
          <a:off x="1557067" y="9182495"/>
          <a:ext cx="5180877" cy="133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4012273325"/>
                    </a:ext>
                  </a:extLst>
                </a:gridCol>
                <a:gridCol w="818271">
                  <a:extLst>
                    <a:ext uri="{9D8B030D-6E8A-4147-A177-3AD203B41FA5}">
                      <a16:colId xmlns:a16="http://schemas.microsoft.com/office/drawing/2014/main" val="290709136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248080125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237677742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041150691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966238476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Num Filters / Neurons / Heads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Filter / Pool / Head Size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Stride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Activation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Dropout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0091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Convolutional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128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52814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Positional Encoding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39058"/>
                  </a:ext>
                </a:extLst>
              </a:tr>
            </a:tbl>
          </a:graphicData>
        </a:graphic>
      </p:graphicFrame>
      <p:sp>
        <p:nvSpPr>
          <p:cNvPr id="475" name="Chevron 474">
            <a:extLst>
              <a:ext uri="{FF2B5EF4-FFF2-40B4-BE49-F238E27FC236}">
                <a16:creationId xmlns:a16="http://schemas.microsoft.com/office/drawing/2014/main" id="{ED6B19D1-5EE6-5548-4CC7-D580612FC3AB}"/>
              </a:ext>
            </a:extLst>
          </p:cNvPr>
          <p:cNvSpPr/>
          <p:nvPr/>
        </p:nvSpPr>
        <p:spPr>
          <a:xfrm>
            <a:off x="7441968" y="11798821"/>
            <a:ext cx="544402" cy="5142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6" name="Rounded Rectangle 475">
            <a:extLst>
              <a:ext uri="{FF2B5EF4-FFF2-40B4-BE49-F238E27FC236}">
                <a16:creationId xmlns:a16="http://schemas.microsoft.com/office/drawing/2014/main" id="{99D47251-F53B-7B6B-E42F-87447B0C60CB}"/>
              </a:ext>
            </a:extLst>
          </p:cNvPr>
          <p:cNvSpPr/>
          <p:nvPr/>
        </p:nvSpPr>
        <p:spPr>
          <a:xfrm>
            <a:off x="6934768" y="10601102"/>
            <a:ext cx="2505401" cy="163956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882B3F6F-376B-B266-7247-6F38974253A7}"/>
              </a:ext>
            </a:extLst>
          </p:cNvPr>
          <p:cNvCxnSpPr>
            <a:cxnSpLocks/>
          </p:cNvCxnSpPr>
          <p:nvPr/>
        </p:nvCxnSpPr>
        <p:spPr>
          <a:xfrm flipV="1">
            <a:off x="8512308" y="10813500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F4808B2-14A4-2FB5-49AF-01A823124BBA}"/>
              </a:ext>
            </a:extLst>
          </p:cNvPr>
          <p:cNvCxnSpPr>
            <a:cxnSpLocks/>
          </p:cNvCxnSpPr>
          <p:nvPr/>
        </p:nvCxnSpPr>
        <p:spPr>
          <a:xfrm flipV="1">
            <a:off x="7877662" y="10813500"/>
            <a:ext cx="0" cy="185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ounded Rectangle 478">
            <a:extLst>
              <a:ext uri="{FF2B5EF4-FFF2-40B4-BE49-F238E27FC236}">
                <a16:creationId xmlns:a16="http://schemas.microsoft.com/office/drawing/2014/main" id="{7EE01764-9FD3-10CF-D5F3-84245520ADEB}"/>
              </a:ext>
            </a:extLst>
          </p:cNvPr>
          <p:cNvSpPr/>
          <p:nvPr/>
        </p:nvSpPr>
        <p:spPr>
          <a:xfrm>
            <a:off x="7877662" y="10799799"/>
            <a:ext cx="634652" cy="32417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F28E4A84-6314-DCC1-3084-057FFD82BD98}"/>
              </a:ext>
            </a:extLst>
          </p:cNvPr>
          <p:cNvGrpSpPr/>
          <p:nvPr/>
        </p:nvGrpSpPr>
        <p:grpSpPr>
          <a:xfrm>
            <a:off x="8669356" y="10874365"/>
            <a:ext cx="213697" cy="188842"/>
            <a:chOff x="6114441" y="4148345"/>
            <a:chExt cx="240990" cy="212959"/>
          </a:xfrm>
        </p:grpSpPr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7D2AC631-B531-3CC0-3DE3-B8AD296F25E0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F9A24305-C7EB-CD5B-27F1-BD6BADD4CCA6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874229A5-28D9-BE35-A25B-4674AABD5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4" name="Rounded Rectangle 483">
            <a:extLst>
              <a:ext uri="{FF2B5EF4-FFF2-40B4-BE49-F238E27FC236}">
                <a16:creationId xmlns:a16="http://schemas.microsoft.com/office/drawing/2014/main" id="{F8E7687C-F12F-4727-4312-7C6BD6824952}"/>
              </a:ext>
            </a:extLst>
          </p:cNvPr>
          <p:cNvSpPr/>
          <p:nvPr/>
        </p:nvSpPr>
        <p:spPr>
          <a:xfrm>
            <a:off x="7876573" y="11244220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A26A1095-E85F-E152-1A3D-AD19C42CBD32}"/>
              </a:ext>
            </a:extLst>
          </p:cNvPr>
          <p:cNvGrpSpPr/>
          <p:nvPr/>
        </p:nvGrpSpPr>
        <p:grpSpPr>
          <a:xfrm>
            <a:off x="8671748" y="11304371"/>
            <a:ext cx="213697" cy="188842"/>
            <a:chOff x="6114441" y="4148345"/>
            <a:chExt cx="240990" cy="212959"/>
          </a:xfrm>
        </p:grpSpPr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1226AA5F-AEC4-60EC-A10D-1064395D157D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A285FF6-6753-6C17-18B9-E5102593E32E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AE64FA7F-1AB8-3E60-5983-C78C83955F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4B4FC629-192E-6C70-E11A-F3B251ABDBF3}"/>
              </a:ext>
            </a:extLst>
          </p:cNvPr>
          <p:cNvGrpSpPr/>
          <p:nvPr/>
        </p:nvGrpSpPr>
        <p:grpSpPr>
          <a:xfrm>
            <a:off x="9001973" y="11262730"/>
            <a:ext cx="244601" cy="277073"/>
            <a:chOff x="6596240" y="4219231"/>
            <a:chExt cx="313777" cy="355432"/>
          </a:xfrm>
        </p:grpSpPr>
        <p:sp>
          <p:nvSpPr>
            <p:cNvPr id="490" name="Triangle 489">
              <a:extLst>
                <a:ext uri="{FF2B5EF4-FFF2-40B4-BE49-F238E27FC236}">
                  <a16:creationId xmlns:a16="http://schemas.microsoft.com/office/drawing/2014/main" id="{F93C45B7-0369-C508-3C31-78DCDC7952AA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987BFE47-233D-4067-FA71-D062B2A5CF0E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7365400C-05B9-DDE3-76EA-C1858FE08549}"/>
              </a:ext>
            </a:extLst>
          </p:cNvPr>
          <p:cNvCxnSpPr/>
          <p:nvPr/>
        </p:nvCxnSpPr>
        <p:spPr>
          <a:xfrm>
            <a:off x="8187469" y="1113115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59450124-E696-665D-0E2E-CF0D0217DE02}"/>
              </a:ext>
            </a:extLst>
          </p:cNvPr>
          <p:cNvGrpSpPr/>
          <p:nvPr/>
        </p:nvGrpSpPr>
        <p:grpSpPr>
          <a:xfrm>
            <a:off x="7864457" y="10804475"/>
            <a:ext cx="634652" cy="296550"/>
            <a:chOff x="3623330" y="1324203"/>
            <a:chExt cx="2325051" cy="1183217"/>
          </a:xfrm>
        </p:grpSpPr>
        <p:pic>
          <p:nvPicPr>
            <p:cNvPr id="494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2830BD15-84A7-A1C7-D4D8-B04F3865B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1037449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5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81F1B9E6-C695-862A-F571-851B3B00C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10" y="469124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A105D7E-F9B4-9313-9EC0-632DCD532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474" y="1401957"/>
              <a:ext cx="0" cy="537138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7" name="Picture 2" descr="Bracket Symbol Png - Curly Bracket Png Clipart #829991">
              <a:extLst>
                <a:ext uri="{FF2B5EF4-FFF2-40B4-BE49-F238E27FC236}">
                  <a16:creationId xmlns:a16="http://schemas.microsoft.com/office/drawing/2014/main" id="{7DEE8219-FE3E-C0CB-8ADB-0FB2909D4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5" b="95005" l="10000" r="90238">
                          <a14:foregroundMark x1="47143" y1="7717" x2="47143" y2="7717"/>
                          <a14:foregroundMark x1="34762" y1="3971" x2="34762" y2="3971"/>
                          <a14:foregroundMark x1="37143" y1="92091" x2="37143" y2="92091"/>
                          <a14:foregroundMark x1="90476" y1="48319" x2="90476" y2="48319"/>
                          <a14:foregroundMark x1="12262" y1="95005" x2="12262" y2="95005"/>
                          <a14:foregroundMark x1="10714" y1="1665" x2="10714" y2="16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78409" y="753287"/>
              <a:ext cx="614892" cy="23250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178C08DA-81F5-C3BE-30BE-33F71C323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20" y="1401957"/>
              <a:ext cx="0" cy="565862"/>
            </a:xfrm>
            <a:prstGeom prst="line">
              <a:avLst/>
            </a:prstGeom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9" name="Oval 498">
            <a:extLst>
              <a:ext uri="{FF2B5EF4-FFF2-40B4-BE49-F238E27FC236}">
                <a16:creationId xmlns:a16="http://schemas.microsoft.com/office/drawing/2014/main" id="{5DB859B7-E49D-D811-CB5C-26A9CF559F66}"/>
              </a:ext>
            </a:extLst>
          </p:cNvPr>
          <p:cNvSpPr/>
          <p:nvPr/>
        </p:nvSpPr>
        <p:spPr>
          <a:xfrm>
            <a:off x="7739349" y="10777024"/>
            <a:ext cx="43075" cy="430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5524798-8244-F0C0-6E46-A3D1E91738C7}"/>
              </a:ext>
            </a:extLst>
          </p:cNvPr>
          <p:cNvGrpSpPr/>
          <p:nvPr/>
        </p:nvGrpSpPr>
        <p:grpSpPr>
          <a:xfrm>
            <a:off x="7490546" y="10870807"/>
            <a:ext cx="188841" cy="188842"/>
            <a:chOff x="6762695" y="5234233"/>
            <a:chExt cx="188841" cy="188842"/>
          </a:xfrm>
        </p:grpSpPr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50EDD5B9-4F4F-B938-D504-7BE2AA30492F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4904FD84-567F-14DF-FA55-B399C0F16E41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EE79BFCA-5044-5749-9426-4199E821289E}"/>
              </a:ext>
            </a:extLst>
          </p:cNvPr>
          <p:cNvGrpSpPr/>
          <p:nvPr/>
        </p:nvGrpSpPr>
        <p:grpSpPr>
          <a:xfrm>
            <a:off x="7490545" y="11292222"/>
            <a:ext cx="188841" cy="188842"/>
            <a:chOff x="6762695" y="5234233"/>
            <a:chExt cx="188841" cy="188842"/>
          </a:xfrm>
        </p:grpSpPr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B2CA726B-EDE5-BAC5-8ABB-529781E410D1}"/>
                </a:ext>
              </a:extLst>
            </p:cNvPr>
            <p:cNvSpPr/>
            <p:nvPr/>
          </p:nvSpPr>
          <p:spPr>
            <a:xfrm>
              <a:off x="6815517" y="5285511"/>
              <a:ext cx="83197" cy="8319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9BCD7024-F9B0-455E-4A1C-BC5DFF434010}"/>
                </a:ext>
              </a:extLst>
            </p:cNvPr>
            <p:cNvSpPr/>
            <p:nvPr/>
          </p:nvSpPr>
          <p:spPr>
            <a:xfrm rot="2700000">
              <a:off x="6762695" y="523423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AFE8180F-357E-DD6E-7181-AADD2D1DCF72}"/>
              </a:ext>
            </a:extLst>
          </p:cNvPr>
          <p:cNvGrpSpPr/>
          <p:nvPr/>
        </p:nvGrpSpPr>
        <p:grpSpPr>
          <a:xfrm>
            <a:off x="7864457" y="11578125"/>
            <a:ext cx="1370001" cy="437243"/>
            <a:chOff x="7136610" y="5506693"/>
            <a:chExt cx="1370001" cy="437243"/>
          </a:xfrm>
        </p:grpSpPr>
        <p:sp>
          <p:nvSpPr>
            <p:cNvPr id="507" name="Rounded Rectangle 506">
              <a:extLst>
                <a:ext uri="{FF2B5EF4-FFF2-40B4-BE49-F238E27FC236}">
                  <a16:creationId xmlns:a16="http://schemas.microsoft.com/office/drawing/2014/main" id="{23E19231-8F4D-B7EA-AD8D-55BDA03CE0DD}"/>
                </a:ext>
              </a:extLst>
            </p:cNvPr>
            <p:cNvSpPr/>
            <p:nvPr/>
          </p:nvSpPr>
          <p:spPr>
            <a:xfrm>
              <a:off x="7136610" y="5619758"/>
              <a:ext cx="634652" cy="324178"/>
            </a:xfrm>
            <a:prstGeom prst="roundRect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814C2A5D-9594-6EFC-0330-377C3F96CDE8}"/>
                </a:ext>
              </a:extLst>
            </p:cNvPr>
            <p:cNvGrpSpPr/>
            <p:nvPr/>
          </p:nvGrpSpPr>
          <p:grpSpPr>
            <a:xfrm>
              <a:off x="7931785" y="5679909"/>
              <a:ext cx="213697" cy="188842"/>
              <a:chOff x="6114441" y="4148345"/>
              <a:chExt cx="240990" cy="212959"/>
            </a:xfrm>
          </p:grpSpPr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BFE4E6FA-F812-433F-F6FF-090DB7FAB078}"/>
                  </a:ext>
                </a:extLst>
              </p:cNvPr>
              <p:cNvSpPr/>
              <p:nvPr/>
            </p:nvSpPr>
            <p:spPr>
              <a:xfrm rot="2700000">
                <a:off x="6142472" y="4148345"/>
                <a:ext cx="212959" cy="212959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C0CF1E8C-9F2C-C55D-57CB-27658E77E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4441" y="4272504"/>
                <a:ext cx="1357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AEE662D6-7E86-2949-1F87-950E46999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6791" y="4184883"/>
                <a:ext cx="102568" cy="941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EFF77ACD-6550-285D-E855-BA9C63FFBAF7}"/>
                </a:ext>
              </a:extLst>
            </p:cNvPr>
            <p:cNvGrpSpPr/>
            <p:nvPr/>
          </p:nvGrpSpPr>
          <p:grpSpPr>
            <a:xfrm>
              <a:off x="8262010" y="5638268"/>
              <a:ext cx="244601" cy="277073"/>
              <a:chOff x="6596240" y="4219231"/>
              <a:chExt cx="313777" cy="355432"/>
            </a:xfrm>
          </p:grpSpPr>
          <p:sp>
            <p:nvSpPr>
              <p:cNvPr id="511" name="Triangle 510">
                <a:extLst>
                  <a:ext uri="{FF2B5EF4-FFF2-40B4-BE49-F238E27FC236}">
                    <a16:creationId xmlns:a16="http://schemas.microsoft.com/office/drawing/2014/main" id="{F6139F50-4793-3580-7566-945415DAA806}"/>
                  </a:ext>
                </a:extLst>
              </p:cNvPr>
              <p:cNvSpPr/>
              <p:nvPr/>
            </p:nvSpPr>
            <p:spPr>
              <a:xfrm rot="16200000">
                <a:off x="6518031" y="4297440"/>
                <a:ext cx="355432" cy="199014"/>
              </a:xfrm>
              <a:prstGeom prst="triangle">
                <a:avLst>
                  <a:gd name="adj" fmla="val 53047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EEE934E8-5E3C-D686-547F-B4AE69DFFC9E}"/>
                  </a:ext>
                </a:extLst>
              </p:cNvPr>
              <p:cNvSpPr/>
              <p:nvPr/>
            </p:nvSpPr>
            <p:spPr>
              <a:xfrm rot="2700000">
                <a:off x="6667770" y="4272757"/>
                <a:ext cx="242248" cy="242247"/>
              </a:xfrm>
              <a:prstGeom prst="rect">
                <a:avLst/>
              </a:pr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82D2F88-4A12-9843-517B-37946080D1CC}"/>
                </a:ext>
              </a:extLst>
            </p:cNvPr>
            <p:cNvCxnSpPr/>
            <p:nvPr/>
          </p:nvCxnSpPr>
          <p:spPr>
            <a:xfrm>
              <a:off x="7447506" y="5506693"/>
              <a:ext cx="1686" cy="1410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A5634C3B-5B76-8828-3CDE-BD1FB74EE87B}"/>
              </a:ext>
            </a:extLst>
          </p:cNvPr>
          <p:cNvGrpSpPr/>
          <p:nvPr/>
        </p:nvGrpSpPr>
        <p:grpSpPr>
          <a:xfrm>
            <a:off x="7953813" y="12005177"/>
            <a:ext cx="468998" cy="468998"/>
            <a:chOff x="4989908" y="5259485"/>
            <a:chExt cx="1012654" cy="1012654"/>
          </a:xfrm>
        </p:grpSpPr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33A9C789-2952-CEE0-894E-49D6FC7A11B3}"/>
                </a:ext>
              </a:extLst>
            </p:cNvPr>
            <p:cNvSpPr/>
            <p:nvPr/>
          </p:nvSpPr>
          <p:spPr>
            <a:xfrm>
              <a:off x="4989908" y="5259485"/>
              <a:ext cx="1012654" cy="10126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Freeform 517">
              <a:extLst>
                <a:ext uri="{FF2B5EF4-FFF2-40B4-BE49-F238E27FC236}">
                  <a16:creationId xmlns:a16="http://schemas.microsoft.com/office/drawing/2014/main" id="{B3CC55C3-DBAD-E8DB-991A-6B0E9237AC19}"/>
                </a:ext>
              </a:extLst>
            </p:cNvPr>
            <p:cNvSpPr/>
            <p:nvPr/>
          </p:nvSpPr>
          <p:spPr>
            <a:xfrm rot="18900000" flipH="1">
              <a:off x="5080568" y="5350145"/>
              <a:ext cx="841212" cy="841212"/>
            </a:xfrm>
            <a:custGeom>
              <a:avLst/>
              <a:gdLst>
                <a:gd name="connsiteX0" fmla="*/ 420619 w 841212"/>
                <a:gd name="connsiteY0" fmla="*/ 503190 h 841212"/>
                <a:gd name="connsiteX1" fmla="*/ 588232 w 841212"/>
                <a:gd name="connsiteY1" fmla="*/ 670749 h 841212"/>
                <a:gd name="connsiteX2" fmla="*/ 573588 w 841212"/>
                <a:gd name="connsiteY2" fmla="*/ 679200 h 841212"/>
                <a:gd name="connsiteX3" fmla="*/ 544350 w 841212"/>
                <a:gd name="connsiteY3" fmla="*/ 695272 h 841212"/>
                <a:gd name="connsiteX4" fmla="*/ 525416 w 841212"/>
                <a:gd name="connsiteY4" fmla="*/ 702216 h 841212"/>
                <a:gd name="connsiteX5" fmla="*/ 495766 w 841212"/>
                <a:gd name="connsiteY5" fmla="*/ 712305 h 841212"/>
                <a:gd name="connsiteX6" fmla="*/ 488701 w 841212"/>
                <a:gd name="connsiteY6" fmla="*/ 713605 h 841212"/>
                <a:gd name="connsiteX7" fmla="*/ 419826 w 841212"/>
                <a:gd name="connsiteY7" fmla="*/ 718563 h 841212"/>
                <a:gd name="connsiteX8" fmla="*/ 354578 w 841212"/>
                <a:gd name="connsiteY8" fmla="*/ 713876 h 841212"/>
                <a:gd name="connsiteX9" fmla="*/ 344107 w 841212"/>
                <a:gd name="connsiteY9" fmla="*/ 711955 h 841212"/>
                <a:gd name="connsiteX10" fmla="*/ 323519 w 841212"/>
                <a:gd name="connsiteY10" fmla="*/ 704945 h 841212"/>
                <a:gd name="connsiteX11" fmla="*/ 295963 w 841212"/>
                <a:gd name="connsiteY11" fmla="*/ 694861 h 841212"/>
                <a:gd name="connsiteX12" fmla="*/ 272875 w 841212"/>
                <a:gd name="connsiteY12" fmla="*/ 682159 h 841212"/>
                <a:gd name="connsiteX13" fmla="*/ 253096 w 841212"/>
                <a:gd name="connsiteY13" fmla="*/ 670768 h 841212"/>
                <a:gd name="connsiteX14" fmla="*/ 670749 w 841212"/>
                <a:gd name="connsiteY14" fmla="*/ 252980 h 841212"/>
                <a:gd name="connsiteX15" fmla="*/ 679185 w 841212"/>
                <a:gd name="connsiteY15" fmla="*/ 267597 h 841212"/>
                <a:gd name="connsiteX16" fmla="*/ 695273 w 841212"/>
                <a:gd name="connsiteY16" fmla="*/ 296864 h 841212"/>
                <a:gd name="connsiteX17" fmla="*/ 702210 w 841212"/>
                <a:gd name="connsiteY17" fmla="*/ 315779 h 841212"/>
                <a:gd name="connsiteX18" fmla="*/ 712305 w 841212"/>
                <a:gd name="connsiteY18" fmla="*/ 345448 h 841212"/>
                <a:gd name="connsiteX19" fmla="*/ 713605 w 841212"/>
                <a:gd name="connsiteY19" fmla="*/ 352509 h 841212"/>
                <a:gd name="connsiteX20" fmla="*/ 718563 w 841212"/>
                <a:gd name="connsiteY20" fmla="*/ 421386 h 841212"/>
                <a:gd name="connsiteX21" fmla="*/ 713876 w 841212"/>
                <a:gd name="connsiteY21" fmla="*/ 486633 h 841212"/>
                <a:gd name="connsiteX22" fmla="*/ 711955 w 841212"/>
                <a:gd name="connsiteY22" fmla="*/ 497103 h 841212"/>
                <a:gd name="connsiteX23" fmla="*/ 704942 w 841212"/>
                <a:gd name="connsiteY23" fmla="*/ 517701 h 841212"/>
                <a:gd name="connsiteX24" fmla="*/ 694861 w 841212"/>
                <a:gd name="connsiteY24" fmla="*/ 545247 h 841212"/>
                <a:gd name="connsiteX25" fmla="*/ 682150 w 841212"/>
                <a:gd name="connsiteY25" fmla="*/ 568351 h 841212"/>
                <a:gd name="connsiteX26" fmla="*/ 670768 w 841212"/>
                <a:gd name="connsiteY26" fmla="*/ 588115 h 841212"/>
                <a:gd name="connsiteX27" fmla="*/ 503191 w 841212"/>
                <a:gd name="connsiteY27" fmla="*/ 420592 h 841212"/>
                <a:gd name="connsiteX28" fmla="*/ 170444 w 841212"/>
                <a:gd name="connsiteY28" fmla="*/ 253096 h 841212"/>
                <a:gd name="connsiteX29" fmla="*/ 338021 w 841212"/>
                <a:gd name="connsiteY29" fmla="*/ 420619 h 841212"/>
                <a:gd name="connsiteX30" fmla="*/ 170463 w 841212"/>
                <a:gd name="connsiteY30" fmla="*/ 588231 h 841212"/>
                <a:gd name="connsiteX31" fmla="*/ 161978 w 841212"/>
                <a:gd name="connsiteY31" fmla="*/ 573529 h 841212"/>
                <a:gd name="connsiteX32" fmla="*/ 145944 w 841212"/>
                <a:gd name="connsiteY32" fmla="*/ 544360 h 841212"/>
                <a:gd name="connsiteX33" fmla="*/ 138973 w 841212"/>
                <a:gd name="connsiteY33" fmla="*/ 525353 h 841212"/>
                <a:gd name="connsiteX34" fmla="*/ 128910 w 841212"/>
                <a:gd name="connsiteY34" fmla="*/ 495777 h 841212"/>
                <a:gd name="connsiteX35" fmla="*/ 127605 w 841212"/>
                <a:gd name="connsiteY35" fmla="*/ 488686 h 841212"/>
                <a:gd name="connsiteX36" fmla="*/ 122648 w 841212"/>
                <a:gd name="connsiteY36" fmla="*/ 419837 h 841212"/>
                <a:gd name="connsiteX37" fmla="*/ 127337 w 841212"/>
                <a:gd name="connsiteY37" fmla="*/ 354566 h 841212"/>
                <a:gd name="connsiteX38" fmla="*/ 129255 w 841212"/>
                <a:gd name="connsiteY38" fmla="*/ 344116 h 841212"/>
                <a:gd name="connsiteX39" fmla="*/ 136283 w 841212"/>
                <a:gd name="connsiteY39" fmla="*/ 323470 h 841212"/>
                <a:gd name="connsiteX40" fmla="*/ 146348 w 841212"/>
                <a:gd name="connsiteY40" fmla="*/ 295969 h 841212"/>
                <a:gd name="connsiteX41" fmla="*/ 159077 w 841212"/>
                <a:gd name="connsiteY41" fmla="*/ 272833 h 841212"/>
                <a:gd name="connsiteX42" fmla="*/ 252981 w 841212"/>
                <a:gd name="connsiteY42" fmla="*/ 170463 h 841212"/>
                <a:gd name="connsiteX43" fmla="*/ 267646 w 841212"/>
                <a:gd name="connsiteY43" fmla="*/ 161999 h 841212"/>
                <a:gd name="connsiteX44" fmla="*/ 296857 w 841212"/>
                <a:gd name="connsiteY44" fmla="*/ 145942 h 841212"/>
                <a:gd name="connsiteX45" fmla="*/ 315832 w 841212"/>
                <a:gd name="connsiteY45" fmla="*/ 138983 h 841212"/>
                <a:gd name="connsiteX46" fmla="*/ 345438 w 841212"/>
                <a:gd name="connsiteY46" fmla="*/ 128909 h 841212"/>
                <a:gd name="connsiteX47" fmla="*/ 352522 w 841212"/>
                <a:gd name="connsiteY47" fmla="*/ 127605 h 841212"/>
                <a:gd name="connsiteX48" fmla="*/ 421376 w 841212"/>
                <a:gd name="connsiteY48" fmla="*/ 122649 h 841212"/>
                <a:gd name="connsiteX49" fmla="*/ 486646 w 841212"/>
                <a:gd name="connsiteY49" fmla="*/ 127337 h 841212"/>
                <a:gd name="connsiteX50" fmla="*/ 497094 w 841212"/>
                <a:gd name="connsiteY50" fmla="*/ 129254 h 841212"/>
                <a:gd name="connsiteX51" fmla="*/ 517758 w 841212"/>
                <a:gd name="connsiteY51" fmla="*/ 136290 h 841212"/>
                <a:gd name="connsiteX52" fmla="*/ 545239 w 841212"/>
                <a:gd name="connsiteY52" fmla="*/ 146346 h 841212"/>
                <a:gd name="connsiteX53" fmla="*/ 568409 w 841212"/>
                <a:gd name="connsiteY53" fmla="*/ 159094 h 841212"/>
                <a:gd name="connsiteX54" fmla="*/ 588116 w 841212"/>
                <a:gd name="connsiteY54" fmla="*/ 170444 h 841212"/>
                <a:gd name="connsiteX55" fmla="*/ 420593 w 841212"/>
                <a:gd name="connsiteY55" fmla="*/ 338021 h 841212"/>
                <a:gd name="connsiteX56" fmla="*/ 123279 w 841212"/>
                <a:gd name="connsiteY56" fmla="*/ 123193 h 841212"/>
                <a:gd name="connsiteX57" fmla="*/ 123240 w 841212"/>
                <a:gd name="connsiteY57" fmla="*/ 123240 h 841212"/>
                <a:gd name="connsiteX58" fmla="*/ 123193 w 841212"/>
                <a:gd name="connsiteY58" fmla="*/ 123279 h 841212"/>
                <a:gd name="connsiteX59" fmla="*/ 0 w 841212"/>
                <a:gd name="connsiteY59" fmla="*/ 420606 h 841212"/>
                <a:gd name="connsiteX60" fmla="*/ 123193 w 841212"/>
                <a:gd name="connsiteY60" fmla="*/ 717933 h 841212"/>
                <a:gd name="connsiteX61" fmla="*/ 123238 w 841212"/>
                <a:gd name="connsiteY61" fmla="*/ 717971 h 841212"/>
                <a:gd name="connsiteX62" fmla="*/ 123279 w 841212"/>
                <a:gd name="connsiteY62" fmla="*/ 718019 h 841212"/>
                <a:gd name="connsiteX63" fmla="*/ 420606 w 841212"/>
                <a:gd name="connsiteY63" fmla="*/ 841212 h 841212"/>
                <a:gd name="connsiteX64" fmla="*/ 717933 w 841212"/>
                <a:gd name="connsiteY64" fmla="*/ 718019 h 841212"/>
                <a:gd name="connsiteX65" fmla="*/ 717972 w 841212"/>
                <a:gd name="connsiteY65" fmla="*/ 717972 h 841212"/>
                <a:gd name="connsiteX66" fmla="*/ 718019 w 841212"/>
                <a:gd name="connsiteY66" fmla="*/ 717933 h 841212"/>
                <a:gd name="connsiteX67" fmla="*/ 841212 w 841212"/>
                <a:gd name="connsiteY67" fmla="*/ 420606 h 841212"/>
                <a:gd name="connsiteX68" fmla="*/ 718019 w 841212"/>
                <a:gd name="connsiteY68" fmla="*/ 123279 h 841212"/>
                <a:gd name="connsiteX69" fmla="*/ 717971 w 841212"/>
                <a:gd name="connsiteY69" fmla="*/ 123239 h 841212"/>
                <a:gd name="connsiteX70" fmla="*/ 717933 w 841212"/>
                <a:gd name="connsiteY70" fmla="*/ 123193 h 841212"/>
                <a:gd name="connsiteX71" fmla="*/ 420606 w 841212"/>
                <a:gd name="connsiteY71" fmla="*/ 0 h 841212"/>
                <a:gd name="connsiteX72" fmla="*/ 123279 w 841212"/>
                <a:gd name="connsiteY72" fmla="*/ 123193 h 84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41212" h="841212">
                  <a:moveTo>
                    <a:pt x="420619" y="503190"/>
                  </a:moveTo>
                  <a:lnTo>
                    <a:pt x="588232" y="670749"/>
                  </a:lnTo>
                  <a:lnTo>
                    <a:pt x="573588" y="679200"/>
                  </a:lnTo>
                  <a:lnTo>
                    <a:pt x="544350" y="695272"/>
                  </a:lnTo>
                  <a:lnTo>
                    <a:pt x="525416" y="702216"/>
                  </a:lnTo>
                  <a:lnTo>
                    <a:pt x="495766" y="712305"/>
                  </a:lnTo>
                  <a:lnTo>
                    <a:pt x="488701" y="713605"/>
                  </a:lnTo>
                  <a:lnTo>
                    <a:pt x="419826" y="718563"/>
                  </a:lnTo>
                  <a:lnTo>
                    <a:pt x="354578" y="713876"/>
                  </a:lnTo>
                  <a:lnTo>
                    <a:pt x="344107" y="711955"/>
                  </a:lnTo>
                  <a:lnTo>
                    <a:pt x="323519" y="704945"/>
                  </a:lnTo>
                  <a:lnTo>
                    <a:pt x="295963" y="694861"/>
                  </a:lnTo>
                  <a:lnTo>
                    <a:pt x="272875" y="682159"/>
                  </a:lnTo>
                  <a:lnTo>
                    <a:pt x="253096" y="670768"/>
                  </a:lnTo>
                  <a:close/>
                  <a:moveTo>
                    <a:pt x="670749" y="252980"/>
                  </a:moveTo>
                  <a:lnTo>
                    <a:pt x="679185" y="267597"/>
                  </a:lnTo>
                  <a:lnTo>
                    <a:pt x="695273" y="296864"/>
                  </a:lnTo>
                  <a:lnTo>
                    <a:pt x="702210" y="315779"/>
                  </a:lnTo>
                  <a:lnTo>
                    <a:pt x="712305" y="345448"/>
                  </a:lnTo>
                  <a:lnTo>
                    <a:pt x="713605" y="352509"/>
                  </a:lnTo>
                  <a:lnTo>
                    <a:pt x="718563" y="421386"/>
                  </a:lnTo>
                  <a:lnTo>
                    <a:pt x="713876" y="486633"/>
                  </a:lnTo>
                  <a:lnTo>
                    <a:pt x="711955" y="497103"/>
                  </a:lnTo>
                  <a:lnTo>
                    <a:pt x="704942" y="517701"/>
                  </a:lnTo>
                  <a:lnTo>
                    <a:pt x="694861" y="545247"/>
                  </a:lnTo>
                  <a:lnTo>
                    <a:pt x="682150" y="568351"/>
                  </a:lnTo>
                  <a:lnTo>
                    <a:pt x="670768" y="588115"/>
                  </a:lnTo>
                  <a:lnTo>
                    <a:pt x="503191" y="420592"/>
                  </a:lnTo>
                  <a:close/>
                  <a:moveTo>
                    <a:pt x="170444" y="253096"/>
                  </a:moveTo>
                  <a:lnTo>
                    <a:pt x="338021" y="420619"/>
                  </a:lnTo>
                  <a:lnTo>
                    <a:pt x="170463" y="588231"/>
                  </a:lnTo>
                  <a:lnTo>
                    <a:pt x="161978" y="573529"/>
                  </a:lnTo>
                  <a:lnTo>
                    <a:pt x="145944" y="544360"/>
                  </a:lnTo>
                  <a:lnTo>
                    <a:pt x="138973" y="525353"/>
                  </a:lnTo>
                  <a:lnTo>
                    <a:pt x="128910" y="495777"/>
                  </a:lnTo>
                  <a:lnTo>
                    <a:pt x="127605" y="488686"/>
                  </a:lnTo>
                  <a:lnTo>
                    <a:pt x="122648" y="419837"/>
                  </a:lnTo>
                  <a:lnTo>
                    <a:pt x="127337" y="354566"/>
                  </a:lnTo>
                  <a:lnTo>
                    <a:pt x="129255" y="344116"/>
                  </a:lnTo>
                  <a:lnTo>
                    <a:pt x="136283" y="323470"/>
                  </a:lnTo>
                  <a:lnTo>
                    <a:pt x="146348" y="295969"/>
                  </a:lnTo>
                  <a:lnTo>
                    <a:pt x="159077" y="272833"/>
                  </a:lnTo>
                  <a:close/>
                  <a:moveTo>
                    <a:pt x="252981" y="170463"/>
                  </a:moveTo>
                  <a:lnTo>
                    <a:pt x="267646" y="161999"/>
                  </a:lnTo>
                  <a:lnTo>
                    <a:pt x="296857" y="145942"/>
                  </a:lnTo>
                  <a:lnTo>
                    <a:pt x="315832" y="138983"/>
                  </a:lnTo>
                  <a:lnTo>
                    <a:pt x="345438" y="128909"/>
                  </a:lnTo>
                  <a:lnTo>
                    <a:pt x="352522" y="127605"/>
                  </a:lnTo>
                  <a:lnTo>
                    <a:pt x="421376" y="122649"/>
                  </a:lnTo>
                  <a:lnTo>
                    <a:pt x="486646" y="127337"/>
                  </a:lnTo>
                  <a:lnTo>
                    <a:pt x="497094" y="129254"/>
                  </a:lnTo>
                  <a:lnTo>
                    <a:pt x="517758" y="136290"/>
                  </a:lnTo>
                  <a:lnTo>
                    <a:pt x="545239" y="146346"/>
                  </a:lnTo>
                  <a:lnTo>
                    <a:pt x="568409" y="159094"/>
                  </a:lnTo>
                  <a:lnTo>
                    <a:pt x="588116" y="170444"/>
                  </a:lnTo>
                  <a:lnTo>
                    <a:pt x="420593" y="338021"/>
                  </a:lnTo>
                  <a:close/>
                  <a:moveTo>
                    <a:pt x="123279" y="123193"/>
                  </a:moveTo>
                  <a:lnTo>
                    <a:pt x="123240" y="123240"/>
                  </a:lnTo>
                  <a:lnTo>
                    <a:pt x="123193" y="123279"/>
                  </a:lnTo>
                  <a:cubicBezTo>
                    <a:pt x="47078" y="199371"/>
                    <a:pt x="0" y="304492"/>
                    <a:pt x="0" y="420606"/>
                  </a:cubicBezTo>
                  <a:cubicBezTo>
                    <a:pt x="0" y="536720"/>
                    <a:pt x="47078" y="641841"/>
                    <a:pt x="123193" y="717933"/>
                  </a:cubicBezTo>
                  <a:lnTo>
                    <a:pt x="123238" y="717971"/>
                  </a:lnTo>
                  <a:lnTo>
                    <a:pt x="123279" y="718019"/>
                  </a:lnTo>
                  <a:cubicBezTo>
                    <a:pt x="199371" y="794134"/>
                    <a:pt x="304493" y="841212"/>
                    <a:pt x="420606" y="841212"/>
                  </a:cubicBezTo>
                  <a:cubicBezTo>
                    <a:pt x="536719" y="841212"/>
                    <a:pt x="641840" y="794134"/>
                    <a:pt x="717933" y="718019"/>
                  </a:cubicBezTo>
                  <a:lnTo>
                    <a:pt x="717972" y="717972"/>
                  </a:lnTo>
                  <a:lnTo>
                    <a:pt x="718019" y="717933"/>
                  </a:lnTo>
                  <a:cubicBezTo>
                    <a:pt x="794134" y="641841"/>
                    <a:pt x="841212" y="536720"/>
                    <a:pt x="841212" y="420606"/>
                  </a:cubicBezTo>
                  <a:cubicBezTo>
                    <a:pt x="841212" y="304493"/>
                    <a:pt x="794134" y="199372"/>
                    <a:pt x="718019" y="123279"/>
                  </a:cubicBezTo>
                  <a:lnTo>
                    <a:pt x="717971" y="123239"/>
                  </a:lnTo>
                  <a:lnTo>
                    <a:pt x="717933" y="123193"/>
                  </a:lnTo>
                  <a:cubicBezTo>
                    <a:pt x="641840" y="47078"/>
                    <a:pt x="536719" y="0"/>
                    <a:pt x="420606" y="0"/>
                  </a:cubicBezTo>
                  <a:cubicBezTo>
                    <a:pt x="304492" y="0"/>
                    <a:pt x="199371" y="47078"/>
                    <a:pt x="123279" y="1231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152275CF-5AC3-8B48-EA5F-1D74EC520FED}"/>
              </a:ext>
            </a:extLst>
          </p:cNvPr>
          <p:cNvCxnSpPr/>
          <p:nvPr/>
        </p:nvCxnSpPr>
        <p:spPr>
          <a:xfrm>
            <a:off x="8198163" y="1062948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FF8422AF-A35F-3D7F-3C1E-3C179280E8E3}"/>
              </a:ext>
            </a:extLst>
          </p:cNvPr>
          <p:cNvCxnSpPr/>
          <p:nvPr/>
        </p:nvCxnSpPr>
        <p:spPr>
          <a:xfrm>
            <a:off x="8188312" y="11944843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Chevron 520">
            <a:extLst>
              <a:ext uri="{FF2B5EF4-FFF2-40B4-BE49-F238E27FC236}">
                <a16:creationId xmlns:a16="http://schemas.microsoft.com/office/drawing/2014/main" id="{601199A1-6ACB-7DE0-D1F7-96CB8366229B}"/>
              </a:ext>
            </a:extLst>
          </p:cNvPr>
          <p:cNvSpPr/>
          <p:nvPr/>
        </p:nvSpPr>
        <p:spPr>
          <a:xfrm>
            <a:off x="7760886" y="12121586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2" name="Rounded Rectangle 521">
            <a:extLst>
              <a:ext uri="{FF2B5EF4-FFF2-40B4-BE49-F238E27FC236}">
                <a16:creationId xmlns:a16="http://schemas.microsoft.com/office/drawing/2014/main" id="{CABD7F6F-D333-19EE-04FC-6BE786B1549E}"/>
              </a:ext>
            </a:extLst>
          </p:cNvPr>
          <p:cNvSpPr/>
          <p:nvPr/>
        </p:nvSpPr>
        <p:spPr>
          <a:xfrm>
            <a:off x="7873079" y="13028271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3A2C689B-1217-34C1-08DB-5790377A6D5A}"/>
              </a:ext>
            </a:extLst>
          </p:cNvPr>
          <p:cNvGrpSpPr/>
          <p:nvPr/>
        </p:nvGrpSpPr>
        <p:grpSpPr>
          <a:xfrm>
            <a:off x="8694622" y="13076794"/>
            <a:ext cx="188841" cy="188842"/>
            <a:chOff x="8672660" y="5000203"/>
            <a:chExt cx="188841" cy="188842"/>
          </a:xfrm>
        </p:grpSpPr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983CD01-C55C-30F1-D30E-47714245D648}"/>
                </a:ext>
              </a:extLst>
            </p:cNvPr>
            <p:cNvSpPr/>
            <p:nvPr/>
          </p:nvSpPr>
          <p:spPr>
            <a:xfrm rot="2700000">
              <a:off x="8672660" y="5000203"/>
              <a:ext cx="188842" cy="188841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5" name="Freeform 524">
              <a:extLst>
                <a:ext uri="{FF2B5EF4-FFF2-40B4-BE49-F238E27FC236}">
                  <a16:creationId xmlns:a16="http://schemas.microsoft.com/office/drawing/2014/main" id="{68C75C54-1516-23FC-00F8-571473B760E6}"/>
                </a:ext>
              </a:extLst>
            </p:cNvPr>
            <p:cNvSpPr/>
            <p:nvPr/>
          </p:nvSpPr>
          <p:spPr>
            <a:xfrm>
              <a:off x="8678295" y="5028207"/>
              <a:ext cx="163814" cy="139567"/>
            </a:xfrm>
            <a:custGeom>
              <a:avLst/>
              <a:gdLst>
                <a:gd name="connsiteX0" fmla="*/ 0 w 1983921"/>
                <a:gd name="connsiteY0" fmla="*/ 963386 h 963386"/>
                <a:gd name="connsiteX1" fmla="*/ 938893 w 1983921"/>
                <a:gd name="connsiteY1" fmla="*/ 710293 h 963386"/>
                <a:gd name="connsiteX2" fmla="*/ 1094014 w 1983921"/>
                <a:gd name="connsiteY2" fmla="*/ 244928 h 963386"/>
                <a:gd name="connsiteX3" fmla="*/ 1820636 w 1983921"/>
                <a:gd name="connsiteY3" fmla="*/ 40821 h 963386"/>
                <a:gd name="connsiteX4" fmla="*/ 1902278 w 1983921"/>
                <a:gd name="connsiteY4" fmla="*/ 24493 h 963386"/>
                <a:gd name="connsiteX5" fmla="*/ 1983921 w 1983921"/>
                <a:gd name="connsiteY5" fmla="*/ 0 h 9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921" h="963386">
                  <a:moveTo>
                    <a:pt x="0" y="963386"/>
                  </a:moveTo>
                  <a:cubicBezTo>
                    <a:pt x="378278" y="896711"/>
                    <a:pt x="756557" y="830036"/>
                    <a:pt x="938893" y="710293"/>
                  </a:cubicBezTo>
                  <a:cubicBezTo>
                    <a:pt x="1121229" y="590550"/>
                    <a:pt x="947057" y="356507"/>
                    <a:pt x="1094014" y="244928"/>
                  </a:cubicBezTo>
                  <a:cubicBezTo>
                    <a:pt x="1240971" y="133349"/>
                    <a:pt x="1685926" y="77560"/>
                    <a:pt x="1820636" y="40821"/>
                  </a:cubicBezTo>
                  <a:cubicBezTo>
                    <a:pt x="1955346" y="4082"/>
                    <a:pt x="1875064" y="31296"/>
                    <a:pt x="1902278" y="24493"/>
                  </a:cubicBezTo>
                  <a:cubicBezTo>
                    <a:pt x="1929492" y="17689"/>
                    <a:pt x="1956706" y="8844"/>
                    <a:pt x="19839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D2EF4D32-998C-5475-63EC-67150781A567}"/>
              </a:ext>
            </a:extLst>
          </p:cNvPr>
          <p:cNvCxnSpPr/>
          <p:nvPr/>
        </p:nvCxnSpPr>
        <p:spPr>
          <a:xfrm>
            <a:off x="8187876" y="1289663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Rounded Rectangle 526">
            <a:extLst>
              <a:ext uri="{FF2B5EF4-FFF2-40B4-BE49-F238E27FC236}">
                <a16:creationId xmlns:a16="http://schemas.microsoft.com/office/drawing/2014/main" id="{6A4C1E51-4B94-EF85-5201-B20BA01CA444}"/>
              </a:ext>
            </a:extLst>
          </p:cNvPr>
          <p:cNvSpPr/>
          <p:nvPr/>
        </p:nvSpPr>
        <p:spPr>
          <a:xfrm>
            <a:off x="7876410" y="12543337"/>
            <a:ext cx="634652" cy="324178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7F9C988F-AB14-41E2-F6DE-EBEDBD67B486}"/>
              </a:ext>
            </a:extLst>
          </p:cNvPr>
          <p:cNvGrpSpPr/>
          <p:nvPr/>
        </p:nvGrpSpPr>
        <p:grpSpPr>
          <a:xfrm>
            <a:off x="8670712" y="12598476"/>
            <a:ext cx="213697" cy="188842"/>
            <a:chOff x="6114441" y="4148345"/>
            <a:chExt cx="240990" cy="212959"/>
          </a:xfrm>
        </p:grpSpPr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3F3169F6-8D91-3BAE-67B3-6D4D0E5B080A}"/>
                </a:ext>
              </a:extLst>
            </p:cNvPr>
            <p:cNvSpPr/>
            <p:nvPr/>
          </p:nvSpPr>
          <p:spPr>
            <a:xfrm rot="2700000">
              <a:off x="6142472" y="4148345"/>
              <a:ext cx="212959" cy="212959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58C44BFD-D857-7464-D4F5-94B6EBC7E53D}"/>
                </a:ext>
              </a:extLst>
            </p:cNvPr>
            <p:cNvCxnSpPr>
              <a:cxnSpLocks/>
            </p:cNvCxnSpPr>
            <p:nvPr/>
          </p:nvCxnSpPr>
          <p:spPr>
            <a:xfrm>
              <a:off x="6114441" y="4272504"/>
              <a:ext cx="1357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4744052-D45D-A2DC-17E5-DC37E75A3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791" y="4184883"/>
              <a:ext cx="102568" cy="94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59959F87-459E-0530-74D2-C2B4998A164E}"/>
              </a:ext>
            </a:extLst>
          </p:cNvPr>
          <p:cNvGrpSpPr/>
          <p:nvPr/>
        </p:nvGrpSpPr>
        <p:grpSpPr>
          <a:xfrm>
            <a:off x="9000937" y="12556838"/>
            <a:ext cx="244601" cy="277073"/>
            <a:chOff x="6596240" y="4219231"/>
            <a:chExt cx="313777" cy="355432"/>
          </a:xfrm>
        </p:grpSpPr>
        <p:sp>
          <p:nvSpPr>
            <p:cNvPr id="533" name="Triangle 532">
              <a:extLst>
                <a:ext uri="{FF2B5EF4-FFF2-40B4-BE49-F238E27FC236}">
                  <a16:creationId xmlns:a16="http://schemas.microsoft.com/office/drawing/2014/main" id="{860D6DFB-EF5F-B41A-99D5-E4C3F577692A}"/>
                </a:ext>
              </a:extLst>
            </p:cNvPr>
            <p:cNvSpPr/>
            <p:nvPr/>
          </p:nvSpPr>
          <p:spPr>
            <a:xfrm rot="16200000">
              <a:off x="6518031" y="4297440"/>
              <a:ext cx="355432" cy="199014"/>
            </a:xfrm>
            <a:prstGeom prst="triangle">
              <a:avLst>
                <a:gd name="adj" fmla="val 5304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99CC4D47-40F7-6C22-156D-56329CFE45F4}"/>
                </a:ext>
              </a:extLst>
            </p:cNvPr>
            <p:cNvSpPr/>
            <p:nvPr/>
          </p:nvSpPr>
          <p:spPr>
            <a:xfrm rot="2700000">
              <a:off x="6667770" y="4272757"/>
              <a:ext cx="242248" cy="242247"/>
            </a:xfrm>
            <a:prstGeom prst="rect">
              <a:avLst/>
            </a:pr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BC2B827A-C557-73FD-829E-A75505A0B405}"/>
              </a:ext>
            </a:extLst>
          </p:cNvPr>
          <p:cNvCxnSpPr/>
          <p:nvPr/>
        </p:nvCxnSpPr>
        <p:spPr>
          <a:xfrm>
            <a:off x="8188822" y="12429165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D98F7808-58F4-B8FF-FF75-0166F6150ACF}"/>
              </a:ext>
            </a:extLst>
          </p:cNvPr>
          <p:cNvCxnSpPr/>
          <p:nvPr/>
        </p:nvCxnSpPr>
        <p:spPr>
          <a:xfrm rot="10800000">
            <a:off x="8207442" y="9561957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TextBox 536">
            <a:extLst>
              <a:ext uri="{FF2B5EF4-FFF2-40B4-BE49-F238E27FC236}">
                <a16:creationId xmlns:a16="http://schemas.microsoft.com/office/drawing/2014/main" id="{4EAB0545-E3E2-B28B-FAB0-6D1A4743F555}"/>
              </a:ext>
            </a:extLst>
          </p:cNvPr>
          <p:cNvSpPr txBox="1"/>
          <p:nvPr/>
        </p:nvSpPr>
        <p:spPr>
          <a:xfrm>
            <a:off x="7712562" y="9101903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Input timeseries</a:t>
            </a:r>
          </a:p>
        </p:txBody>
      </p:sp>
      <p:sp>
        <p:nvSpPr>
          <p:cNvPr id="538" name="Chevron 537">
            <a:extLst>
              <a:ext uri="{FF2B5EF4-FFF2-40B4-BE49-F238E27FC236}">
                <a16:creationId xmlns:a16="http://schemas.microsoft.com/office/drawing/2014/main" id="{F1658038-C5D0-0AD0-0172-219A2B7C6CFC}"/>
              </a:ext>
            </a:extLst>
          </p:cNvPr>
          <p:cNvSpPr/>
          <p:nvPr/>
        </p:nvSpPr>
        <p:spPr>
          <a:xfrm rot="5400000">
            <a:off x="8087988" y="9374449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83A3C96F-A154-38CF-21C6-2A034169A0AF}"/>
              </a:ext>
            </a:extLst>
          </p:cNvPr>
          <p:cNvSpPr/>
          <p:nvPr/>
        </p:nvSpPr>
        <p:spPr>
          <a:xfrm>
            <a:off x="8051792" y="13512987"/>
            <a:ext cx="109709" cy="1097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5CEF63C7-A1D8-8677-DCBA-9D1BABD36E66}"/>
              </a:ext>
            </a:extLst>
          </p:cNvPr>
          <p:cNvCxnSpPr/>
          <p:nvPr/>
        </p:nvCxnSpPr>
        <p:spPr>
          <a:xfrm>
            <a:off x="8104303" y="13382158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TextBox 540">
            <a:extLst>
              <a:ext uri="{FF2B5EF4-FFF2-40B4-BE49-F238E27FC236}">
                <a16:creationId xmlns:a16="http://schemas.microsoft.com/office/drawing/2014/main" id="{5703ED09-276D-3099-770B-0889C8A5C28E}"/>
              </a:ext>
            </a:extLst>
          </p:cNvPr>
          <p:cNvSpPr txBox="1"/>
          <p:nvPr/>
        </p:nvSpPr>
        <p:spPr>
          <a:xfrm>
            <a:off x="7626564" y="13680093"/>
            <a:ext cx="23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Binary Classification</a:t>
            </a:r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19EB5F96-9669-9C1E-7874-1931B5B70D66}"/>
              </a:ext>
            </a:extLst>
          </p:cNvPr>
          <p:cNvSpPr/>
          <p:nvPr/>
        </p:nvSpPr>
        <p:spPr>
          <a:xfrm>
            <a:off x="8254127" y="13509335"/>
            <a:ext cx="109709" cy="1097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29188682-D39C-73D5-A7EB-4590EB237716}"/>
              </a:ext>
            </a:extLst>
          </p:cNvPr>
          <p:cNvCxnSpPr/>
          <p:nvPr/>
        </p:nvCxnSpPr>
        <p:spPr>
          <a:xfrm>
            <a:off x="8305115" y="13385129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5" name="Table 544">
            <a:extLst>
              <a:ext uri="{FF2B5EF4-FFF2-40B4-BE49-F238E27FC236}">
                <a16:creationId xmlns:a16="http://schemas.microsoft.com/office/drawing/2014/main" id="{C7BFCDF6-A2F1-9CA4-DBA5-979A0FA1D4EE}"/>
              </a:ext>
            </a:extLst>
          </p:cNvPr>
          <p:cNvGraphicFramePr>
            <a:graphicFrameLocks noGrp="1"/>
          </p:cNvGraphicFramePr>
          <p:nvPr/>
        </p:nvGraphicFramePr>
        <p:xfrm>
          <a:off x="1551555" y="12517451"/>
          <a:ext cx="5180877" cy="87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8271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2179902479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6272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SoftMax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  <p:sp>
        <p:nvSpPr>
          <p:cNvPr id="551" name="Freeform 550">
            <a:extLst>
              <a:ext uri="{FF2B5EF4-FFF2-40B4-BE49-F238E27FC236}">
                <a16:creationId xmlns:a16="http://schemas.microsoft.com/office/drawing/2014/main" id="{9BD8DD9A-D9BB-7E93-7369-A1478A808F16}"/>
              </a:ext>
            </a:extLst>
          </p:cNvPr>
          <p:cNvSpPr/>
          <p:nvPr/>
        </p:nvSpPr>
        <p:spPr>
          <a:xfrm rot="18900000" flipH="1">
            <a:off x="8007054" y="10130816"/>
            <a:ext cx="389597" cy="389597"/>
          </a:xfrm>
          <a:custGeom>
            <a:avLst/>
            <a:gdLst>
              <a:gd name="connsiteX0" fmla="*/ 420619 w 841212"/>
              <a:gd name="connsiteY0" fmla="*/ 503190 h 841212"/>
              <a:gd name="connsiteX1" fmla="*/ 588232 w 841212"/>
              <a:gd name="connsiteY1" fmla="*/ 670749 h 841212"/>
              <a:gd name="connsiteX2" fmla="*/ 573588 w 841212"/>
              <a:gd name="connsiteY2" fmla="*/ 679200 h 841212"/>
              <a:gd name="connsiteX3" fmla="*/ 544350 w 841212"/>
              <a:gd name="connsiteY3" fmla="*/ 695272 h 841212"/>
              <a:gd name="connsiteX4" fmla="*/ 525416 w 841212"/>
              <a:gd name="connsiteY4" fmla="*/ 702216 h 841212"/>
              <a:gd name="connsiteX5" fmla="*/ 495766 w 841212"/>
              <a:gd name="connsiteY5" fmla="*/ 712305 h 841212"/>
              <a:gd name="connsiteX6" fmla="*/ 488701 w 841212"/>
              <a:gd name="connsiteY6" fmla="*/ 713605 h 841212"/>
              <a:gd name="connsiteX7" fmla="*/ 419826 w 841212"/>
              <a:gd name="connsiteY7" fmla="*/ 718563 h 841212"/>
              <a:gd name="connsiteX8" fmla="*/ 354578 w 841212"/>
              <a:gd name="connsiteY8" fmla="*/ 713876 h 841212"/>
              <a:gd name="connsiteX9" fmla="*/ 344107 w 841212"/>
              <a:gd name="connsiteY9" fmla="*/ 711955 h 841212"/>
              <a:gd name="connsiteX10" fmla="*/ 323519 w 841212"/>
              <a:gd name="connsiteY10" fmla="*/ 704945 h 841212"/>
              <a:gd name="connsiteX11" fmla="*/ 295963 w 841212"/>
              <a:gd name="connsiteY11" fmla="*/ 694861 h 841212"/>
              <a:gd name="connsiteX12" fmla="*/ 272875 w 841212"/>
              <a:gd name="connsiteY12" fmla="*/ 682159 h 841212"/>
              <a:gd name="connsiteX13" fmla="*/ 253096 w 841212"/>
              <a:gd name="connsiteY13" fmla="*/ 670768 h 841212"/>
              <a:gd name="connsiteX14" fmla="*/ 670749 w 841212"/>
              <a:gd name="connsiteY14" fmla="*/ 252980 h 841212"/>
              <a:gd name="connsiteX15" fmla="*/ 679185 w 841212"/>
              <a:gd name="connsiteY15" fmla="*/ 267597 h 841212"/>
              <a:gd name="connsiteX16" fmla="*/ 695273 w 841212"/>
              <a:gd name="connsiteY16" fmla="*/ 296864 h 841212"/>
              <a:gd name="connsiteX17" fmla="*/ 702210 w 841212"/>
              <a:gd name="connsiteY17" fmla="*/ 315779 h 841212"/>
              <a:gd name="connsiteX18" fmla="*/ 712305 w 841212"/>
              <a:gd name="connsiteY18" fmla="*/ 345448 h 841212"/>
              <a:gd name="connsiteX19" fmla="*/ 713605 w 841212"/>
              <a:gd name="connsiteY19" fmla="*/ 352509 h 841212"/>
              <a:gd name="connsiteX20" fmla="*/ 718563 w 841212"/>
              <a:gd name="connsiteY20" fmla="*/ 421386 h 841212"/>
              <a:gd name="connsiteX21" fmla="*/ 713876 w 841212"/>
              <a:gd name="connsiteY21" fmla="*/ 486633 h 841212"/>
              <a:gd name="connsiteX22" fmla="*/ 711955 w 841212"/>
              <a:gd name="connsiteY22" fmla="*/ 497103 h 841212"/>
              <a:gd name="connsiteX23" fmla="*/ 704942 w 841212"/>
              <a:gd name="connsiteY23" fmla="*/ 517701 h 841212"/>
              <a:gd name="connsiteX24" fmla="*/ 694861 w 841212"/>
              <a:gd name="connsiteY24" fmla="*/ 545247 h 841212"/>
              <a:gd name="connsiteX25" fmla="*/ 682150 w 841212"/>
              <a:gd name="connsiteY25" fmla="*/ 568351 h 841212"/>
              <a:gd name="connsiteX26" fmla="*/ 670768 w 841212"/>
              <a:gd name="connsiteY26" fmla="*/ 588115 h 841212"/>
              <a:gd name="connsiteX27" fmla="*/ 503191 w 841212"/>
              <a:gd name="connsiteY27" fmla="*/ 420592 h 841212"/>
              <a:gd name="connsiteX28" fmla="*/ 170444 w 841212"/>
              <a:gd name="connsiteY28" fmla="*/ 253096 h 841212"/>
              <a:gd name="connsiteX29" fmla="*/ 338021 w 841212"/>
              <a:gd name="connsiteY29" fmla="*/ 420619 h 841212"/>
              <a:gd name="connsiteX30" fmla="*/ 170463 w 841212"/>
              <a:gd name="connsiteY30" fmla="*/ 588231 h 841212"/>
              <a:gd name="connsiteX31" fmla="*/ 161978 w 841212"/>
              <a:gd name="connsiteY31" fmla="*/ 573529 h 841212"/>
              <a:gd name="connsiteX32" fmla="*/ 145944 w 841212"/>
              <a:gd name="connsiteY32" fmla="*/ 544360 h 841212"/>
              <a:gd name="connsiteX33" fmla="*/ 138973 w 841212"/>
              <a:gd name="connsiteY33" fmla="*/ 525353 h 841212"/>
              <a:gd name="connsiteX34" fmla="*/ 128910 w 841212"/>
              <a:gd name="connsiteY34" fmla="*/ 495777 h 841212"/>
              <a:gd name="connsiteX35" fmla="*/ 127605 w 841212"/>
              <a:gd name="connsiteY35" fmla="*/ 488686 h 841212"/>
              <a:gd name="connsiteX36" fmla="*/ 122648 w 841212"/>
              <a:gd name="connsiteY36" fmla="*/ 419837 h 841212"/>
              <a:gd name="connsiteX37" fmla="*/ 127337 w 841212"/>
              <a:gd name="connsiteY37" fmla="*/ 354566 h 841212"/>
              <a:gd name="connsiteX38" fmla="*/ 129255 w 841212"/>
              <a:gd name="connsiteY38" fmla="*/ 344116 h 841212"/>
              <a:gd name="connsiteX39" fmla="*/ 136283 w 841212"/>
              <a:gd name="connsiteY39" fmla="*/ 323470 h 841212"/>
              <a:gd name="connsiteX40" fmla="*/ 146348 w 841212"/>
              <a:gd name="connsiteY40" fmla="*/ 295969 h 841212"/>
              <a:gd name="connsiteX41" fmla="*/ 159077 w 841212"/>
              <a:gd name="connsiteY41" fmla="*/ 272833 h 841212"/>
              <a:gd name="connsiteX42" fmla="*/ 252981 w 841212"/>
              <a:gd name="connsiteY42" fmla="*/ 170463 h 841212"/>
              <a:gd name="connsiteX43" fmla="*/ 267646 w 841212"/>
              <a:gd name="connsiteY43" fmla="*/ 161999 h 841212"/>
              <a:gd name="connsiteX44" fmla="*/ 296857 w 841212"/>
              <a:gd name="connsiteY44" fmla="*/ 145942 h 841212"/>
              <a:gd name="connsiteX45" fmla="*/ 315832 w 841212"/>
              <a:gd name="connsiteY45" fmla="*/ 138983 h 841212"/>
              <a:gd name="connsiteX46" fmla="*/ 345438 w 841212"/>
              <a:gd name="connsiteY46" fmla="*/ 128909 h 841212"/>
              <a:gd name="connsiteX47" fmla="*/ 352522 w 841212"/>
              <a:gd name="connsiteY47" fmla="*/ 127605 h 841212"/>
              <a:gd name="connsiteX48" fmla="*/ 421376 w 841212"/>
              <a:gd name="connsiteY48" fmla="*/ 122649 h 841212"/>
              <a:gd name="connsiteX49" fmla="*/ 486646 w 841212"/>
              <a:gd name="connsiteY49" fmla="*/ 127337 h 841212"/>
              <a:gd name="connsiteX50" fmla="*/ 497094 w 841212"/>
              <a:gd name="connsiteY50" fmla="*/ 129254 h 841212"/>
              <a:gd name="connsiteX51" fmla="*/ 517758 w 841212"/>
              <a:gd name="connsiteY51" fmla="*/ 136290 h 841212"/>
              <a:gd name="connsiteX52" fmla="*/ 545239 w 841212"/>
              <a:gd name="connsiteY52" fmla="*/ 146346 h 841212"/>
              <a:gd name="connsiteX53" fmla="*/ 568409 w 841212"/>
              <a:gd name="connsiteY53" fmla="*/ 159094 h 841212"/>
              <a:gd name="connsiteX54" fmla="*/ 588116 w 841212"/>
              <a:gd name="connsiteY54" fmla="*/ 170444 h 841212"/>
              <a:gd name="connsiteX55" fmla="*/ 420593 w 841212"/>
              <a:gd name="connsiteY55" fmla="*/ 338021 h 841212"/>
              <a:gd name="connsiteX56" fmla="*/ 123279 w 841212"/>
              <a:gd name="connsiteY56" fmla="*/ 123193 h 841212"/>
              <a:gd name="connsiteX57" fmla="*/ 123240 w 841212"/>
              <a:gd name="connsiteY57" fmla="*/ 123240 h 841212"/>
              <a:gd name="connsiteX58" fmla="*/ 123193 w 841212"/>
              <a:gd name="connsiteY58" fmla="*/ 123279 h 841212"/>
              <a:gd name="connsiteX59" fmla="*/ 0 w 841212"/>
              <a:gd name="connsiteY59" fmla="*/ 420606 h 841212"/>
              <a:gd name="connsiteX60" fmla="*/ 123193 w 841212"/>
              <a:gd name="connsiteY60" fmla="*/ 717933 h 841212"/>
              <a:gd name="connsiteX61" fmla="*/ 123238 w 841212"/>
              <a:gd name="connsiteY61" fmla="*/ 717971 h 841212"/>
              <a:gd name="connsiteX62" fmla="*/ 123279 w 841212"/>
              <a:gd name="connsiteY62" fmla="*/ 718019 h 841212"/>
              <a:gd name="connsiteX63" fmla="*/ 420606 w 841212"/>
              <a:gd name="connsiteY63" fmla="*/ 841212 h 841212"/>
              <a:gd name="connsiteX64" fmla="*/ 717933 w 841212"/>
              <a:gd name="connsiteY64" fmla="*/ 718019 h 841212"/>
              <a:gd name="connsiteX65" fmla="*/ 717972 w 841212"/>
              <a:gd name="connsiteY65" fmla="*/ 717972 h 841212"/>
              <a:gd name="connsiteX66" fmla="*/ 718019 w 841212"/>
              <a:gd name="connsiteY66" fmla="*/ 717933 h 841212"/>
              <a:gd name="connsiteX67" fmla="*/ 841212 w 841212"/>
              <a:gd name="connsiteY67" fmla="*/ 420606 h 841212"/>
              <a:gd name="connsiteX68" fmla="*/ 718019 w 841212"/>
              <a:gd name="connsiteY68" fmla="*/ 123279 h 841212"/>
              <a:gd name="connsiteX69" fmla="*/ 717971 w 841212"/>
              <a:gd name="connsiteY69" fmla="*/ 123239 h 841212"/>
              <a:gd name="connsiteX70" fmla="*/ 717933 w 841212"/>
              <a:gd name="connsiteY70" fmla="*/ 123193 h 841212"/>
              <a:gd name="connsiteX71" fmla="*/ 420606 w 841212"/>
              <a:gd name="connsiteY71" fmla="*/ 0 h 841212"/>
              <a:gd name="connsiteX72" fmla="*/ 123279 w 841212"/>
              <a:gd name="connsiteY72" fmla="*/ 123193 h 84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841212" h="841212">
                <a:moveTo>
                  <a:pt x="420619" y="503190"/>
                </a:moveTo>
                <a:lnTo>
                  <a:pt x="588232" y="670749"/>
                </a:lnTo>
                <a:lnTo>
                  <a:pt x="573588" y="679200"/>
                </a:lnTo>
                <a:lnTo>
                  <a:pt x="544350" y="695272"/>
                </a:lnTo>
                <a:lnTo>
                  <a:pt x="525416" y="702216"/>
                </a:lnTo>
                <a:lnTo>
                  <a:pt x="495766" y="712305"/>
                </a:lnTo>
                <a:lnTo>
                  <a:pt x="488701" y="713605"/>
                </a:lnTo>
                <a:lnTo>
                  <a:pt x="419826" y="718563"/>
                </a:lnTo>
                <a:lnTo>
                  <a:pt x="354578" y="713876"/>
                </a:lnTo>
                <a:lnTo>
                  <a:pt x="344107" y="711955"/>
                </a:lnTo>
                <a:lnTo>
                  <a:pt x="323519" y="704945"/>
                </a:lnTo>
                <a:lnTo>
                  <a:pt x="295963" y="694861"/>
                </a:lnTo>
                <a:lnTo>
                  <a:pt x="272875" y="682159"/>
                </a:lnTo>
                <a:lnTo>
                  <a:pt x="253096" y="670768"/>
                </a:lnTo>
                <a:close/>
                <a:moveTo>
                  <a:pt x="670749" y="252980"/>
                </a:moveTo>
                <a:lnTo>
                  <a:pt x="679185" y="267597"/>
                </a:lnTo>
                <a:lnTo>
                  <a:pt x="695273" y="296864"/>
                </a:lnTo>
                <a:lnTo>
                  <a:pt x="702210" y="315779"/>
                </a:lnTo>
                <a:lnTo>
                  <a:pt x="712305" y="345448"/>
                </a:lnTo>
                <a:lnTo>
                  <a:pt x="713605" y="352509"/>
                </a:lnTo>
                <a:lnTo>
                  <a:pt x="718563" y="421386"/>
                </a:lnTo>
                <a:lnTo>
                  <a:pt x="713876" y="486633"/>
                </a:lnTo>
                <a:lnTo>
                  <a:pt x="711955" y="497103"/>
                </a:lnTo>
                <a:lnTo>
                  <a:pt x="704942" y="517701"/>
                </a:lnTo>
                <a:lnTo>
                  <a:pt x="694861" y="545247"/>
                </a:lnTo>
                <a:lnTo>
                  <a:pt x="682150" y="568351"/>
                </a:lnTo>
                <a:lnTo>
                  <a:pt x="670768" y="588115"/>
                </a:lnTo>
                <a:lnTo>
                  <a:pt x="503191" y="420592"/>
                </a:lnTo>
                <a:close/>
                <a:moveTo>
                  <a:pt x="170444" y="253096"/>
                </a:moveTo>
                <a:lnTo>
                  <a:pt x="338021" y="420619"/>
                </a:lnTo>
                <a:lnTo>
                  <a:pt x="170463" y="588231"/>
                </a:lnTo>
                <a:lnTo>
                  <a:pt x="161978" y="573529"/>
                </a:lnTo>
                <a:lnTo>
                  <a:pt x="145944" y="544360"/>
                </a:lnTo>
                <a:lnTo>
                  <a:pt x="138973" y="525353"/>
                </a:lnTo>
                <a:lnTo>
                  <a:pt x="128910" y="495777"/>
                </a:lnTo>
                <a:lnTo>
                  <a:pt x="127605" y="488686"/>
                </a:lnTo>
                <a:lnTo>
                  <a:pt x="122648" y="419837"/>
                </a:lnTo>
                <a:lnTo>
                  <a:pt x="127337" y="354566"/>
                </a:lnTo>
                <a:lnTo>
                  <a:pt x="129255" y="344116"/>
                </a:lnTo>
                <a:lnTo>
                  <a:pt x="136283" y="323470"/>
                </a:lnTo>
                <a:lnTo>
                  <a:pt x="146348" y="295969"/>
                </a:lnTo>
                <a:lnTo>
                  <a:pt x="159077" y="272833"/>
                </a:lnTo>
                <a:close/>
                <a:moveTo>
                  <a:pt x="252981" y="170463"/>
                </a:moveTo>
                <a:lnTo>
                  <a:pt x="267646" y="161999"/>
                </a:lnTo>
                <a:lnTo>
                  <a:pt x="296857" y="145942"/>
                </a:lnTo>
                <a:lnTo>
                  <a:pt x="315832" y="138983"/>
                </a:lnTo>
                <a:lnTo>
                  <a:pt x="345438" y="128909"/>
                </a:lnTo>
                <a:lnTo>
                  <a:pt x="352522" y="127605"/>
                </a:lnTo>
                <a:lnTo>
                  <a:pt x="421376" y="122649"/>
                </a:lnTo>
                <a:lnTo>
                  <a:pt x="486646" y="127337"/>
                </a:lnTo>
                <a:lnTo>
                  <a:pt x="497094" y="129254"/>
                </a:lnTo>
                <a:lnTo>
                  <a:pt x="517758" y="136290"/>
                </a:lnTo>
                <a:lnTo>
                  <a:pt x="545239" y="146346"/>
                </a:lnTo>
                <a:lnTo>
                  <a:pt x="568409" y="159094"/>
                </a:lnTo>
                <a:lnTo>
                  <a:pt x="588116" y="170444"/>
                </a:lnTo>
                <a:lnTo>
                  <a:pt x="420593" y="338021"/>
                </a:lnTo>
                <a:close/>
                <a:moveTo>
                  <a:pt x="123279" y="123193"/>
                </a:moveTo>
                <a:lnTo>
                  <a:pt x="123240" y="123240"/>
                </a:lnTo>
                <a:lnTo>
                  <a:pt x="123193" y="123279"/>
                </a:lnTo>
                <a:cubicBezTo>
                  <a:pt x="47078" y="199371"/>
                  <a:pt x="0" y="304492"/>
                  <a:pt x="0" y="420606"/>
                </a:cubicBezTo>
                <a:cubicBezTo>
                  <a:pt x="0" y="536720"/>
                  <a:pt x="47078" y="641841"/>
                  <a:pt x="123193" y="717933"/>
                </a:cubicBezTo>
                <a:lnTo>
                  <a:pt x="123238" y="717971"/>
                </a:lnTo>
                <a:lnTo>
                  <a:pt x="123279" y="718019"/>
                </a:lnTo>
                <a:cubicBezTo>
                  <a:pt x="199371" y="794134"/>
                  <a:pt x="304493" y="841212"/>
                  <a:pt x="420606" y="841212"/>
                </a:cubicBezTo>
                <a:cubicBezTo>
                  <a:pt x="536719" y="841212"/>
                  <a:pt x="641840" y="794134"/>
                  <a:pt x="717933" y="718019"/>
                </a:cubicBezTo>
                <a:lnTo>
                  <a:pt x="717972" y="717972"/>
                </a:lnTo>
                <a:lnTo>
                  <a:pt x="718019" y="717933"/>
                </a:lnTo>
                <a:cubicBezTo>
                  <a:pt x="794134" y="641841"/>
                  <a:pt x="841212" y="536720"/>
                  <a:pt x="841212" y="420606"/>
                </a:cubicBezTo>
                <a:cubicBezTo>
                  <a:pt x="841212" y="304493"/>
                  <a:pt x="794134" y="199372"/>
                  <a:pt x="718019" y="123279"/>
                </a:cubicBezTo>
                <a:lnTo>
                  <a:pt x="717971" y="123239"/>
                </a:lnTo>
                <a:lnTo>
                  <a:pt x="717933" y="123193"/>
                </a:lnTo>
                <a:cubicBezTo>
                  <a:pt x="641840" y="47078"/>
                  <a:pt x="536719" y="0"/>
                  <a:pt x="420606" y="0"/>
                </a:cubicBezTo>
                <a:cubicBezTo>
                  <a:pt x="304492" y="0"/>
                  <a:pt x="199371" y="47078"/>
                  <a:pt x="123279" y="1231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352D0132-A5A3-8DB7-C810-30B579F423D3}"/>
              </a:ext>
            </a:extLst>
          </p:cNvPr>
          <p:cNvSpPr/>
          <p:nvPr/>
        </p:nvSpPr>
        <p:spPr>
          <a:xfrm>
            <a:off x="7371741" y="10152450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D753969-F598-62B8-AF59-512B5420E8EC}"/>
              </a:ext>
            </a:extLst>
          </p:cNvPr>
          <p:cNvGrpSpPr/>
          <p:nvPr/>
        </p:nvGrpSpPr>
        <p:grpSpPr>
          <a:xfrm>
            <a:off x="7355229" y="10194206"/>
            <a:ext cx="355699" cy="271419"/>
            <a:chOff x="11484865" y="9284813"/>
            <a:chExt cx="909565" cy="659627"/>
          </a:xfrm>
          <a:solidFill>
            <a:schemeClr val="tx1"/>
          </a:solidFill>
        </p:grpSpPr>
        <p:sp>
          <p:nvSpPr>
            <p:cNvPr id="574" name="Block Arc 573">
              <a:extLst>
                <a:ext uri="{FF2B5EF4-FFF2-40B4-BE49-F238E27FC236}">
                  <a16:creationId xmlns:a16="http://schemas.microsoft.com/office/drawing/2014/main" id="{5B14A070-7BA6-46B1-7194-FBA392335E15}"/>
                </a:ext>
              </a:extLst>
            </p:cNvPr>
            <p:cNvSpPr/>
            <p:nvPr/>
          </p:nvSpPr>
          <p:spPr>
            <a:xfrm rot="10800000">
              <a:off x="11484865" y="9342572"/>
              <a:ext cx="495587" cy="545146"/>
            </a:xfrm>
            <a:prstGeom prst="blockArc">
              <a:avLst>
                <a:gd name="adj1" fmla="val 10800000"/>
                <a:gd name="adj2" fmla="val 0"/>
                <a:gd name="adj3" fmla="val 1589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6" name="Block Arc 575">
              <a:extLst>
                <a:ext uri="{FF2B5EF4-FFF2-40B4-BE49-F238E27FC236}">
                  <a16:creationId xmlns:a16="http://schemas.microsoft.com/office/drawing/2014/main" id="{6EBF70B9-F3C1-F11A-BF8D-29EA750DC426}"/>
                </a:ext>
              </a:extLst>
            </p:cNvPr>
            <p:cNvSpPr/>
            <p:nvPr/>
          </p:nvSpPr>
          <p:spPr>
            <a:xfrm>
              <a:off x="11898844" y="9284813"/>
              <a:ext cx="495586" cy="659627"/>
            </a:xfrm>
            <a:prstGeom prst="blockArc">
              <a:avLst>
                <a:gd name="adj1" fmla="val 10800000"/>
                <a:gd name="adj2" fmla="val 21432324"/>
                <a:gd name="adj3" fmla="val 1889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8DEC2550-EA28-4E53-48AC-A12D2121B786}"/>
              </a:ext>
            </a:extLst>
          </p:cNvPr>
          <p:cNvCxnSpPr>
            <a:cxnSpLocks/>
            <a:stCxn id="576" idx="1"/>
            <a:endCxn id="551" idx="68"/>
          </p:cNvCxnSpPr>
          <p:nvPr/>
        </p:nvCxnSpPr>
        <p:spPr>
          <a:xfrm flipV="1">
            <a:off x="7692575" y="10325643"/>
            <a:ext cx="314507" cy="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Chevron 582">
            <a:extLst>
              <a:ext uri="{FF2B5EF4-FFF2-40B4-BE49-F238E27FC236}">
                <a16:creationId xmlns:a16="http://schemas.microsoft.com/office/drawing/2014/main" id="{0AAD236D-FD58-6874-3F5B-14FC43E516DC}"/>
              </a:ext>
            </a:extLst>
          </p:cNvPr>
          <p:cNvSpPr/>
          <p:nvPr/>
        </p:nvSpPr>
        <p:spPr>
          <a:xfrm>
            <a:off x="7800333" y="10206971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510BA098-1830-B2B3-E5DD-DA405E8B0E30}"/>
              </a:ext>
            </a:extLst>
          </p:cNvPr>
          <p:cNvCxnSpPr/>
          <p:nvPr/>
        </p:nvCxnSpPr>
        <p:spPr>
          <a:xfrm>
            <a:off x="15282835" y="5564422"/>
            <a:ext cx="1686" cy="141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Freeform 586">
            <a:extLst>
              <a:ext uri="{FF2B5EF4-FFF2-40B4-BE49-F238E27FC236}">
                <a16:creationId xmlns:a16="http://schemas.microsoft.com/office/drawing/2014/main" id="{903CAE7C-29F3-F2ED-32BC-3217CE70A0B5}"/>
              </a:ext>
            </a:extLst>
          </p:cNvPr>
          <p:cNvSpPr/>
          <p:nvPr/>
        </p:nvSpPr>
        <p:spPr>
          <a:xfrm rot="18900000" flipH="1">
            <a:off x="15089803" y="5237172"/>
            <a:ext cx="389597" cy="389597"/>
          </a:xfrm>
          <a:custGeom>
            <a:avLst/>
            <a:gdLst>
              <a:gd name="connsiteX0" fmla="*/ 420619 w 841212"/>
              <a:gd name="connsiteY0" fmla="*/ 503190 h 841212"/>
              <a:gd name="connsiteX1" fmla="*/ 588232 w 841212"/>
              <a:gd name="connsiteY1" fmla="*/ 670749 h 841212"/>
              <a:gd name="connsiteX2" fmla="*/ 573588 w 841212"/>
              <a:gd name="connsiteY2" fmla="*/ 679200 h 841212"/>
              <a:gd name="connsiteX3" fmla="*/ 544350 w 841212"/>
              <a:gd name="connsiteY3" fmla="*/ 695272 h 841212"/>
              <a:gd name="connsiteX4" fmla="*/ 525416 w 841212"/>
              <a:gd name="connsiteY4" fmla="*/ 702216 h 841212"/>
              <a:gd name="connsiteX5" fmla="*/ 495766 w 841212"/>
              <a:gd name="connsiteY5" fmla="*/ 712305 h 841212"/>
              <a:gd name="connsiteX6" fmla="*/ 488701 w 841212"/>
              <a:gd name="connsiteY6" fmla="*/ 713605 h 841212"/>
              <a:gd name="connsiteX7" fmla="*/ 419826 w 841212"/>
              <a:gd name="connsiteY7" fmla="*/ 718563 h 841212"/>
              <a:gd name="connsiteX8" fmla="*/ 354578 w 841212"/>
              <a:gd name="connsiteY8" fmla="*/ 713876 h 841212"/>
              <a:gd name="connsiteX9" fmla="*/ 344107 w 841212"/>
              <a:gd name="connsiteY9" fmla="*/ 711955 h 841212"/>
              <a:gd name="connsiteX10" fmla="*/ 323519 w 841212"/>
              <a:gd name="connsiteY10" fmla="*/ 704945 h 841212"/>
              <a:gd name="connsiteX11" fmla="*/ 295963 w 841212"/>
              <a:gd name="connsiteY11" fmla="*/ 694861 h 841212"/>
              <a:gd name="connsiteX12" fmla="*/ 272875 w 841212"/>
              <a:gd name="connsiteY12" fmla="*/ 682159 h 841212"/>
              <a:gd name="connsiteX13" fmla="*/ 253096 w 841212"/>
              <a:gd name="connsiteY13" fmla="*/ 670768 h 841212"/>
              <a:gd name="connsiteX14" fmla="*/ 670749 w 841212"/>
              <a:gd name="connsiteY14" fmla="*/ 252980 h 841212"/>
              <a:gd name="connsiteX15" fmla="*/ 679185 w 841212"/>
              <a:gd name="connsiteY15" fmla="*/ 267597 h 841212"/>
              <a:gd name="connsiteX16" fmla="*/ 695273 w 841212"/>
              <a:gd name="connsiteY16" fmla="*/ 296864 h 841212"/>
              <a:gd name="connsiteX17" fmla="*/ 702210 w 841212"/>
              <a:gd name="connsiteY17" fmla="*/ 315779 h 841212"/>
              <a:gd name="connsiteX18" fmla="*/ 712305 w 841212"/>
              <a:gd name="connsiteY18" fmla="*/ 345448 h 841212"/>
              <a:gd name="connsiteX19" fmla="*/ 713605 w 841212"/>
              <a:gd name="connsiteY19" fmla="*/ 352509 h 841212"/>
              <a:gd name="connsiteX20" fmla="*/ 718563 w 841212"/>
              <a:gd name="connsiteY20" fmla="*/ 421386 h 841212"/>
              <a:gd name="connsiteX21" fmla="*/ 713876 w 841212"/>
              <a:gd name="connsiteY21" fmla="*/ 486633 h 841212"/>
              <a:gd name="connsiteX22" fmla="*/ 711955 w 841212"/>
              <a:gd name="connsiteY22" fmla="*/ 497103 h 841212"/>
              <a:gd name="connsiteX23" fmla="*/ 704942 w 841212"/>
              <a:gd name="connsiteY23" fmla="*/ 517701 h 841212"/>
              <a:gd name="connsiteX24" fmla="*/ 694861 w 841212"/>
              <a:gd name="connsiteY24" fmla="*/ 545247 h 841212"/>
              <a:gd name="connsiteX25" fmla="*/ 682150 w 841212"/>
              <a:gd name="connsiteY25" fmla="*/ 568351 h 841212"/>
              <a:gd name="connsiteX26" fmla="*/ 670768 w 841212"/>
              <a:gd name="connsiteY26" fmla="*/ 588115 h 841212"/>
              <a:gd name="connsiteX27" fmla="*/ 503191 w 841212"/>
              <a:gd name="connsiteY27" fmla="*/ 420592 h 841212"/>
              <a:gd name="connsiteX28" fmla="*/ 170444 w 841212"/>
              <a:gd name="connsiteY28" fmla="*/ 253096 h 841212"/>
              <a:gd name="connsiteX29" fmla="*/ 338021 w 841212"/>
              <a:gd name="connsiteY29" fmla="*/ 420619 h 841212"/>
              <a:gd name="connsiteX30" fmla="*/ 170463 w 841212"/>
              <a:gd name="connsiteY30" fmla="*/ 588231 h 841212"/>
              <a:gd name="connsiteX31" fmla="*/ 161978 w 841212"/>
              <a:gd name="connsiteY31" fmla="*/ 573529 h 841212"/>
              <a:gd name="connsiteX32" fmla="*/ 145944 w 841212"/>
              <a:gd name="connsiteY32" fmla="*/ 544360 h 841212"/>
              <a:gd name="connsiteX33" fmla="*/ 138973 w 841212"/>
              <a:gd name="connsiteY33" fmla="*/ 525353 h 841212"/>
              <a:gd name="connsiteX34" fmla="*/ 128910 w 841212"/>
              <a:gd name="connsiteY34" fmla="*/ 495777 h 841212"/>
              <a:gd name="connsiteX35" fmla="*/ 127605 w 841212"/>
              <a:gd name="connsiteY35" fmla="*/ 488686 h 841212"/>
              <a:gd name="connsiteX36" fmla="*/ 122648 w 841212"/>
              <a:gd name="connsiteY36" fmla="*/ 419837 h 841212"/>
              <a:gd name="connsiteX37" fmla="*/ 127337 w 841212"/>
              <a:gd name="connsiteY37" fmla="*/ 354566 h 841212"/>
              <a:gd name="connsiteX38" fmla="*/ 129255 w 841212"/>
              <a:gd name="connsiteY38" fmla="*/ 344116 h 841212"/>
              <a:gd name="connsiteX39" fmla="*/ 136283 w 841212"/>
              <a:gd name="connsiteY39" fmla="*/ 323470 h 841212"/>
              <a:gd name="connsiteX40" fmla="*/ 146348 w 841212"/>
              <a:gd name="connsiteY40" fmla="*/ 295969 h 841212"/>
              <a:gd name="connsiteX41" fmla="*/ 159077 w 841212"/>
              <a:gd name="connsiteY41" fmla="*/ 272833 h 841212"/>
              <a:gd name="connsiteX42" fmla="*/ 252981 w 841212"/>
              <a:gd name="connsiteY42" fmla="*/ 170463 h 841212"/>
              <a:gd name="connsiteX43" fmla="*/ 267646 w 841212"/>
              <a:gd name="connsiteY43" fmla="*/ 161999 h 841212"/>
              <a:gd name="connsiteX44" fmla="*/ 296857 w 841212"/>
              <a:gd name="connsiteY44" fmla="*/ 145942 h 841212"/>
              <a:gd name="connsiteX45" fmla="*/ 315832 w 841212"/>
              <a:gd name="connsiteY45" fmla="*/ 138983 h 841212"/>
              <a:gd name="connsiteX46" fmla="*/ 345438 w 841212"/>
              <a:gd name="connsiteY46" fmla="*/ 128909 h 841212"/>
              <a:gd name="connsiteX47" fmla="*/ 352522 w 841212"/>
              <a:gd name="connsiteY47" fmla="*/ 127605 h 841212"/>
              <a:gd name="connsiteX48" fmla="*/ 421376 w 841212"/>
              <a:gd name="connsiteY48" fmla="*/ 122649 h 841212"/>
              <a:gd name="connsiteX49" fmla="*/ 486646 w 841212"/>
              <a:gd name="connsiteY49" fmla="*/ 127337 h 841212"/>
              <a:gd name="connsiteX50" fmla="*/ 497094 w 841212"/>
              <a:gd name="connsiteY50" fmla="*/ 129254 h 841212"/>
              <a:gd name="connsiteX51" fmla="*/ 517758 w 841212"/>
              <a:gd name="connsiteY51" fmla="*/ 136290 h 841212"/>
              <a:gd name="connsiteX52" fmla="*/ 545239 w 841212"/>
              <a:gd name="connsiteY52" fmla="*/ 146346 h 841212"/>
              <a:gd name="connsiteX53" fmla="*/ 568409 w 841212"/>
              <a:gd name="connsiteY53" fmla="*/ 159094 h 841212"/>
              <a:gd name="connsiteX54" fmla="*/ 588116 w 841212"/>
              <a:gd name="connsiteY54" fmla="*/ 170444 h 841212"/>
              <a:gd name="connsiteX55" fmla="*/ 420593 w 841212"/>
              <a:gd name="connsiteY55" fmla="*/ 338021 h 841212"/>
              <a:gd name="connsiteX56" fmla="*/ 123279 w 841212"/>
              <a:gd name="connsiteY56" fmla="*/ 123193 h 841212"/>
              <a:gd name="connsiteX57" fmla="*/ 123240 w 841212"/>
              <a:gd name="connsiteY57" fmla="*/ 123240 h 841212"/>
              <a:gd name="connsiteX58" fmla="*/ 123193 w 841212"/>
              <a:gd name="connsiteY58" fmla="*/ 123279 h 841212"/>
              <a:gd name="connsiteX59" fmla="*/ 0 w 841212"/>
              <a:gd name="connsiteY59" fmla="*/ 420606 h 841212"/>
              <a:gd name="connsiteX60" fmla="*/ 123193 w 841212"/>
              <a:gd name="connsiteY60" fmla="*/ 717933 h 841212"/>
              <a:gd name="connsiteX61" fmla="*/ 123238 w 841212"/>
              <a:gd name="connsiteY61" fmla="*/ 717971 h 841212"/>
              <a:gd name="connsiteX62" fmla="*/ 123279 w 841212"/>
              <a:gd name="connsiteY62" fmla="*/ 718019 h 841212"/>
              <a:gd name="connsiteX63" fmla="*/ 420606 w 841212"/>
              <a:gd name="connsiteY63" fmla="*/ 841212 h 841212"/>
              <a:gd name="connsiteX64" fmla="*/ 717933 w 841212"/>
              <a:gd name="connsiteY64" fmla="*/ 718019 h 841212"/>
              <a:gd name="connsiteX65" fmla="*/ 717972 w 841212"/>
              <a:gd name="connsiteY65" fmla="*/ 717972 h 841212"/>
              <a:gd name="connsiteX66" fmla="*/ 718019 w 841212"/>
              <a:gd name="connsiteY66" fmla="*/ 717933 h 841212"/>
              <a:gd name="connsiteX67" fmla="*/ 841212 w 841212"/>
              <a:gd name="connsiteY67" fmla="*/ 420606 h 841212"/>
              <a:gd name="connsiteX68" fmla="*/ 718019 w 841212"/>
              <a:gd name="connsiteY68" fmla="*/ 123279 h 841212"/>
              <a:gd name="connsiteX69" fmla="*/ 717971 w 841212"/>
              <a:gd name="connsiteY69" fmla="*/ 123239 h 841212"/>
              <a:gd name="connsiteX70" fmla="*/ 717933 w 841212"/>
              <a:gd name="connsiteY70" fmla="*/ 123193 h 841212"/>
              <a:gd name="connsiteX71" fmla="*/ 420606 w 841212"/>
              <a:gd name="connsiteY71" fmla="*/ 0 h 841212"/>
              <a:gd name="connsiteX72" fmla="*/ 123279 w 841212"/>
              <a:gd name="connsiteY72" fmla="*/ 123193 h 84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841212" h="841212">
                <a:moveTo>
                  <a:pt x="420619" y="503190"/>
                </a:moveTo>
                <a:lnTo>
                  <a:pt x="588232" y="670749"/>
                </a:lnTo>
                <a:lnTo>
                  <a:pt x="573588" y="679200"/>
                </a:lnTo>
                <a:lnTo>
                  <a:pt x="544350" y="695272"/>
                </a:lnTo>
                <a:lnTo>
                  <a:pt x="525416" y="702216"/>
                </a:lnTo>
                <a:lnTo>
                  <a:pt x="495766" y="712305"/>
                </a:lnTo>
                <a:lnTo>
                  <a:pt x="488701" y="713605"/>
                </a:lnTo>
                <a:lnTo>
                  <a:pt x="419826" y="718563"/>
                </a:lnTo>
                <a:lnTo>
                  <a:pt x="354578" y="713876"/>
                </a:lnTo>
                <a:lnTo>
                  <a:pt x="344107" y="711955"/>
                </a:lnTo>
                <a:lnTo>
                  <a:pt x="323519" y="704945"/>
                </a:lnTo>
                <a:lnTo>
                  <a:pt x="295963" y="694861"/>
                </a:lnTo>
                <a:lnTo>
                  <a:pt x="272875" y="682159"/>
                </a:lnTo>
                <a:lnTo>
                  <a:pt x="253096" y="670768"/>
                </a:lnTo>
                <a:close/>
                <a:moveTo>
                  <a:pt x="670749" y="252980"/>
                </a:moveTo>
                <a:lnTo>
                  <a:pt x="679185" y="267597"/>
                </a:lnTo>
                <a:lnTo>
                  <a:pt x="695273" y="296864"/>
                </a:lnTo>
                <a:lnTo>
                  <a:pt x="702210" y="315779"/>
                </a:lnTo>
                <a:lnTo>
                  <a:pt x="712305" y="345448"/>
                </a:lnTo>
                <a:lnTo>
                  <a:pt x="713605" y="352509"/>
                </a:lnTo>
                <a:lnTo>
                  <a:pt x="718563" y="421386"/>
                </a:lnTo>
                <a:lnTo>
                  <a:pt x="713876" y="486633"/>
                </a:lnTo>
                <a:lnTo>
                  <a:pt x="711955" y="497103"/>
                </a:lnTo>
                <a:lnTo>
                  <a:pt x="704942" y="517701"/>
                </a:lnTo>
                <a:lnTo>
                  <a:pt x="694861" y="545247"/>
                </a:lnTo>
                <a:lnTo>
                  <a:pt x="682150" y="568351"/>
                </a:lnTo>
                <a:lnTo>
                  <a:pt x="670768" y="588115"/>
                </a:lnTo>
                <a:lnTo>
                  <a:pt x="503191" y="420592"/>
                </a:lnTo>
                <a:close/>
                <a:moveTo>
                  <a:pt x="170444" y="253096"/>
                </a:moveTo>
                <a:lnTo>
                  <a:pt x="338021" y="420619"/>
                </a:lnTo>
                <a:lnTo>
                  <a:pt x="170463" y="588231"/>
                </a:lnTo>
                <a:lnTo>
                  <a:pt x="161978" y="573529"/>
                </a:lnTo>
                <a:lnTo>
                  <a:pt x="145944" y="544360"/>
                </a:lnTo>
                <a:lnTo>
                  <a:pt x="138973" y="525353"/>
                </a:lnTo>
                <a:lnTo>
                  <a:pt x="128910" y="495777"/>
                </a:lnTo>
                <a:lnTo>
                  <a:pt x="127605" y="488686"/>
                </a:lnTo>
                <a:lnTo>
                  <a:pt x="122648" y="419837"/>
                </a:lnTo>
                <a:lnTo>
                  <a:pt x="127337" y="354566"/>
                </a:lnTo>
                <a:lnTo>
                  <a:pt x="129255" y="344116"/>
                </a:lnTo>
                <a:lnTo>
                  <a:pt x="136283" y="323470"/>
                </a:lnTo>
                <a:lnTo>
                  <a:pt x="146348" y="295969"/>
                </a:lnTo>
                <a:lnTo>
                  <a:pt x="159077" y="272833"/>
                </a:lnTo>
                <a:close/>
                <a:moveTo>
                  <a:pt x="252981" y="170463"/>
                </a:moveTo>
                <a:lnTo>
                  <a:pt x="267646" y="161999"/>
                </a:lnTo>
                <a:lnTo>
                  <a:pt x="296857" y="145942"/>
                </a:lnTo>
                <a:lnTo>
                  <a:pt x="315832" y="138983"/>
                </a:lnTo>
                <a:lnTo>
                  <a:pt x="345438" y="128909"/>
                </a:lnTo>
                <a:lnTo>
                  <a:pt x="352522" y="127605"/>
                </a:lnTo>
                <a:lnTo>
                  <a:pt x="421376" y="122649"/>
                </a:lnTo>
                <a:lnTo>
                  <a:pt x="486646" y="127337"/>
                </a:lnTo>
                <a:lnTo>
                  <a:pt x="497094" y="129254"/>
                </a:lnTo>
                <a:lnTo>
                  <a:pt x="517758" y="136290"/>
                </a:lnTo>
                <a:lnTo>
                  <a:pt x="545239" y="146346"/>
                </a:lnTo>
                <a:lnTo>
                  <a:pt x="568409" y="159094"/>
                </a:lnTo>
                <a:lnTo>
                  <a:pt x="588116" y="170444"/>
                </a:lnTo>
                <a:lnTo>
                  <a:pt x="420593" y="338021"/>
                </a:lnTo>
                <a:close/>
                <a:moveTo>
                  <a:pt x="123279" y="123193"/>
                </a:moveTo>
                <a:lnTo>
                  <a:pt x="123240" y="123240"/>
                </a:lnTo>
                <a:lnTo>
                  <a:pt x="123193" y="123279"/>
                </a:lnTo>
                <a:cubicBezTo>
                  <a:pt x="47078" y="199371"/>
                  <a:pt x="0" y="304492"/>
                  <a:pt x="0" y="420606"/>
                </a:cubicBezTo>
                <a:cubicBezTo>
                  <a:pt x="0" y="536720"/>
                  <a:pt x="47078" y="641841"/>
                  <a:pt x="123193" y="717933"/>
                </a:cubicBezTo>
                <a:lnTo>
                  <a:pt x="123238" y="717971"/>
                </a:lnTo>
                <a:lnTo>
                  <a:pt x="123279" y="718019"/>
                </a:lnTo>
                <a:cubicBezTo>
                  <a:pt x="199371" y="794134"/>
                  <a:pt x="304493" y="841212"/>
                  <a:pt x="420606" y="841212"/>
                </a:cubicBezTo>
                <a:cubicBezTo>
                  <a:pt x="536719" y="841212"/>
                  <a:pt x="641840" y="794134"/>
                  <a:pt x="717933" y="718019"/>
                </a:cubicBezTo>
                <a:lnTo>
                  <a:pt x="717972" y="717972"/>
                </a:lnTo>
                <a:lnTo>
                  <a:pt x="718019" y="717933"/>
                </a:lnTo>
                <a:cubicBezTo>
                  <a:pt x="794134" y="641841"/>
                  <a:pt x="841212" y="536720"/>
                  <a:pt x="841212" y="420606"/>
                </a:cubicBezTo>
                <a:cubicBezTo>
                  <a:pt x="841212" y="304493"/>
                  <a:pt x="794134" y="199372"/>
                  <a:pt x="718019" y="123279"/>
                </a:cubicBezTo>
                <a:lnTo>
                  <a:pt x="717971" y="123239"/>
                </a:lnTo>
                <a:lnTo>
                  <a:pt x="717933" y="123193"/>
                </a:lnTo>
                <a:cubicBezTo>
                  <a:pt x="641840" y="47078"/>
                  <a:pt x="536719" y="0"/>
                  <a:pt x="420606" y="0"/>
                </a:cubicBezTo>
                <a:cubicBezTo>
                  <a:pt x="304492" y="0"/>
                  <a:pt x="199371" y="47078"/>
                  <a:pt x="123279" y="1231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C815BB7-2EA9-8B6C-E5E9-0A0310575F92}"/>
              </a:ext>
            </a:extLst>
          </p:cNvPr>
          <p:cNvSpPr/>
          <p:nvPr/>
        </p:nvSpPr>
        <p:spPr>
          <a:xfrm>
            <a:off x="14454490" y="5258806"/>
            <a:ext cx="322677" cy="3292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BF1D06E-BA86-CD9D-729F-B0F0A88C0646}"/>
              </a:ext>
            </a:extLst>
          </p:cNvPr>
          <p:cNvGrpSpPr/>
          <p:nvPr/>
        </p:nvGrpSpPr>
        <p:grpSpPr>
          <a:xfrm>
            <a:off x="14437978" y="5300562"/>
            <a:ext cx="355699" cy="271419"/>
            <a:chOff x="11484865" y="9284813"/>
            <a:chExt cx="909565" cy="659627"/>
          </a:xfrm>
          <a:solidFill>
            <a:schemeClr val="tx1"/>
          </a:solidFill>
        </p:grpSpPr>
        <p:sp>
          <p:nvSpPr>
            <p:cNvPr id="590" name="Block Arc 589">
              <a:extLst>
                <a:ext uri="{FF2B5EF4-FFF2-40B4-BE49-F238E27FC236}">
                  <a16:creationId xmlns:a16="http://schemas.microsoft.com/office/drawing/2014/main" id="{2A4B9D61-BC74-CE8B-A562-A8FD8E92E662}"/>
                </a:ext>
              </a:extLst>
            </p:cNvPr>
            <p:cNvSpPr/>
            <p:nvPr/>
          </p:nvSpPr>
          <p:spPr>
            <a:xfrm rot="10800000">
              <a:off x="11484865" y="9342572"/>
              <a:ext cx="495587" cy="545146"/>
            </a:xfrm>
            <a:prstGeom prst="blockArc">
              <a:avLst>
                <a:gd name="adj1" fmla="val 10800000"/>
                <a:gd name="adj2" fmla="val 0"/>
                <a:gd name="adj3" fmla="val 1589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1" name="Block Arc 590">
              <a:extLst>
                <a:ext uri="{FF2B5EF4-FFF2-40B4-BE49-F238E27FC236}">
                  <a16:creationId xmlns:a16="http://schemas.microsoft.com/office/drawing/2014/main" id="{318D9360-E751-EAC3-EFBD-1D06D99ED564}"/>
                </a:ext>
              </a:extLst>
            </p:cNvPr>
            <p:cNvSpPr/>
            <p:nvPr/>
          </p:nvSpPr>
          <p:spPr>
            <a:xfrm>
              <a:off x="11898844" y="9284813"/>
              <a:ext cx="495586" cy="659627"/>
            </a:xfrm>
            <a:prstGeom prst="blockArc">
              <a:avLst>
                <a:gd name="adj1" fmla="val 10800000"/>
                <a:gd name="adj2" fmla="val 21432324"/>
                <a:gd name="adj3" fmla="val 1889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EB3BB0BF-ECAB-8CC5-925E-136A5524CAED}"/>
              </a:ext>
            </a:extLst>
          </p:cNvPr>
          <p:cNvCxnSpPr>
            <a:cxnSpLocks/>
            <a:stCxn id="591" idx="1"/>
            <a:endCxn id="587" idx="68"/>
          </p:cNvCxnSpPr>
          <p:nvPr/>
        </p:nvCxnSpPr>
        <p:spPr>
          <a:xfrm flipV="1">
            <a:off x="14775324" y="5431999"/>
            <a:ext cx="314507" cy="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Chevron 592">
            <a:extLst>
              <a:ext uri="{FF2B5EF4-FFF2-40B4-BE49-F238E27FC236}">
                <a16:creationId xmlns:a16="http://schemas.microsoft.com/office/drawing/2014/main" id="{9CF31089-CCFA-4F61-5A2F-B97CB85F163F}"/>
              </a:ext>
            </a:extLst>
          </p:cNvPr>
          <p:cNvSpPr/>
          <p:nvPr/>
        </p:nvSpPr>
        <p:spPr>
          <a:xfrm>
            <a:off x="14883082" y="5313327"/>
            <a:ext cx="238155" cy="23815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94" name="Table 593">
            <a:extLst>
              <a:ext uri="{FF2B5EF4-FFF2-40B4-BE49-F238E27FC236}">
                <a16:creationId xmlns:a16="http://schemas.microsoft.com/office/drawing/2014/main" id="{0E680702-E548-9A39-73FA-65F744E510FB}"/>
              </a:ext>
            </a:extLst>
          </p:cNvPr>
          <p:cNvGraphicFramePr>
            <a:graphicFrameLocks noGrp="1"/>
          </p:cNvGraphicFramePr>
          <p:nvPr/>
        </p:nvGraphicFramePr>
        <p:xfrm>
          <a:off x="1551555" y="10569681"/>
          <a:ext cx="5177834" cy="176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44">
                  <a:extLst>
                    <a:ext uri="{9D8B030D-6E8A-4147-A177-3AD203B41FA5}">
                      <a16:colId xmlns:a16="http://schemas.microsoft.com/office/drawing/2014/main" val="3397622280"/>
                    </a:ext>
                  </a:extLst>
                </a:gridCol>
                <a:gridCol w="817790">
                  <a:extLst>
                    <a:ext uri="{9D8B030D-6E8A-4147-A177-3AD203B41FA5}">
                      <a16:colId xmlns:a16="http://schemas.microsoft.com/office/drawing/2014/main" val="1145022172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997794060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2179902479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1089073686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388930942"/>
                    </a:ext>
                  </a:extLst>
                </a:gridCol>
              </a:tblGrid>
              <a:tr h="6251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Multi-Attention Head</a:t>
                      </a:r>
                      <a:endParaRPr lang="en-US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157777"/>
                  </a:ext>
                </a:extLst>
              </a:tr>
              <a:tr h="43643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5580"/>
                  </a:ext>
                </a:extLst>
              </a:tr>
              <a:tr h="704896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latin typeface="Avenir Book" panose="02000503020000020003" pitchFamily="2" charset="0"/>
                        </a:rPr>
                        <a:t>Dense</a:t>
                      </a:r>
                      <a:endParaRPr lang="en-US" b="1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ReLU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8036"/>
                  </a:ext>
                </a:extLst>
              </a:tr>
            </a:tbl>
          </a:graphicData>
        </a:graphic>
      </p:graphicFrame>
      <p:sp>
        <p:nvSpPr>
          <p:cNvPr id="595" name="TextBox 594">
            <a:extLst>
              <a:ext uri="{FF2B5EF4-FFF2-40B4-BE49-F238E27FC236}">
                <a16:creationId xmlns:a16="http://schemas.microsoft.com/office/drawing/2014/main" id="{F83A15F7-25BF-7687-F398-B6FEDB1C2B26}"/>
              </a:ext>
            </a:extLst>
          </p:cNvPr>
          <p:cNvSpPr txBox="1"/>
          <p:nvPr/>
        </p:nvSpPr>
        <p:spPr>
          <a:xfrm>
            <a:off x="-542608" y="11122013"/>
            <a:ext cx="177209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×</a:t>
            </a:r>
            <a:r>
              <a:rPr lang="en-US" sz="2000" dirty="0">
                <a:latin typeface="Avenir Book" panose="02000503020000020003" pitchFamily="2" charset="0"/>
              </a:rPr>
              <a:t>8</a:t>
            </a:r>
            <a:r>
              <a:rPr lang="en-US" sz="1100" dirty="0">
                <a:latin typeface="Avenir Book" panose="02000503020000020003" pitchFamily="2" charset="0"/>
              </a:rPr>
              <a:t> </a:t>
            </a:r>
          </a:p>
          <a:p>
            <a:pPr algn="r"/>
            <a:r>
              <a:rPr lang="en-US" sz="1100" dirty="0">
                <a:latin typeface="Avenir Book" panose="02000503020000020003" pitchFamily="2" charset="0"/>
              </a:rPr>
              <a:t>Attention Blocks</a:t>
            </a:r>
          </a:p>
        </p:txBody>
      </p:sp>
      <p:sp>
        <p:nvSpPr>
          <p:cNvPr id="596" name="Right Brace 595">
            <a:extLst>
              <a:ext uri="{FF2B5EF4-FFF2-40B4-BE49-F238E27FC236}">
                <a16:creationId xmlns:a16="http://schemas.microsoft.com/office/drawing/2014/main" id="{D2A8F67F-B81D-8569-9F68-853CE3C121D3}"/>
              </a:ext>
            </a:extLst>
          </p:cNvPr>
          <p:cNvSpPr/>
          <p:nvPr/>
        </p:nvSpPr>
        <p:spPr>
          <a:xfrm rot="10800000">
            <a:off x="1178103" y="10569680"/>
            <a:ext cx="300297" cy="17664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7184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31738</TotalTime>
  <Words>456</Words>
  <Application>Microsoft Office PowerPoint</Application>
  <PresentationFormat>Custom</PresentationFormat>
  <Paragraphs>380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Norman</cp:lastModifiedBy>
  <cp:revision>156</cp:revision>
  <dcterms:created xsi:type="dcterms:W3CDTF">2023-03-23T15:44:16Z</dcterms:created>
  <dcterms:modified xsi:type="dcterms:W3CDTF">2023-12-30T03:06:40Z</dcterms:modified>
</cp:coreProperties>
</file>