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4"/>
  </p:normalViewPr>
  <p:slideViewPr>
    <p:cSldViewPr snapToGrid="0">
      <p:cViewPr>
        <p:scale>
          <a:sx n="153" d="100"/>
          <a:sy n="153" d="100"/>
        </p:scale>
        <p:origin x="-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FC06-A0A7-3BC5-9FEC-1963780E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34EA-DDBC-218B-38D7-6CA5725B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8ACF-AA10-AE94-4CEB-6AC4DCE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D725-4DFC-FF64-BC9F-D4BA829E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91D-59BA-7DEB-625D-F343589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FF6-39FB-95A7-EC76-68D1D58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7BDA-3705-839D-42DF-9314AEE3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972A-43DB-6F4D-9763-A6A83CF7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7BBE-7C47-BB20-8E9D-7290187A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D6B7-7B04-7098-E2F9-8DCCB8F8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1888-4F0B-55B1-C8D9-738E1FF7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24600-9EE9-908C-DFEB-6177703C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F13-4A73-FEC5-791F-D9D4F99B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2EE9-585B-F5BD-BBBF-A9BBC53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B166-2421-C2D1-A7CB-82E1DF6E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CF5-E584-00A0-D4B4-6CF7A898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EB73-F9B9-1B32-3411-686DAC35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E4FD-DCD2-2198-BE97-CF17329F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3115-B0EC-4D26-5EA3-A6A7AD21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525A-342B-0325-56A5-B848E2FC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9C3-9737-3BC2-C229-D1B1D18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43CB-7AF7-57BF-C093-EEAA529F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38A-B0F0-64DE-5377-61DB090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BCC1-192E-9991-DC1A-6297E200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7530-79E3-168B-9676-C2C30E5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5163-3B73-D1B0-7160-526FED8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1EB-0CAC-2687-B7B0-CE6D7955E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2EDE-1BA3-0475-6259-D596AF88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47B7-28B8-033A-E0EE-C7F678D6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646B-C089-F307-36A3-DB4606EF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CE7A-3054-1351-C0E0-94FBB4BF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A71A-5CAD-6CF9-AE40-1DDEA27D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D2A1-FC58-9719-E4A0-F7F6164D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5842-FD9D-D18C-7D9A-F037E2AF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30C2-C527-D4F1-8AC2-4BF0296D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26A9-FC21-D1C0-F437-31ADD614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A3B47-0CC4-064E-4703-F23EB8DA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8067-61F8-3B3E-6326-9050E46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D1579-3673-97B6-60FC-B7A3BD40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D5C8-2F5B-580B-3337-159B83E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8590-337F-451C-F503-5C27BD9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7E9FD-D6AF-BF85-3054-2F866CD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6E1B-F10A-9C7D-39D7-A9E10FB8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BDC21-866D-0E37-0937-16763562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25510-CAF7-5CC5-40C6-EBE0BE4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3D14-192F-3A41-8088-A5C2E73F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77C7-63BE-3404-ABBD-F16AF700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2C5E-5F35-9C22-CEA0-42278586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757-1D7C-EBFD-79C4-76C7F4B4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83B3-9F68-8EE8-1B30-B7C76C97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D8C7-E7E8-07EA-CEC9-E30DB528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51DD-0F72-D771-E4B5-C9E42062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C34A-6FE3-D945-BAA2-3D0468F7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49B6D-5EAB-70A4-EA29-3FE9620DB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1CD9A-D58D-D761-1EB2-564EA454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2A49-6F47-D49F-D47B-8C00362F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E300-B3A4-23B9-6048-A10A57F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C92D-D433-DC5A-C015-2756AAA1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566A-F548-84A2-FE81-ED790E07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A1304-E8B9-C9E9-13C6-91350296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37A7-D640-8D8C-CBCB-2965EFDC4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4111-D618-E947-A505-CB296B3AF6B7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DDC-1BC4-C5B7-5C46-8E44F43A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C19F-FF48-B4DF-897F-406A287F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CAEE0-FCDD-4755-BAC5-08445FCFDEF9}"/>
              </a:ext>
            </a:extLst>
          </p:cNvPr>
          <p:cNvSpPr/>
          <p:nvPr/>
        </p:nvSpPr>
        <p:spPr>
          <a:xfrm>
            <a:off x="4506112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485A-88FE-CBFD-1D59-4135FC98FFFE}"/>
              </a:ext>
            </a:extLst>
          </p:cNvPr>
          <p:cNvSpPr/>
          <p:nvPr/>
        </p:nvSpPr>
        <p:spPr>
          <a:xfrm>
            <a:off x="4506112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6FF779-3E37-CD2B-F3E4-26ECDD872D1A}"/>
              </a:ext>
            </a:extLst>
          </p:cNvPr>
          <p:cNvGrpSpPr/>
          <p:nvPr/>
        </p:nvGrpSpPr>
        <p:grpSpPr>
          <a:xfrm>
            <a:off x="5091123" y="727962"/>
            <a:ext cx="87649" cy="2299084"/>
            <a:chOff x="4076798" y="2442743"/>
            <a:chExt cx="0" cy="15976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CBAA1F-818D-F480-BBEC-AF06EEB51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98" y="3212275"/>
              <a:ext cx="0" cy="8280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5033D3-F524-610E-390D-DF9D0EA73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98" y="2442743"/>
              <a:ext cx="0" cy="8280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FF7D34-D0F8-A94C-D307-1C7880B939E3}"/>
              </a:ext>
            </a:extLst>
          </p:cNvPr>
          <p:cNvGrpSpPr/>
          <p:nvPr/>
        </p:nvGrpSpPr>
        <p:grpSpPr>
          <a:xfrm>
            <a:off x="5186171" y="727962"/>
            <a:ext cx="309" cy="2299084"/>
            <a:chOff x="4171845" y="1741275"/>
            <a:chExt cx="309" cy="229908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DBF2F6-DA75-B726-95FC-CC4DF65267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BA45E0-F731-A682-A729-B43C5DB2CD2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1A6A4A-26F8-BB1A-06E9-01F54DC36CF3}"/>
              </a:ext>
            </a:extLst>
          </p:cNvPr>
          <p:cNvCxnSpPr>
            <a:cxnSpLocks/>
          </p:cNvCxnSpPr>
          <p:nvPr/>
        </p:nvCxnSpPr>
        <p:spPr>
          <a:xfrm>
            <a:off x="6013839" y="727961"/>
            <a:ext cx="0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1F38B7-006B-CCC9-D88C-9D0578EA3890}"/>
                  </a:ext>
                </a:extLst>
              </p:cNvPr>
              <p:cNvSpPr txBox="1"/>
              <p:nvPr/>
            </p:nvSpPr>
            <p:spPr>
              <a:xfrm>
                <a:off x="6013530" y="1692837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1F38B7-006B-CCC9-D88C-9D0578EA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30" y="1692837"/>
                <a:ext cx="350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6D44442-A858-9B14-567A-587590619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" t="839" r="90463" b="84684"/>
          <a:stretch/>
        </p:blipFill>
        <p:spPr>
          <a:xfrm>
            <a:off x="3401421" y="954504"/>
            <a:ext cx="546264" cy="6115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7E94AC2-6A43-77A2-8575-AE119A41511C}"/>
              </a:ext>
            </a:extLst>
          </p:cNvPr>
          <p:cNvSpPr/>
          <p:nvPr/>
        </p:nvSpPr>
        <p:spPr>
          <a:xfrm>
            <a:off x="4274543" y="727961"/>
            <a:ext cx="175907" cy="2299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/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926C8568-946B-B5D0-61DC-2860E5456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87" t="3458" r="26556" b="4345"/>
          <a:stretch/>
        </p:blipFill>
        <p:spPr>
          <a:xfrm>
            <a:off x="2085746" y="605580"/>
            <a:ext cx="1103969" cy="21956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13B29F-3A94-989F-6C3B-0EF53FF8D026}"/>
              </a:ext>
            </a:extLst>
          </p:cNvPr>
          <p:cNvSpPr txBox="1"/>
          <p:nvPr/>
        </p:nvSpPr>
        <p:spPr>
          <a:xfrm>
            <a:off x="1467427" y="2738504"/>
            <a:ext cx="2746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The observer on the train measures the time it takes for a photon to travel from mirror A to B and back again.  </a:t>
            </a:r>
          </a:p>
        </p:txBody>
      </p:sp>
    </p:spTree>
    <p:extLst>
      <p:ext uri="{BB962C8B-B14F-4D97-AF65-F5344CB8AC3E}">
        <p14:creationId xmlns:p14="http://schemas.microsoft.com/office/powerpoint/2010/main" val="2438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CAEE0-FCDD-4755-BAC5-08445FCFDEF9}"/>
              </a:ext>
            </a:extLst>
          </p:cNvPr>
          <p:cNvSpPr/>
          <p:nvPr/>
        </p:nvSpPr>
        <p:spPr>
          <a:xfrm>
            <a:off x="4506112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485A-88FE-CBFD-1D59-4135FC98FFFE}"/>
              </a:ext>
            </a:extLst>
          </p:cNvPr>
          <p:cNvSpPr/>
          <p:nvPr/>
        </p:nvSpPr>
        <p:spPr>
          <a:xfrm>
            <a:off x="4506112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DBF2F6-DA75-B726-95FC-CC4DF65267D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144191" y="727962"/>
            <a:ext cx="1542166" cy="22990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6D44442-A858-9B14-567A-58759061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" t="839" r="90463" b="84684"/>
          <a:stretch/>
        </p:blipFill>
        <p:spPr>
          <a:xfrm>
            <a:off x="3401421" y="954504"/>
            <a:ext cx="546264" cy="6115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7E94AC2-6A43-77A2-8575-AE119A41511C}"/>
              </a:ext>
            </a:extLst>
          </p:cNvPr>
          <p:cNvSpPr/>
          <p:nvPr/>
        </p:nvSpPr>
        <p:spPr>
          <a:xfrm>
            <a:off x="4274543" y="727961"/>
            <a:ext cx="175907" cy="2299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/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926C8568-946B-B5D0-61DC-2860E5456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7" t="3458" r="26556" b="4345"/>
          <a:stretch/>
        </p:blipFill>
        <p:spPr>
          <a:xfrm>
            <a:off x="798961" y="2635376"/>
            <a:ext cx="1103969" cy="21956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13B29F-3A94-989F-6C3B-0EF53FF8D026}"/>
              </a:ext>
            </a:extLst>
          </p:cNvPr>
          <p:cNvSpPr txBox="1"/>
          <p:nvPr/>
        </p:nvSpPr>
        <p:spPr>
          <a:xfrm>
            <a:off x="2134499" y="4256840"/>
            <a:ext cx="2746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The observer on the train measures the time it takes for a photon to travel from mirror A to B and back again.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A68E4-04B9-34EF-4634-04BF5161C275}"/>
              </a:ext>
            </a:extLst>
          </p:cNvPr>
          <p:cNvSpPr/>
          <p:nvPr/>
        </p:nvSpPr>
        <p:spPr>
          <a:xfrm>
            <a:off x="6048278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64AFD-0EC3-E602-18AA-B6F96EA8E06D}"/>
              </a:ext>
            </a:extLst>
          </p:cNvPr>
          <p:cNvSpPr/>
          <p:nvPr/>
        </p:nvSpPr>
        <p:spPr>
          <a:xfrm>
            <a:off x="6048278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003CD-EEDC-9450-E078-0A6272561E6C}"/>
              </a:ext>
            </a:extLst>
          </p:cNvPr>
          <p:cNvSpPr/>
          <p:nvPr/>
        </p:nvSpPr>
        <p:spPr>
          <a:xfrm>
            <a:off x="7577377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83634-1BDD-49D3-273D-B1F274600952}"/>
              </a:ext>
            </a:extLst>
          </p:cNvPr>
          <p:cNvSpPr/>
          <p:nvPr/>
        </p:nvSpPr>
        <p:spPr>
          <a:xfrm>
            <a:off x="7577377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F0BFE5-F237-E5D7-148B-C908F68513F4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H="1" flipV="1">
            <a:off x="6686357" y="727962"/>
            <a:ext cx="1529099" cy="229908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ED848-C878-436E-40ED-3B4B249B5E9D}"/>
              </a:ext>
            </a:extLst>
          </p:cNvPr>
          <p:cNvCxnSpPr>
            <a:cxnSpLocks/>
          </p:cNvCxnSpPr>
          <p:nvPr/>
        </p:nvCxnSpPr>
        <p:spPr>
          <a:xfrm>
            <a:off x="9085104" y="727961"/>
            <a:ext cx="0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5C3E-A4FB-63F2-FEDE-F7FD6D3EE9E8}"/>
                  </a:ext>
                </a:extLst>
              </p:cNvPr>
              <p:cNvSpPr txBox="1"/>
              <p:nvPr/>
            </p:nvSpPr>
            <p:spPr>
              <a:xfrm>
                <a:off x="9084795" y="1692837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5C3E-A4FB-63F2-FEDE-F7FD6D3E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795" y="1692837"/>
                <a:ext cx="3503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43F2F-521E-B5CE-7F96-43A80BCA1919}"/>
              </a:ext>
            </a:extLst>
          </p:cNvPr>
          <p:cNvCxnSpPr>
            <a:cxnSpLocks/>
          </p:cNvCxnSpPr>
          <p:nvPr/>
        </p:nvCxnSpPr>
        <p:spPr>
          <a:xfrm flipH="1">
            <a:off x="5877317" y="727961"/>
            <a:ext cx="826260" cy="121073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6AD98-745F-0726-2E6C-420B698FFC9C}"/>
              </a:ext>
            </a:extLst>
          </p:cNvPr>
          <p:cNvCxnSpPr>
            <a:cxnSpLocks/>
          </p:cNvCxnSpPr>
          <p:nvPr/>
        </p:nvCxnSpPr>
        <p:spPr>
          <a:xfrm flipH="1" flipV="1">
            <a:off x="7450906" y="1877503"/>
            <a:ext cx="766707" cy="114954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Norman</dc:creator>
  <cp:lastModifiedBy>Michael Norman</cp:lastModifiedBy>
  <cp:revision>3</cp:revision>
  <dcterms:created xsi:type="dcterms:W3CDTF">2023-12-31T15:26:48Z</dcterms:created>
  <dcterms:modified xsi:type="dcterms:W3CDTF">2023-12-31T16:03:21Z</dcterms:modified>
</cp:coreProperties>
</file>