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72" r:id="rId16"/>
    <p:sldId id="269" r:id="rId17"/>
    <p:sldId id="273" r:id="rId18"/>
    <p:sldId id="270" r:id="rId19"/>
    <p:sldId id="274" r:id="rId20"/>
    <p:sldId id="276" r:id="rId21"/>
    <p:sldId id="275" r:id="rId22"/>
    <p:sldId id="278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>
        <p:scale>
          <a:sx n="71" d="100"/>
          <a:sy n="71" d="100"/>
        </p:scale>
        <p:origin x="-13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EB467-B1C6-4DE2-975E-97FF1AAF03B5}" type="datetimeFigureOut">
              <a:rPr lang="pl-PL" smtClean="0"/>
              <a:t>2019-12-16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847460-7DCC-435F-A553-0C0F99642F0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Waterjet</a:t>
            </a:r>
            <a:r>
              <a:rPr lang="pl-PL" dirty="0" smtClean="0"/>
              <a:t> </a:t>
            </a:r>
            <a:r>
              <a:rPr lang="pl-PL" dirty="0" err="1" smtClean="0"/>
              <a:t>cutting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 smtClean="0"/>
              <a:t>Authors</a:t>
            </a:r>
            <a:r>
              <a:rPr lang="pl-PL" dirty="0" smtClean="0"/>
              <a:t>: </a:t>
            </a:r>
            <a:r>
              <a:rPr lang="pl-PL" dirty="0" err="1" smtClean="0"/>
              <a:t>Michal</a:t>
            </a:r>
            <a:r>
              <a:rPr lang="pl-PL" dirty="0" smtClean="0"/>
              <a:t> </a:t>
            </a:r>
            <a:r>
              <a:rPr lang="pl-PL" dirty="0" err="1" smtClean="0"/>
              <a:t>Komala</a:t>
            </a:r>
            <a:r>
              <a:rPr lang="pl-PL" dirty="0" smtClean="0"/>
              <a:t>, </a:t>
            </a:r>
            <a:r>
              <a:rPr lang="pl-PL" dirty="0" err="1" smtClean="0"/>
              <a:t>Nerea</a:t>
            </a:r>
            <a:r>
              <a:rPr lang="pl-PL" dirty="0" smtClean="0"/>
              <a:t> Fernandez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 </a:t>
            </a:r>
            <a:r>
              <a:rPr lang="pl-PL" dirty="0" err="1" smtClean="0"/>
              <a:t>need</a:t>
            </a:r>
            <a:r>
              <a:rPr lang="pl-PL" dirty="0" smtClean="0"/>
              <a:t> to place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kind</a:t>
            </a:r>
            <a:r>
              <a:rPr lang="pl-PL" dirty="0" smtClean="0"/>
              <a:t> of </a:t>
            </a:r>
            <a:r>
              <a:rPr lang="pl-PL" dirty="0" err="1" smtClean="0"/>
              <a:t>sensors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to lock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door</a:t>
            </a:r>
            <a:r>
              <a:rPr lang="pl-PL" dirty="0" smtClean="0"/>
              <a:t>.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smtClean="0"/>
              <a:t>so </a:t>
            </a:r>
            <a:r>
              <a:rPr lang="pl-PL" dirty="0" err="1" smtClean="0"/>
              <a:t>it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complicate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escape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of</a:t>
            </a:r>
          </a:p>
          <a:p>
            <a:pPr>
              <a:buNone/>
            </a:pPr>
            <a:r>
              <a:rPr lang="pl-PL" dirty="0" err="1" smtClean="0"/>
              <a:t>emergency</a:t>
            </a:r>
            <a:r>
              <a:rPr lang="pl-PL" dirty="0" smtClean="0"/>
              <a:t>.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requirement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authorized</a:t>
            </a:r>
            <a:r>
              <a:rPr lang="pl-PL" dirty="0" smtClean="0"/>
              <a:t> person (operator)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allowed</a:t>
            </a:r>
            <a:r>
              <a:rPr lang="pl-PL" dirty="0" smtClean="0"/>
              <a:t> to go</a:t>
            </a:r>
          </a:p>
          <a:p>
            <a:pPr>
              <a:buNone/>
            </a:pPr>
            <a:r>
              <a:rPr lang="pl-PL" dirty="0" err="1" smtClean="0"/>
              <a:t>inside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Doors</a:t>
            </a:r>
            <a:r>
              <a:rPr lang="pl-PL" dirty="0" smtClean="0"/>
              <a:t> </a:t>
            </a:r>
            <a:r>
              <a:rPr lang="pl-PL" dirty="0" err="1" smtClean="0"/>
              <a:t>safety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Floor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tha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anti-slipes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tiles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> drops </a:t>
            </a:r>
            <a:r>
              <a:rPr lang="pl-PL" dirty="0" err="1" smtClean="0"/>
              <a:t>outside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working</a:t>
            </a:r>
            <a:r>
              <a:rPr lang="pl-PL" dirty="0" smtClean="0"/>
              <a:t> </a:t>
            </a:r>
            <a:r>
              <a:rPr lang="pl-PL" dirty="0" err="1" smtClean="0"/>
              <a:t>zone</a:t>
            </a:r>
            <a:r>
              <a:rPr lang="pl-PL" dirty="0" smtClean="0"/>
              <a:t>.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</a:t>
            </a:r>
            <a:r>
              <a:rPr lang="pl-PL" dirty="0" smtClean="0"/>
              <a:t> will not</a:t>
            </a:r>
          </a:p>
          <a:p>
            <a:pPr>
              <a:buNone/>
            </a:pPr>
            <a:r>
              <a:rPr lang="pl-PL" dirty="0" smtClean="0"/>
              <a:t>slip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he</a:t>
            </a:r>
            <a:r>
              <a:rPr lang="pl-PL" dirty="0" smtClean="0"/>
              <a:t>/</a:t>
            </a:r>
            <a:r>
              <a:rPr lang="pl-PL" dirty="0" err="1" smtClean="0"/>
              <a:t>she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notice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floor</a:t>
            </a:r>
            <a:endParaRPr lang="pl-P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714752"/>
            <a:ext cx="3781430" cy="268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We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so as to </a:t>
            </a:r>
            <a:r>
              <a:rPr lang="pl-PL" dirty="0" err="1" smtClean="0"/>
              <a:t>protect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harm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during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action.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for </a:t>
            </a:r>
            <a:r>
              <a:rPr lang="pl-PL" dirty="0" err="1" smtClean="0"/>
              <a:t>changing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pl-PL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86124"/>
            <a:ext cx="1852623" cy="230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prawo 4"/>
          <p:cNvSpPr/>
          <p:nvPr/>
        </p:nvSpPr>
        <p:spPr>
          <a:xfrm>
            <a:off x="2928926" y="3500438"/>
            <a:ext cx="178595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28596" y="271462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APPLICATION ACCORDING TO NORMA EN ISO 13849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3554" name="Picture 2" descr="Image result for NORMA EN ISO 13849 engl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608"/>
            <a:ext cx="8765083" cy="6194392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500034" y="2428868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rot="5400000" flipH="1" flipV="1">
            <a:off x="714348" y="2071678"/>
            <a:ext cx="71438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1071538" y="1785926"/>
            <a:ext cx="85725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rot="5400000">
            <a:off x="1750993" y="1963727"/>
            <a:ext cx="35719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1928794" y="2143116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2714612" y="1928802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rot="5400000" flipH="1" flipV="1">
            <a:off x="2607455" y="2035959"/>
            <a:ext cx="21431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500430" y="1428736"/>
            <a:ext cx="114300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3714744" y="4929198"/>
            <a:ext cx="142876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3643306" y="5857892"/>
            <a:ext cx="400052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3428992" y="6286520"/>
            <a:ext cx="400052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/>
          <p:cNvSpPr txBox="1"/>
          <p:nvPr/>
        </p:nvSpPr>
        <p:spPr>
          <a:xfrm>
            <a:off x="6500826" y="1857364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Case1:</a:t>
            </a:r>
          </a:p>
          <a:p>
            <a:r>
              <a:rPr lang="pl-PL" dirty="0" err="1" smtClean="0"/>
              <a:t>Hitting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robot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1: </a:t>
            </a:r>
            <a:r>
              <a:rPr lang="pl-PL" dirty="0" err="1" smtClean="0"/>
              <a:t>hitting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robot</a:t>
            </a:r>
            <a:br>
              <a:rPr lang="pl-PL" dirty="0" smtClean="0"/>
            </a:br>
            <a:r>
              <a:rPr lang="pl-PL" dirty="0" smtClean="0"/>
              <a:t>We </a:t>
            </a: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r>
              <a:rPr lang="pl-PL" dirty="0" smtClean="0"/>
              <a:t> of </a:t>
            </a:r>
            <a:r>
              <a:rPr lang="pl-PL" dirty="0" err="1" smtClean="0"/>
              <a:t>that</a:t>
            </a:r>
            <a:r>
              <a:rPr lang="pl-PL" dirty="0" smtClean="0"/>
              <a:t> as „b”.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because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be </a:t>
            </a:r>
            <a:r>
              <a:rPr lang="pl-PL" dirty="0" err="1" smtClean="0"/>
              <a:t>hitted</a:t>
            </a:r>
            <a:r>
              <a:rPr lang="pl-PL" dirty="0" smtClean="0"/>
              <a:t> by a robot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. We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safety</a:t>
            </a:r>
            <a:r>
              <a:rPr lang="pl-PL" dirty="0" smtClean="0"/>
              <a:t> </a:t>
            </a:r>
            <a:r>
              <a:rPr lang="pl-PL" dirty="0" err="1" smtClean="0"/>
              <a:t>zones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.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velocity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movements</a:t>
            </a:r>
            <a:r>
              <a:rPr lang="pl-PL" dirty="0" smtClean="0"/>
              <a:t> of robot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not so </a:t>
            </a:r>
            <a:r>
              <a:rPr lang="pl-PL" dirty="0" err="1" smtClean="0"/>
              <a:t>fast</a:t>
            </a:r>
            <a:r>
              <a:rPr lang="pl-PL" dirty="0" smtClean="0"/>
              <a:t> to </a:t>
            </a:r>
            <a:r>
              <a:rPr lang="pl-PL" dirty="0" err="1" smtClean="0"/>
              <a:t>cause</a:t>
            </a:r>
            <a:r>
              <a:rPr lang="pl-PL" dirty="0" smtClean="0"/>
              <a:t>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damage</a:t>
            </a:r>
            <a:r>
              <a:rPr lang="pl-PL" dirty="0" smtClean="0"/>
              <a:t> for </a:t>
            </a:r>
            <a:r>
              <a:rPr lang="pl-PL" dirty="0" err="1" smtClean="0"/>
              <a:t>the</a:t>
            </a:r>
            <a:r>
              <a:rPr lang="pl-PL" dirty="0" smtClean="0"/>
              <a:t> operator.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Explanation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3554" name="Picture 2" descr="Image result for NORMA EN ISO 13849 engl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608"/>
            <a:ext cx="8765083" cy="6194392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500034" y="2428868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rot="5400000" flipH="1" flipV="1">
            <a:off x="714348" y="2071678"/>
            <a:ext cx="71438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1071538" y="1785926"/>
            <a:ext cx="85725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rot="5400000">
            <a:off x="1750993" y="1535099"/>
            <a:ext cx="35719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1928794" y="1357298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2714612" y="1071546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rot="5400000" flipH="1" flipV="1">
            <a:off x="2608249" y="1249347"/>
            <a:ext cx="21431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500430" y="714356"/>
            <a:ext cx="114300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3714744" y="4929198"/>
            <a:ext cx="142876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3500430" y="5572140"/>
            <a:ext cx="400052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3428992" y="6286520"/>
            <a:ext cx="400052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/>
          <p:cNvSpPr txBox="1"/>
          <p:nvPr/>
        </p:nvSpPr>
        <p:spPr>
          <a:xfrm>
            <a:off x="6500826" y="1857364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Case2:</a:t>
            </a:r>
          </a:p>
          <a:p>
            <a:r>
              <a:rPr lang="pl-PL" dirty="0" err="1" smtClean="0"/>
              <a:t>Sliding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2: </a:t>
            </a:r>
            <a:r>
              <a:rPr lang="pl-PL" dirty="0" err="1" smtClean="0"/>
              <a:t>sliding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We </a:t>
            </a: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r>
              <a:rPr lang="pl-PL" dirty="0" smtClean="0"/>
              <a:t> of </a:t>
            </a:r>
            <a:r>
              <a:rPr lang="pl-PL" dirty="0" err="1" smtClean="0"/>
              <a:t>that</a:t>
            </a:r>
            <a:r>
              <a:rPr lang="pl-PL" dirty="0" smtClean="0"/>
              <a:t> as „a”.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nearly</a:t>
            </a:r>
            <a:r>
              <a:rPr lang="pl-PL" dirty="0" smtClean="0"/>
              <a:t> </a:t>
            </a:r>
            <a:r>
              <a:rPr lang="pl-PL" dirty="0" err="1" smtClean="0"/>
              <a:t>impossible</a:t>
            </a:r>
            <a:r>
              <a:rPr lang="pl-PL" dirty="0" smtClean="0"/>
              <a:t> to </a:t>
            </a:r>
            <a:r>
              <a:rPr lang="pl-PL" dirty="0" err="1" smtClean="0"/>
              <a:t>slide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as we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anti-slide</a:t>
            </a:r>
            <a:r>
              <a:rPr lang="pl-PL" dirty="0" smtClean="0"/>
              <a:t> </a:t>
            </a:r>
            <a:r>
              <a:rPr lang="pl-PL" dirty="0" err="1" smtClean="0"/>
              <a:t>floor</a:t>
            </a:r>
            <a:r>
              <a:rPr lang="pl-PL" dirty="0" smtClean="0"/>
              <a:t>. We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emergency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will </a:t>
            </a:r>
            <a:r>
              <a:rPr lang="pl-PL" dirty="0" err="1" smtClean="0"/>
              <a:t>cut</a:t>
            </a:r>
            <a:r>
              <a:rPr lang="pl-PL" dirty="0" smtClean="0"/>
              <a:t> </a:t>
            </a:r>
            <a:r>
              <a:rPr lang="pl-PL" dirty="0" err="1" smtClean="0"/>
              <a:t>off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leak</a:t>
            </a:r>
            <a:r>
              <a:rPr lang="pl-PL" dirty="0" smtClean="0"/>
              <a:t>.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stop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>. We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reqiuire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</a:t>
            </a:r>
            <a:r>
              <a:rPr lang="pl-PL" dirty="0" smtClean="0"/>
              <a:t> to </a:t>
            </a:r>
            <a:r>
              <a:rPr lang="pl-PL" dirty="0" err="1" smtClean="0"/>
              <a:t>wear</a:t>
            </a:r>
            <a:r>
              <a:rPr lang="pl-PL" dirty="0" smtClean="0"/>
              <a:t> </a:t>
            </a:r>
            <a:r>
              <a:rPr lang="pl-PL" dirty="0" err="1" smtClean="0"/>
              <a:t>convinient</a:t>
            </a:r>
            <a:r>
              <a:rPr lang="pl-PL" dirty="0" smtClean="0"/>
              <a:t> </a:t>
            </a:r>
            <a:r>
              <a:rPr lang="pl-PL" dirty="0" err="1" smtClean="0"/>
              <a:t>shoes</a:t>
            </a:r>
            <a:r>
              <a:rPr lang="pl-PL" dirty="0" smtClean="0"/>
              <a:t>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Explanation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3554" name="Picture 2" descr="Image result for NORMA EN ISO 13849 engl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608"/>
            <a:ext cx="8765083" cy="6194392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500034" y="2428868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rot="5400000" flipH="1" flipV="1">
            <a:off x="715142" y="2785264"/>
            <a:ext cx="71438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1071538" y="3143248"/>
            <a:ext cx="85725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rot="5400000">
            <a:off x="1750993" y="2963859"/>
            <a:ext cx="35719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1928794" y="2786058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2714612" y="3000372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rot="5400000" flipH="1" flipV="1">
            <a:off x="2608249" y="2892421"/>
            <a:ext cx="21431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500430" y="2786058"/>
            <a:ext cx="114300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3643306" y="5143512"/>
            <a:ext cx="357190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3500430" y="5572140"/>
            <a:ext cx="400052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3428992" y="6572248"/>
            <a:ext cx="235745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/>
          <p:cNvSpPr txBox="1"/>
          <p:nvPr/>
        </p:nvSpPr>
        <p:spPr>
          <a:xfrm>
            <a:off x="6500826" y="1857364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Case3:</a:t>
            </a:r>
          </a:p>
          <a:p>
            <a:r>
              <a:rPr lang="pl-PL" dirty="0" err="1" smtClean="0"/>
              <a:t>Injury</a:t>
            </a:r>
            <a:r>
              <a:rPr lang="pl-PL" dirty="0" smtClean="0"/>
              <a:t> </a:t>
            </a:r>
            <a:r>
              <a:rPr lang="pl-PL" dirty="0" err="1" smtClean="0"/>
              <a:t>caused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robot </a:t>
            </a:r>
            <a:r>
              <a:rPr lang="pl-PL" dirty="0" err="1" smtClean="0"/>
              <a:t>jet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3: </a:t>
            </a:r>
            <a:r>
              <a:rPr lang="pl-PL" dirty="0" err="1" smtClean="0"/>
              <a:t>Injury</a:t>
            </a:r>
            <a:r>
              <a:rPr lang="pl-PL" dirty="0" smtClean="0"/>
              <a:t> </a:t>
            </a:r>
            <a:r>
              <a:rPr lang="pl-PL" dirty="0" err="1" smtClean="0"/>
              <a:t>caused</a:t>
            </a:r>
            <a:r>
              <a:rPr lang="pl-PL" dirty="0" smtClean="0"/>
              <a:t> by </a:t>
            </a:r>
            <a:r>
              <a:rPr lang="pl-PL" dirty="0" err="1" smtClean="0"/>
              <a:t>the</a:t>
            </a:r>
            <a:r>
              <a:rPr lang="pl-PL" dirty="0" smtClean="0"/>
              <a:t> robot </a:t>
            </a:r>
            <a:r>
              <a:rPr lang="pl-PL" dirty="0" err="1" smtClean="0"/>
              <a:t>jet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We </a:t>
            </a: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r>
              <a:rPr lang="pl-PL" dirty="0" smtClean="0"/>
              <a:t> of </a:t>
            </a:r>
            <a:r>
              <a:rPr lang="pl-PL" dirty="0" err="1" smtClean="0"/>
              <a:t>that</a:t>
            </a:r>
            <a:r>
              <a:rPr lang="pl-PL" dirty="0" smtClean="0"/>
              <a:t> as „d”. </a:t>
            </a:r>
            <a:r>
              <a:rPr lang="pl-PL" dirty="0" err="1" smtClean="0"/>
              <a:t>Comparing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previous</a:t>
            </a:r>
            <a:r>
              <a:rPr lang="pl-PL" dirty="0" smtClean="0"/>
              <a:t> </a:t>
            </a:r>
            <a:r>
              <a:rPr lang="pl-PL" dirty="0" err="1" smtClean="0"/>
              <a:t>dangers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one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most </a:t>
            </a:r>
            <a:r>
              <a:rPr lang="pl-PL" dirty="0" err="1" smtClean="0"/>
              <a:t>dangerous</a:t>
            </a:r>
            <a:r>
              <a:rPr lang="pl-PL" dirty="0" smtClean="0"/>
              <a:t>.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cause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irreversible</a:t>
            </a:r>
            <a:r>
              <a:rPr lang="pl-PL" dirty="0" smtClean="0"/>
              <a:t> </a:t>
            </a:r>
            <a:r>
              <a:rPr lang="pl-PL" dirty="0" err="1" smtClean="0"/>
              <a:t>harm</a:t>
            </a:r>
            <a:r>
              <a:rPr lang="pl-PL" dirty="0" smtClean="0"/>
              <a:t>.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happens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operator </a:t>
            </a:r>
            <a:r>
              <a:rPr lang="pl-PL" dirty="0" err="1" smtClean="0"/>
              <a:t>put</a:t>
            </a:r>
            <a:r>
              <a:rPr lang="pl-PL" dirty="0" smtClean="0"/>
              <a:t> his </a:t>
            </a:r>
            <a:r>
              <a:rPr lang="pl-PL" dirty="0" err="1" smtClean="0"/>
              <a:t>hand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front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jet</a:t>
            </a:r>
            <a:r>
              <a:rPr lang="pl-PL" dirty="0" smtClean="0"/>
              <a:t> </a:t>
            </a:r>
            <a:r>
              <a:rPr lang="pl-PL" dirty="0" err="1" smtClean="0"/>
              <a:t>while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robot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working</a:t>
            </a:r>
            <a:r>
              <a:rPr lang="pl-PL" dirty="0" smtClean="0"/>
              <a:t>. We </a:t>
            </a:r>
            <a:r>
              <a:rPr lang="pl-PL" dirty="0" err="1" smtClean="0"/>
              <a:t>tried</a:t>
            </a:r>
            <a:r>
              <a:rPr lang="pl-PL" dirty="0" smtClean="0"/>
              <a:t> to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by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commends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operator </a:t>
            </a:r>
            <a:r>
              <a:rPr lang="pl-PL" dirty="0" err="1" smtClean="0"/>
              <a:t>window</a:t>
            </a:r>
            <a:r>
              <a:rPr lang="pl-PL" dirty="0" smtClean="0"/>
              <a:t> so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could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happen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operator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follow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Explanation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c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3393"/>
            <a:ext cx="9144000" cy="6364607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3554" name="Picture 2" descr="Image result for NORMA EN ISO 13849 engli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608"/>
            <a:ext cx="8765083" cy="6194392"/>
          </a:xfrm>
          <a:prstGeom prst="rect">
            <a:avLst/>
          </a:prstGeom>
          <a:noFill/>
        </p:spPr>
      </p:pic>
      <p:cxnSp>
        <p:nvCxnSpPr>
          <p:cNvPr id="6" name="Łącznik prosty 5"/>
          <p:cNvCxnSpPr/>
          <p:nvPr/>
        </p:nvCxnSpPr>
        <p:spPr>
          <a:xfrm>
            <a:off x="500034" y="2428868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rot="5400000" flipH="1" flipV="1">
            <a:off x="715142" y="2785264"/>
            <a:ext cx="71438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1071538" y="3143248"/>
            <a:ext cx="857256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rot="5400000">
            <a:off x="1750993" y="2963859"/>
            <a:ext cx="35719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1928794" y="2786058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2714612" y="2643182"/>
            <a:ext cx="78581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rot="5400000" flipH="1" flipV="1">
            <a:off x="2608249" y="2678107"/>
            <a:ext cx="21431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500430" y="2071678"/>
            <a:ext cx="114300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3643306" y="5143512"/>
            <a:ext cx="357190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3500430" y="5572140"/>
            <a:ext cx="400052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3500430" y="6286520"/>
            <a:ext cx="378621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/>
          <p:cNvSpPr txBox="1"/>
          <p:nvPr/>
        </p:nvSpPr>
        <p:spPr>
          <a:xfrm>
            <a:off x="6500826" y="1857364"/>
            <a:ext cx="2357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Case4:</a:t>
            </a:r>
          </a:p>
          <a:p>
            <a:r>
              <a:rPr lang="pl-PL" dirty="0" err="1" smtClean="0"/>
              <a:t>Falling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/>
              <a:t> </a:t>
            </a:r>
            <a:r>
              <a:rPr lang="pl-PL" dirty="0" err="1" smtClean="0"/>
              <a:t>working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robot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4: </a:t>
            </a:r>
            <a:r>
              <a:rPr lang="pl-PL" dirty="0" err="1" smtClean="0"/>
              <a:t>Falling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working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r</a:t>
            </a:r>
            <a:r>
              <a:rPr lang="pl-PL" dirty="0" smtClean="0"/>
              <a:t>obot</a:t>
            </a:r>
          </a:p>
          <a:p>
            <a:pPr>
              <a:buNone/>
            </a:pPr>
            <a:r>
              <a:rPr lang="pl-PL" dirty="0" smtClean="0"/>
              <a:t>We </a:t>
            </a: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r>
              <a:rPr lang="pl-PL" dirty="0" smtClean="0"/>
              <a:t> of </a:t>
            </a:r>
            <a:r>
              <a:rPr lang="pl-PL" dirty="0" err="1" smtClean="0"/>
              <a:t>that</a:t>
            </a:r>
            <a:r>
              <a:rPr lang="pl-PL" dirty="0" smtClean="0"/>
              <a:t> as </a:t>
            </a:r>
            <a:r>
              <a:rPr lang="pl-PL" dirty="0" smtClean="0"/>
              <a:t>„c”. We </a:t>
            </a:r>
            <a:r>
              <a:rPr lang="pl-PL" dirty="0" err="1" smtClean="0"/>
              <a:t>placed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sensor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stop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movement</a:t>
            </a:r>
            <a:r>
              <a:rPr lang="pl-PL" dirty="0" smtClean="0"/>
              <a:t> of</a:t>
            </a:r>
          </a:p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robot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detect</a:t>
            </a:r>
            <a:r>
              <a:rPr lang="pl-PL" dirty="0" smtClean="0"/>
              <a:t> a </a:t>
            </a:r>
            <a:r>
              <a:rPr lang="pl-PL" dirty="0" err="1" smtClean="0"/>
              <a:t>thing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shape</a:t>
            </a:r>
            <a:r>
              <a:rPr lang="pl-PL" dirty="0" smtClean="0"/>
              <a:t> </a:t>
            </a:r>
            <a:r>
              <a:rPr lang="pl-PL" dirty="0" err="1" smtClean="0"/>
              <a:t>than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plates</a:t>
            </a:r>
            <a:r>
              <a:rPr lang="pl-PL" dirty="0" smtClean="0"/>
              <a:t>.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happen</a:t>
            </a:r>
            <a:r>
              <a:rPr lang="pl-PL" dirty="0" smtClean="0"/>
              <a:t> by </a:t>
            </a:r>
            <a:r>
              <a:rPr lang="pl-PL" dirty="0" err="1" smtClean="0"/>
              <a:t>accident</a:t>
            </a:r>
            <a:r>
              <a:rPr lang="pl-PL" dirty="0" smtClean="0"/>
              <a:t> so we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worker</a:t>
            </a:r>
            <a:r>
              <a:rPr lang="pl-PL" dirty="0" smtClean="0"/>
              <a:t> to be </a:t>
            </a:r>
            <a:r>
              <a:rPr lang="pl-PL" dirty="0" err="1" smtClean="0"/>
              <a:t>focused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Explanation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we </a:t>
            </a:r>
            <a:r>
              <a:rPr lang="pl-PL" dirty="0" err="1" smtClean="0"/>
              <a:t>designed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belong</a:t>
            </a:r>
            <a:r>
              <a:rPr lang="pl-PL" dirty="0" smtClean="0"/>
              <a:t> to</a:t>
            </a:r>
          </a:p>
          <a:p>
            <a:pPr algn="just">
              <a:buNone/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cheapest</a:t>
            </a:r>
            <a:r>
              <a:rPr lang="pl-PL" dirty="0" smtClean="0"/>
              <a:t> </a:t>
            </a:r>
            <a:r>
              <a:rPr lang="pl-PL" dirty="0" err="1" smtClean="0"/>
              <a:t>options</a:t>
            </a:r>
            <a:r>
              <a:rPr lang="pl-PL" dirty="0" smtClean="0"/>
              <a:t> but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really</a:t>
            </a:r>
            <a:r>
              <a:rPr lang="pl-PL" dirty="0" smtClean="0"/>
              <a:t> </a:t>
            </a:r>
            <a:r>
              <a:rPr lang="pl-PL" dirty="0" err="1" smtClean="0"/>
              <a:t>safe</a:t>
            </a:r>
            <a:r>
              <a:rPr lang="pl-PL" dirty="0" smtClean="0"/>
              <a:t>. We</a:t>
            </a:r>
          </a:p>
          <a:p>
            <a:pPr algn="just">
              <a:buNone/>
            </a:pP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technology to </a:t>
            </a:r>
            <a:r>
              <a:rPr lang="pl-PL" dirty="0" err="1" smtClean="0"/>
              <a:t>protect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 algn="just">
              <a:buNone/>
            </a:pPr>
            <a:r>
              <a:rPr lang="pl-PL" dirty="0" err="1" smtClean="0"/>
              <a:t>workers</a:t>
            </a:r>
            <a:r>
              <a:rPr lang="pl-PL" dirty="0" smtClean="0"/>
              <a:t> but we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2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one </a:t>
            </a:r>
            <a:r>
              <a:rPr lang="pl-PL" dirty="0" err="1" smtClean="0"/>
              <a:t>cage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to </a:t>
            </a:r>
            <a:r>
              <a:rPr lang="pl-PL" dirty="0" err="1" smtClean="0"/>
              <a:t>increase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security. In </a:t>
            </a:r>
            <a:r>
              <a:rPr lang="pl-PL" dirty="0" err="1" smtClean="0"/>
              <a:t>case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accident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one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help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one by </a:t>
            </a:r>
            <a:r>
              <a:rPr lang="pl-PL" dirty="0" err="1" smtClean="0"/>
              <a:t>using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first </a:t>
            </a:r>
            <a:r>
              <a:rPr lang="pl-PL" dirty="0" err="1" smtClean="0"/>
              <a:t>aid</a:t>
            </a:r>
            <a:r>
              <a:rPr lang="pl-PL" dirty="0" smtClean="0"/>
              <a:t>. We </a:t>
            </a:r>
            <a:r>
              <a:rPr lang="pl-PL" dirty="0" err="1" smtClean="0"/>
              <a:t>considered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working</a:t>
            </a:r>
            <a:r>
              <a:rPr lang="pl-PL" dirty="0" smtClean="0"/>
              <a:t> place as</a:t>
            </a:r>
          </a:p>
          <a:p>
            <a:pPr algn="just">
              <a:buNone/>
            </a:pPr>
            <a:r>
              <a:rPr lang="pl-PL" dirty="0" smtClean="0"/>
              <a:t>not so </a:t>
            </a:r>
            <a:r>
              <a:rPr lang="pl-PL" dirty="0" err="1" smtClean="0"/>
              <a:t>dangerous</a:t>
            </a:r>
            <a:r>
              <a:rPr lang="pl-PL" dirty="0" smtClean="0"/>
              <a:t>, </a:t>
            </a:r>
            <a:r>
              <a:rPr lang="pl-PL" dirty="0" err="1" smtClean="0"/>
              <a:t>beacuse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highest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</a:t>
            </a:r>
          </a:p>
          <a:p>
            <a:pPr algn="just">
              <a:buNone/>
            </a:pPr>
            <a:r>
              <a:rPr lang="pl-PL" dirty="0" err="1" smtClean="0"/>
              <a:t>risk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„d” and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unluckily</a:t>
            </a:r>
            <a:r>
              <a:rPr lang="pl-PL" dirty="0" smtClean="0"/>
              <a:t> to </a:t>
            </a:r>
            <a:r>
              <a:rPr lang="pl-PL" dirty="0" err="1" smtClean="0"/>
              <a:t>happen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Conclusion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 </a:t>
            </a:r>
            <a:r>
              <a:rPr lang="pl-PL" dirty="0" err="1" smtClean="0"/>
              <a:t>presented</a:t>
            </a:r>
            <a:r>
              <a:rPr lang="pl-PL" dirty="0" smtClean="0"/>
              <a:t> </a:t>
            </a:r>
            <a:r>
              <a:rPr lang="pl-PL" dirty="0" err="1" smtClean="0"/>
              <a:t>above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for </a:t>
            </a:r>
          </a:p>
          <a:p>
            <a:pPr>
              <a:buNone/>
            </a:pPr>
            <a:r>
              <a:rPr lang="pl-PL" dirty="0" err="1" smtClean="0"/>
              <a:t>workers</a:t>
            </a:r>
            <a:r>
              <a:rPr lang="pl-PL" dirty="0" smtClean="0"/>
              <a:t>. One of </a:t>
            </a:r>
            <a:r>
              <a:rPr lang="pl-PL" dirty="0" err="1" smtClean="0"/>
              <a:t>them</a:t>
            </a:r>
            <a:r>
              <a:rPr lang="pl-PL" dirty="0" smtClean="0"/>
              <a:t> place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empty</a:t>
            </a:r>
            <a:r>
              <a:rPr lang="pl-PL" dirty="0" smtClean="0"/>
              <a:t> </a:t>
            </a:r>
            <a:r>
              <a:rPr lang="pl-PL" dirty="0" err="1" smtClean="0"/>
              <a:t>plates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working</a:t>
            </a:r>
            <a:r>
              <a:rPr lang="pl-PL" dirty="0" smtClean="0"/>
              <a:t> </a:t>
            </a:r>
            <a:r>
              <a:rPr lang="pl-PL" dirty="0" err="1" smtClean="0"/>
              <a:t>areas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robot,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take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cutted</a:t>
            </a:r>
            <a:r>
              <a:rPr lang="pl-PL" dirty="0" smtClean="0"/>
              <a:t> </a:t>
            </a:r>
            <a:r>
              <a:rPr lang="pl-PL" dirty="0" err="1" smtClean="0"/>
              <a:t>plates</a:t>
            </a:r>
            <a:r>
              <a:rPr lang="pl-PL" dirty="0" smtClean="0"/>
              <a:t> and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on</a:t>
            </a:r>
          </a:p>
          <a:p>
            <a:pPr>
              <a:buNone/>
            </a:pPr>
            <a:r>
              <a:rPr lang="pl-PL" dirty="0" err="1" smtClean="0"/>
              <a:t>conveyor</a:t>
            </a:r>
            <a:r>
              <a:rPr lang="pl-PL" dirty="0" smtClean="0"/>
              <a:t> </a:t>
            </a:r>
            <a:r>
              <a:rPr lang="pl-PL" dirty="0" err="1" smtClean="0"/>
              <a:t>belt</a:t>
            </a:r>
            <a:r>
              <a:rPr lang="pl-PL" dirty="0" smtClean="0"/>
              <a:t>. We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safety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working</a:t>
            </a:r>
            <a:r>
              <a:rPr lang="pl-PL" dirty="0" smtClean="0"/>
              <a:t> place to make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secure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Explanation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We place </a:t>
            </a:r>
            <a:r>
              <a:rPr lang="pl-PL" dirty="0" err="1" smtClean="0"/>
              <a:t>the</a:t>
            </a:r>
            <a:r>
              <a:rPr lang="pl-PL" dirty="0" smtClean="0"/>
              <a:t> robot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cage</a:t>
            </a:r>
            <a:r>
              <a:rPr lang="pl-PL" dirty="0" smtClean="0"/>
              <a:t>, so as </a:t>
            </a:r>
            <a:r>
              <a:rPr lang="pl-PL" dirty="0" err="1" smtClean="0"/>
              <a:t>only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its</a:t>
            </a:r>
            <a:r>
              <a:rPr lang="pl-PL" dirty="0" smtClean="0"/>
              <a:t> </a:t>
            </a:r>
            <a:r>
              <a:rPr lang="pl-PL" dirty="0" err="1" smtClean="0"/>
              <a:t>workers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go </a:t>
            </a:r>
            <a:r>
              <a:rPr lang="pl-PL" dirty="0" err="1" smtClean="0"/>
              <a:t>inside</a:t>
            </a:r>
            <a:r>
              <a:rPr lang="pl-PL" dirty="0" smtClean="0"/>
              <a:t> and to </a:t>
            </a:r>
            <a:r>
              <a:rPr lang="pl-PL" dirty="0" err="1" smtClean="0"/>
              <a:t>minimize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risk</a:t>
            </a:r>
            <a:r>
              <a:rPr lang="pl-PL" dirty="0" smtClean="0"/>
              <a:t> of </a:t>
            </a:r>
            <a:r>
              <a:rPr lang="pl-PL" dirty="0" err="1" smtClean="0"/>
              <a:t>injury</a:t>
            </a:r>
            <a:r>
              <a:rPr lang="pl-PL" dirty="0" smtClean="0"/>
              <a:t> for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people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Cage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2925" y="3190875"/>
            <a:ext cx="47910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dangers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robot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moving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we </a:t>
            </a:r>
            <a:r>
              <a:rPr lang="pl-PL" dirty="0" err="1" smtClean="0"/>
              <a:t>decided</a:t>
            </a:r>
            <a:r>
              <a:rPr lang="pl-PL" dirty="0" smtClean="0"/>
              <a:t> to place </a:t>
            </a:r>
            <a:r>
              <a:rPr lang="pl-PL" dirty="0" err="1" smtClean="0"/>
              <a:t>safety</a:t>
            </a:r>
            <a:r>
              <a:rPr lang="pl-PL" dirty="0" smtClean="0"/>
              <a:t> </a:t>
            </a:r>
            <a:r>
              <a:rPr lang="pl-PL" dirty="0" err="1" smtClean="0"/>
              <a:t>zones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area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robot </a:t>
            </a:r>
            <a:r>
              <a:rPr lang="pl-PL" dirty="0" err="1" smtClean="0"/>
              <a:t>works</a:t>
            </a:r>
            <a:r>
              <a:rPr lang="pl-PL" dirty="0" smtClean="0"/>
              <a:t>.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</a:t>
            </a:r>
            <a:r>
              <a:rPr lang="pl-PL" dirty="0" smtClean="0"/>
              <a:t> </a:t>
            </a:r>
            <a:r>
              <a:rPr lang="pl-PL" dirty="0" err="1" smtClean="0"/>
              <a:t>steps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zone</a:t>
            </a:r>
            <a:r>
              <a:rPr lang="pl-PL" dirty="0" smtClean="0"/>
              <a:t>, </a:t>
            </a:r>
            <a:r>
              <a:rPr lang="pl-PL" dirty="0" err="1" smtClean="0"/>
              <a:t>the</a:t>
            </a:r>
            <a:r>
              <a:rPr lang="pl-PL" dirty="0" smtClean="0"/>
              <a:t> robot will slow down.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Safety</a:t>
            </a:r>
            <a:r>
              <a:rPr lang="pl-PL" dirty="0" smtClean="0"/>
              <a:t> </a:t>
            </a:r>
            <a:r>
              <a:rPr lang="pl-PL" dirty="0" err="1" smtClean="0"/>
              <a:t>zones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571876"/>
            <a:ext cx="1895486" cy="28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załka w prawo 4"/>
          <p:cNvSpPr/>
          <p:nvPr/>
        </p:nvSpPr>
        <p:spPr>
          <a:xfrm>
            <a:off x="1785918" y="5429264"/>
            <a:ext cx="185738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In </a:t>
            </a:r>
            <a:r>
              <a:rPr lang="pl-PL" dirty="0" err="1" smtClean="0"/>
              <a:t>case</a:t>
            </a:r>
            <a:r>
              <a:rPr lang="pl-PL" dirty="0" smtClean="0"/>
              <a:t> of </a:t>
            </a:r>
            <a:r>
              <a:rPr lang="pl-PL" dirty="0" err="1" smtClean="0"/>
              <a:t>emergency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stop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movements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robot.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 and</a:t>
            </a:r>
          </a:p>
          <a:p>
            <a:pPr>
              <a:buNone/>
            </a:pPr>
            <a:r>
              <a:rPr lang="pl-PL" dirty="0" err="1" smtClean="0"/>
              <a:t>pedals</a:t>
            </a:r>
            <a:r>
              <a:rPr lang="pl-PL" dirty="0" smtClean="0"/>
              <a:t> stop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electricity</a:t>
            </a:r>
            <a:r>
              <a:rPr lang="pl-PL" dirty="0" smtClean="0"/>
              <a:t> and </a:t>
            </a:r>
            <a:r>
              <a:rPr lang="pl-PL" dirty="0" err="1" smtClean="0"/>
              <a:t>work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conveyor</a:t>
            </a:r>
            <a:r>
              <a:rPr lang="pl-PL" dirty="0" smtClean="0"/>
              <a:t> </a:t>
            </a:r>
            <a:r>
              <a:rPr lang="pl-PL" dirty="0" err="1" smtClean="0"/>
              <a:t>belts</a:t>
            </a:r>
            <a:r>
              <a:rPr lang="pl-PL" dirty="0" smtClean="0"/>
              <a:t>, </a:t>
            </a:r>
            <a:r>
              <a:rPr lang="pl-PL" dirty="0" err="1" smtClean="0"/>
              <a:t>cut</a:t>
            </a:r>
            <a:r>
              <a:rPr lang="pl-PL" dirty="0" smtClean="0"/>
              <a:t> </a:t>
            </a:r>
            <a:r>
              <a:rPr lang="pl-PL" dirty="0" err="1" smtClean="0"/>
              <a:t>off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>. 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Absolute</a:t>
            </a:r>
            <a:r>
              <a:rPr lang="pl-PL" dirty="0" smtClean="0"/>
              <a:t> stop </a:t>
            </a:r>
            <a:r>
              <a:rPr lang="pl-PL" dirty="0" err="1" smtClean="0"/>
              <a:t>pedal</a:t>
            </a:r>
            <a:r>
              <a:rPr lang="pl-PL" dirty="0" smtClean="0"/>
              <a:t> and </a:t>
            </a:r>
            <a:r>
              <a:rPr lang="pl-PL" dirty="0" err="1" smtClean="0"/>
              <a:t>buttons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929066"/>
            <a:ext cx="1404946" cy="126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Image result for stop butt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0438"/>
            <a:ext cx="1857389" cy="1857389"/>
          </a:xfrm>
          <a:prstGeom prst="rect">
            <a:avLst/>
          </a:prstGeom>
          <a:noFill/>
        </p:spPr>
      </p:pic>
      <p:sp>
        <p:nvSpPr>
          <p:cNvPr id="6" name="Strzałka w prawo 5"/>
          <p:cNvSpPr/>
          <p:nvPr/>
        </p:nvSpPr>
        <p:spPr>
          <a:xfrm>
            <a:off x="2214546" y="4214818"/>
            <a:ext cx="178595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02" name="Picture 6" descr="Image result for stop button ped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929198"/>
            <a:ext cx="1714512" cy="1714512"/>
          </a:xfrm>
          <a:prstGeom prst="rect">
            <a:avLst/>
          </a:prstGeom>
          <a:noFill/>
        </p:spPr>
      </p:pic>
      <p:sp>
        <p:nvSpPr>
          <p:cNvPr id="8" name="Strzałka w prawo 7"/>
          <p:cNvSpPr/>
          <p:nvPr/>
        </p:nvSpPr>
        <p:spPr>
          <a:xfrm>
            <a:off x="5572132" y="5643578"/>
            <a:ext cx="150019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86644" y="5357826"/>
            <a:ext cx="1085856" cy="105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something</a:t>
            </a:r>
            <a:r>
              <a:rPr lang="pl-PL" dirty="0" smtClean="0"/>
              <a:t> </a:t>
            </a:r>
            <a:r>
              <a:rPr lang="pl-PL" dirty="0" err="1" smtClean="0"/>
              <a:t>wrong</a:t>
            </a:r>
            <a:r>
              <a:rPr lang="pl-PL" dirty="0" smtClean="0"/>
              <a:t> </a:t>
            </a:r>
            <a:r>
              <a:rPr lang="pl-PL" dirty="0" err="1" smtClean="0"/>
              <a:t>happens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conveyor</a:t>
            </a:r>
            <a:r>
              <a:rPr lang="pl-PL" dirty="0" smtClean="0"/>
              <a:t> </a:t>
            </a:r>
            <a:r>
              <a:rPr lang="pl-PL" dirty="0" err="1" smtClean="0"/>
              <a:t>belt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turn</a:t>
            </a:r>
            <a:r>
              <a:rPr lang="pl-PL" dirty="0" smtClean="0"/>
              <a:t> </a:t>
            </a:r>
            <a:r>
              <a:rPr lang="pl-PL" dirty="0" err="1" smtClean="0"/>
              <a:t>off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whole</a:t>
            </a:r>
            <a:r>
              <a:rPr lang="pl-PL" dirty="0" smtClean="0"/>
              <a:t> system.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we </a:t>
            </a:r>
            <a:r>
              <a:rPr lang="pl-PL" dirty="0" err="1" smtClean="0"/>
              <a:t>put</a:t>
            </a:r>
            <a:r>
              <a:rPr lang="pl-PL" dirty="0" smtClean="0"/>
              <a:t> „stop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conveyor</a:t>
            </a:r>
            <a:r>
              <a:rPr lang="pl-PL" dirty="0" smtClean="0"/>
              <a:t> </a:t>
            </a:r>
            <a:r>
              <a:rPr lang="pl-PL" dirty="0" err="1" smtClean="0"/>
              <a:t>belt</a:t>
            </a:r>
            <a:r>
              <a:rPr lang="pl-PL" dirty="0" smtClean="0"/>
              <a:t> </a:t>
            </a:r>
            <a:r>
              <a:rPr lang="pl-PL" dirty="0" err="1" smtClean="0"/>
              <a:t>buttons</a:t>
            </a:r>
            <a:r>
              <a:rPr lang="pl-PL" dirty="0" smtClean="0"/>
              <a:t>” </a:t>
            </a:r>
            <a:r>
              <a:rPr lang="pl-PL" dirty="0" err="1" smtClean="0"/>
              <a:t>next</a:t>
            </a:r>
            <a:r>
              <a:rPr lang="pl-PL" dirty="0" smtClean="0"/>
              <a:t> to </a:t>
            </a:r>
            <a:r>
              <a:rPr lang="pl-PL" dirty="0" err="1" smtClean="0"/>
              <a:t>them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Stop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for </a:t>
            </a:r>
            <a:r>
              <a:rPr lang="pl-PL" dirty="0" err="1" smtClean="0"/>
              <a:t>conveyor</a:t>
            </a:r>
            <a:r>
              <a:rPr lang="pl-PL" dirty="0" smtClean="0"/>
              <a:t> </a:t>
            </a:r>
            <a:r>
              <a:rPr lang="pl-PL" dirty="0" err="1" smtClean="0"/>
              <a:t>belt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214818"/>
            <a:ext cx="1698773" cy="139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action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previous</a:t>
            </a:r>
            <a:r>
              <a:rPr lang="pl-PL" dirty="0" smtClean="0"/>
              <a:t> one but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stops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water</a:t>
            </a:r>
            <a:r>
              <a:rPr lang="pl-PL" dirty="0" smtClean="0"/>
              <a:t>.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placed</a:t>
            </a:r>
            <a:r>
              <a:rPr lang="pl-PL" dirty="0" smtClean="0"/>
              <a:t> </a:t>
            </a:r>
            <a:r>
              <a:rPr lang="pl-PL" dirty="0" err="1" smtClean="0"/>
              <a:t>next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> tank.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Cut</a:t>
            </a:r>
            <a:r>
              <a:rPr lang="pl-PL" dirty="0" smtClean="0"/>
              <a:t> </a:t>
            </a:r>
            <a:r>
              <a:rPr lang="pl-PL" dirty="0" err="1" smtClean="0"/>
              <a:t>off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water</a:t>
            </a:r>
            <a:r>
              <a:rPr lang="pl-PL" dirty="0" smtClean="0"/>
              <a:t> </a:t>
            </a:r>
            <a:r>
              <a:rPr lang="pl-PL" dirty="0" err="1" smtClean="0"/>
              <a:t>button</a:t>
            </a:r>
            <a:endParaRPr lang="pl-P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571876"/>
            <a:ext cx="1290986" cy="120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placed</a:t>
            </a:r>
            <a:r>
              <a:rPr lang="pl-PL" dirty="0" smtClean="0"/>
              <a:t> on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ceiling</a:t>
            </a:r>
            <a:r>
              <a:rPr lang="pl-PL" dirty="0" smtClean="0"/>
              <a:t> </a:t>
            </a:r>
            <a:r>
              <a:rPr lang="pl-PL" dirty="0" err="1" smtClean="0"/>
              <a:t>right</a:t>
            </a:r>
            <a:r>
              <a:rPr lang="pl-PL" dirty="0" smtClean="0"/>
              <a:t> </a:t>
            </a:r>
            <a:r>
              <a:rPr lang="pl-PL" dirty="0" err="1" smtClean="0"/>
              <a:t>above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area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plates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putted</a:t>
            </a:r>
            <a:r>
              <a:rPr lang="pl-PL" dirty="0" smtClean="0"/>
              <a:t>. In </a:t>
            </a: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worker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wrong</a:t>
            </a:r>
            <a:r>
              <a:rPr lang="pl-PL" dirty="0" smtClean="0"/>
              <a:t> </a:t>
            </a:r>
            <a:r>
              <a:rPr lang="pl-PL" dirty="0" err="1" smtClean="0"/>
              <a:t>plate</a:t>
            </a:r>
            <a:r>
              <a:rPr lang="pl-PL" dirty="0" smtClean="0"/>
              <a:t>, </a:t>
            </a:r>
            <a:r>
              <a:rPr lang="pl-PL" dirty="0" err="1" smtClean="0"/>
              <a:t>the</a:t>
            </a:r>
            <a:r>
              <a:rPr lang="pl-PL" dirty="0" smtClean="0"/>
              <a:t> sensor </a:t>
            </a:r>
            <a:r>
              <a:rPr lang="pl-PL" dirty="0" err="1" smtClean="0"/>
              <a:t>notices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it</a:t>
            </a:r>
            <a:r>
              <a:rPr lang="pl-PL" dirty="0" smtClean="0"/>
              <a:t> and stop </a:t>
            </a:r>
            <a:r>
              <a:rPr lang="pl-PL" dirty="0" err="1" smtClean="0"/>
              <a:t>the</a:t>
            </a:r>
            <a:r>
              <a:rPr lang="pl-PL" dirty="0" smtClean="0"/>
              <a:t> system </a:t>
            </a:r>
            <a:r>
              <a:rPr lang="pl-PL" dirty="0" err="1" smtClean="0"/>
              <a:t>until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plate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correct.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worker</a:t>
            </a:r>
            <a:r>
              <a:rPr lang="pl-PL" dirty="0" smtClean="0"/>
              <a:t> will </a:t>
            </a:r>
            <a:r>
              <a:rPr lang="pl-PL" dirty="0" err="1" smtClean="0"/>
              <a:t>hear</a:t>
            </a:r>
            <a:r>
              <a:rPr lang="pl-PL" dirty="0" smtClean="0"/>
              <a:t> </a:t>
            </a:r>
            <a:r>
              <a:rPr lang="pl-PL" dirty="0" err="1" smtClean="0"/>
              <a:t>sound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and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command</a:t>
            </a:r>
            <a:r>
              <a:rPr lang="pl-PL" dirty="0" smtClean="0"/>
              <a:t> on operator </a:t>
            </a:r>
            <a:r>
              <a:rPr lang="pl-PL" dirty="0" err="1" smtClean="0"/>
              <a:t>window</a:t>
            </a:r>
            <a:r>
              <a:rPr lang="pl-PL" dirty="0" smtClean="0"/>
              <a:t>.</a:t>
            </a:r>
          </a:p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sensor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detects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forgein</a:t>
            </a:r>
            <a:r>
              <a:rPr lang="pl-PL" dirty="0" smtClean="0"/>
              <a:t> body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working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 (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hand</a:t>
            </a:r>
            <a:r>
              <a:rPr lang="pl-PL" dirty="0" smtClean="0"/>
              <a:t> etc.).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happens</a:t>
            </a:r>
            <a:endParaRPr lang="pl-PL" dirty="0" smtClean="0"/>
          </a:p>
          <a:p>
            <a:pPr>
              <a:buNone/>
            </a:pPr>
            <a:r>
              <a:rPr lang="pl-PL" dirty="0" err="1" smtClean="0"/>
              <a:t>the</a:t>
            </a:r>
            <a:r>
              <a:rPr lang="pl-PL" dirty="0" smtClean="0"/>
              <a:t> system </a:t>
            </a:r>
            <a:r>
              <a:rPr lang="pl-PL" dirty="0" err="1" smtClean="0"/>
              <a:t>stops</a:t>
            </a:r>
            <a:r>
              <a:rPr lang="pl-PL" dirty="0" smtClean="0"/>
              <a:t> </a:t>
            </a:r>
            <a:r>
              <a:rPr lang="pl-PL" dirty="0" err="1" smtClean="0"/>
              <a:t>abruptly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Sensors</a:t>
            </a:r>
            <a:r>
              <a:rPr lang="pl-PL" dirty="0" smtClean="0"/>
              <a:t> for </a:t>
            </a:r>
            <a:r>
              <a:rPr lang="pl-PL" dirty="0" err="1" smtClean="0"/>
              <a:t>detecting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plates</a:t>
            </a:r>
            <a:endParaRPr lang="pl-PL" dirty="0"/>
          </a:p>
        </p:txBody>
      </p:sp>
      <p:pic>
        <p:nvPicPr>
          <p:cNvPr id="20484" name="Picture 4" descr="Image result for visual sens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5138735"/>
            <a:ext cx="1719265" cy="1719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658</Words>
  <Application>Microsoft Office PowerPoint</Application>
  <PresentationFormat>Pokaz na ekranie (4:3)</PresentationFormat>
  <Paragraphs>93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Hol</vt:lpstr>
      <vt:lpstr>Waterjet cutting project</vt:lpstr>
      <vt:lpstr>Slajd 2</vt:lpstr>
      <vt:lpstr>Explanation</vt:lpstr>
      <vt:lpstr>Cage</vt:lpstr>
      <vt:lpstr>Safety zones</vt:lpstr>
      <vt:lpstr>Absolute stop pedal and buttons</vt:lpstr>
      <vt:lpstr>Stop button only for conveyor belt</vt:lpstr>
      <vt:lpstr>Cut off the water button</vt:lpstr>
      <vt:lpstr>Sensors for detecting the types of plates</vt:lpstr>
      <vt:lpstr>Doors safety</vt:lpstr>
      <vt:lpstr>The floor</vt:lpstr>
      <vt:lpstr>The cage for changing tool</vt:lpstr>
      <vt:lpstr>APPLICATION ACCORDING TO NORMA EN ISO 13849</vt:lpstr>
      <vt:lpstr>Slajd 14</vt:lpstr>
      <vt:lpstr>Explanation</vt:lpstr>
      <vt:lpstr>Slajd 16</vt:lpstr>
      <vt:lpstr>Explanation</vt:lpstr>
      <vt:lpstr>Slajd 18</vt:lpstr>
      <vt:lpstr>Explanation</vt:lpstr>
      <vt:lpstr>Slajd 20</vt:lpstr>
      <vt:lpstr>Explanation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Waterjet cutting project</dc:title>
  <dc:creator>komala</dc:creator>
  <cp:lastModifiedBy>komala</cp:lastModifiedBy>
  <cp:revision>10</cp:revision>
  <dcterms:created xsi:type="dcterms:W3CDTF">2019-12-16T10:16:16Z</dcterms:created>
  <dcterms:modified xsi:type="dcterms:W3CDTF">2019-12-16T11:48:38Z</dcterms:modified>
</cp:coreProperties>
</file>