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Intelligent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Optimizing Repositories and Automating Test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Refactor existing repositories to improve performance and maintainability.</a:t>
            </a:r>
          </a:p>
          <a:p>
            <a:r>
              <a:t>2. Automate script generation and test case mapping using AI/ML.</a:t>
            </a:r>
          </a:p>
          <a:p>
            <a:r>
              <a:t>3. Suggest improvements to code quality and test coverage.</a:t>
            </a:r>
          </a:p>
          <a:p>
            <a:r>
              <a:t>4. Integrate with CI/CD pipelines for seamless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pic>
        <p:nvPicPr>
          <p:cNvPr id="3" name="Picture 2" descr="LTR_Tool_Flowchart_Tech_Pur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836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Repository Analysis:</a:t>
            </a:r>
          </a:p>
          <a:p>
            <a:r>
              <a:t>- Extract metadata, identify automation scripts, and analyze code quality.</a:t>
            </a:r>
          </a:p>
          <a:p/>
          <a:p>
            <a:r>
              <a:t>2. Test Case Automation:</a:t>
            </a:r>
          </a:p>
          <a:p>
            <a:r>
              <a:t>- Map test steps to scripts, identify gaps, and generate new test cases.</a:t>
            </a:r>
          </a:p>
          <a:p/>
          <a:p>
            <a:r>
              <a:t>3. AI-Powered Optimization:</a:t>
            </a:r>
          </a:p>
          <a:p>
            <a:r>
              <a:t>- Refactor and suggest improvements to enhance performance.</a:t>
            </a:r>
          </a:p>
          <a:p/>
          <a:p>
            <a:r>
              <a:t>4. Seamless Integration:</a:t>
            </a:r>
          </a:p>
          <a:p>
            <a:r>
              <a:t>- CI/CD tools and test management 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Frontend: React.js, Angular, Bootstrap.</a:t>
            </a:r>
          </a:p>
          <a:p>
            <a:r>
              <a:t>2. Backend: Flask, Node.js, Express.</a:t>
            </a:r>
          </a:p>
          <a:p>
            <a:r>
              <a:t>3. AI/ML: GPT, T5, PyTorch, TensorFlow.</a:t>
            </a:r>
          </a:p>
          <a:p>
            <a:r>
              <a:t>4. Database: PostgreSQL, AWS S3, Redis.</a:t>
            </a:r>
          </a:p>
          <a:p>
            <a:r>
              <a:t>5. Integration: GitHub API, qTest API, Jenkins, GitLab 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and Data Flow</a:t>
            </a:r>
          </a:p>
        </p:txBody>
      </p:sp>
      <p:pic>
        <p:nvPicPr>
          <p:cNvPr id="3" name="Picture 2" descr="LTR_Tool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2900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