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Generative Intelligent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Revolutionizing Repository Management and Test Automation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Existing repositories often suffer from outdated code, inefficiencies, and technical debt.</a:t>
            </a:r>
          </a:p>
          <a:p>
            <a:r>
              <a:t>- Test case mapping and automation scripts are manual and error-prone.</a:t>
            </a:r>
          </a:p>
          <a:p>
            <a:r>
              <a:t>- Companies need optimized processes to save time, reduce costs, and enhance resource utilization.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Generative Intelligent Tool provides:</a:t>
            </a:r>
          </a:p>
          <a:p>
            <a:r>
              <a:t>- Automated repository optimization for improved performance.</a:t>
            </a:r>
          </a:p>
          <a:p>
            <a:r>
              <a:t>- AI-driven test case mapping and script generation.</a:t>
            </a:r>
          </a:p>
          <a:p>
            <a:r>
              <a:t>- Real-time suggestions for code quality improvement.</a:t>
            </a:r>
          </a:p>
          <a:p>
            <a:r>
              <a:t>- Seamless integration with CI/CD pipelines.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Architecture</a:t>
            </a:r>
          </a:p>
        </p:txBody>
      </p:sp>
      <p:pic>
        <p:nvPicPr>
          <p:cNvPr id="3" name="Picture 2" descr="LTR_Tool_Flowchart_Tech_Purpo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18369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on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**Resource Optimization**: Automates redundant tasks, freeing up valuable resources.</a:t>
            </a:r>
          </a:p>
          <a:p>
            <a:r>
              <a:t>- **Cost Efficiency**: Reduces technical debt and streamlines test automation, lowering expenses.</a:t>
            </a:r>
          </a:p>
          <a:p>
            <a:r>
              <a:t>- **Improved Productivity**: Speeds up deployment cycles with better test and code quality.</a:t>
            </a:r>
          </a:p>
          <a:p>
            <a:r>
              <a:t>- **Scalability**: Enables teams to handle larger projects efficiently.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**Repository Analysis**:</a:t>
            </a:r>
          </a:p>
          <a:p>
            <a:r>
              <a:t>   - Extract metadata, identify automation scripts, analyze and optimize code.</a:t>
            </a:r>
          </a:p>
          <a:p>
            <a:r>
              <a:t>2. **Test Automation**:</a:t>
            </a:r>
          </a:p>
          <a:p>
            <a:r>
              <a:t>   - AI maps test steps to scripts and generates new test cases.</a:t>
            </a:r>
          </a:p>
          <a:p>
            <a:r>
              <a:t>3. **Integration**:</a:t>
            </a:r>
          </a:p>
          <a:p>
            <a:r>
              <a:t>   - Works seamlessly with CI/CD pipelines and test management tools.</a:t>
            </a:r>
          </a:p>
          <a:p>
            <a:r>
              <a:t>4. **Actionable Insights**:</a:t>
            </a:r>
          </a:p>
          <a:p>
            <a:r>
              <a:t>   - Provides suggestions for improving code quality and test coverage.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and Data Flow</a:t>
            </a:r>
          </a:p>
        </p:txBody>
      </p:sp>
      <p:pic>
        <p:nvPicPr>
          <p:cNvPr id="3" name="Picture 2" descr="LTR_Tool_Flow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29003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**Frontend**: React.js, Angular, Bootstrap.</a:t>
            </a:r>
          </a:p>
          <a:p>
            <a:r>
              <a:t>- **Backend**: Flask, Node.js, Express.</a:t>
            </a:r>
          </a:p>
          <a:p>
            <a:r>
              <a:t>- **AI/ML**: GPT, T5, PyTorch, TensorFlow.</a:t>
            </a:r>
          </a:p>
          <a:p>
            <a:r>
              <a:t>- **Database**: PostgreSQL, AWS S3, Redis.</a:t>
            </a:r>
          </a:p>
          <a:p>
            <a:r>
              <a:t>- **Integration**: GitHub API, qTest API, Jenkins, GitLab CI.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Tool?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**Innovative Solution**: Combines repository optimization and test automation using AI.</a:t>
            </a:r>
          </a:p>
          <a:p>
            <a:r>
              <a:t>- **Business Value**: Significant impact on cost, efficiency, and resource utilization.</a:t>
            </a:r>
          </a:p>
          <a:p>
            <a:r>
              <a:t>- **Scalability**: Designed to adapt to any company's workflows and pipelines.</a:t>
            </a:r>
          </a:p>
          <a:p>
            <a:r>
              <a:t>- **Hackathon Edge**: Practical implementation with clear deliverables and measurable outcomes.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