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8"/>
  </p:normalViewPr>
  <p:slideViewPr>
    <p:cSldViewPr snapToGrid="0">
      <p:cViewPr>
        <p:scale>
          <a:sx n="46" d="100"/>
          <a:sy n="46" d="100"/>
        </p:scale>
        <p:origin x="1880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BA48-B191-CC14-D8DF-7D065E133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915AA-BE18-DACA-3DE3-77F985172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583E2-7C3E-E9E9-B47E-8EC5A195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0D34-7CE4-4546-A7D9-859F6E4C67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59F39-C653-B819-0C24-04A2A21B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4DF79-BCCD-40A2-2E05-AD91C951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F54E-6C3D-034D-B660-4B1D691B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8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0AF5-D9E6-1272-BCA1-5EA456C7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0C7B0-2247-53B3-031A-8CFC4CB6C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68B92-8D01-3D91-D230-CBC6E4CB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0D34-7CE4-4546-A7D9-859F6E4C67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6F4B4-520F-4F4F-7964-B99D7A8A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8BD3-B3A0-86CA-E017-DCB18852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F54E-6C3D-034D-B660-4B1D691B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8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681D4-4BF9-0ECB-6FD3-86C86F0C4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351DF-E269-97F5-CCF2-B9A21E6DC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EAC9-94EC-CA09-C3EB-00AB9440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0D34-7CE4-4546-A7D9-859F6E4C67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9A3F6-6D2B-57EF-29FA-CC0E3AD1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DE259-27C0-8B3A-EF81-1E39041E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F54E-6C3D-034D-B660-4B1D691B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7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30DB-CF14-0D95-7C3B-19857304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49B2D-E19B-8F29-24A3-894D42B9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31CAE-7368-FA49-706E-927DDB99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0D34-7CE4-4546-A7D9-859F6E4C67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31D31-1D77-2E53-BBE9-70AACCFD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4EB17-F954-DEC1-B69C-B78E5317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F54E-6C3D-034D-B660-4B1D691B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6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2DA8-2FC5-559B-71BF-DB76586B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CB743-DA11-8F58-84BE-C5F908BB0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149F-1E6F-0E70-AD42-C65F86F9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0D34-7CE4-4546-A7D9-859F6E4C67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3D3F-52B1-5F04-1857-0C8F9C5E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94938-D530-F6A6-1D95-50C26455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F54E-6C3D-034D-B660-4B1D691B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4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B8B6-BE00-759C-4793-AA35703C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8687A-7C3E-21CB-E527-E8381832D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5B874-1015-A964-D621-FEBFBE598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79359-B0FE-7CA1-7726-43595F08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0D34-7CE4-4546-A7D9-859F6E4C67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A3C23-30EB-A4DF-2293-638FD923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B70D-5F5A-B424-39DD-020B4C0C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F54E-6C3D-034D-B660-4B1D691B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38DF-3A17-96F0-0F04-E03DFE03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315A-E4DC-B9EF-9E50-460703CE2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3E58E-1C2E-DA0D-7C00-EA24706A3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496D5-6E25-C589-89C1-09BD2DEE0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A972B-49C2-BB31-19B7-15AFB0093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EFF44-7B11-22A8-E91F-0DABF5AD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0D34-7CE4-4546-A7D9-859F6E4C67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2E728-1878-8AA2-22E0-85811CC3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B7BC9-3296-0044-281A-96310C60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F54E-6C3D-034D-B660-4B1D691B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B661-6A8D-DBC4-1E67-29667629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4C350-3627-523A-1F67-1401DDDB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0D34-7CE4-4546-A7D9-859F6E4C67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6E840-95BB-B3D4-9082-A9D919B2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BC40D-1910-268F-E1C3-A4A5EE3C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F54E-6C3D-034D-B660-4B1D691B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7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0C080-FA04-74E1-F7E2-055033D2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0D34-7CE4-4546-A7D9-859F6E4C67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A9993-0300-C7D3-4063-34AF5137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F4AB1-451F-DB65-EF9A-97062FEB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F54E-6C3D-034D-B660-4B1D691B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4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79AB-8E59-8F3F-47DF-3D8F6F13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D1F5D-1835-E059-0C7D-2EFCB4A9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C76C7-3447-60DE-8CE4-91B9C9576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FC227-2647-A2EF-AF1B-41356A0D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0D34-7CE4-4546-A7D9-859F6E4C67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4053A-355E-8B20-2356-40EBE82D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996D3-D327-9D1D-CB5F-07B825B5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F54E-6C3D-034D-B660-4B1D691B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7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F3F6-DF8E-7E0A-CD56-A2D43926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BE58A-3C5E-867D-B9F4-4A7835F05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05B3E-6058-A8DA-211C-6518814E7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F50E7-DA45-0A1D-1652-D0D28F5D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0D34-7CE4-4546-A7D9-859F6E4C67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6DF95-2AEB-591D-E1F3-1A65BC55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50DA8-96CE-2151-8E31-C5B3A876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F54E-6C3D-034D-B660-4B1D691B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53433-A69D-CA98-9B8C-8A906C17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53229-CF74-F70D-C554-72721E83A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D6256-AD9E-DF96-89E1-82BEB8DA0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0D34-7CE4-4546-A7D9-859F6E4C67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1C9A6-BE5B-9494-CA37-2D8674C0F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233BA-8917-B03A-6959-6592C8534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5F54E-6C3D-034D-B660-4B1D691B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1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A9676F-5BF8-24F0-9BEC-C2B8B8CA2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47486"/>
            <a:ext cx="2232680" cy="2181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53785E-3840-7429-5B91-08C1AC6D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530" y="1247486"/>
            <a:ext cx="2668939" cy="2382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79A1D0-ADAE-D2F5-585A-A098647E2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448" y="4095173"/>
            <a:ext cx="4365769" cy="23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2024-11-21T08:44:22Z</dcterms:created>
  <dcterms:modified xsi:type="dcterms:W3CDTF">2024-11-21T08:56:17Z</dcterms:modified>
</cp:coreProperties>
</file>