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4" r:id="rId5"/>
    <p:sldId id="265" r:id="rId6"/>
    <p:sldId id="266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848600" cy="1295400"/>
          </a:xfrm>
        </p:spPr>
        <p:txBody>
          <a:bodyPr/>
          <a:lstStyle/>
          <a:p>
            <a:pPr algn="ctr"/>
            <a:r>
              <a:rPr lang="en-US" sz="4000" b="1" dirty="0"/>
              <a:t>Colorize Black and White </a:t>
            </a:r>
            <a:r>
              <a:rPr lang="en-US" sz="4000" b="1" dirty="0" smtClean="0"/>
              <a:t>Images Using CNN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962400"/>
            <a:ext cx="2438400" cy="685800"/>
          </a:xfrm>
        </p:spPr>
        <p:txBody>
          <a:bodyPr/>
          <a:lstStyle/>
          <a:p>
            <a:r>
              <a:rPr lang="en-US" dirty="0" smtClean="0"/>
              <a:t>Rajeev </a:t>
            </a:r>
            <a:r>
              <a:rPr lang="en-US" dirty="0" err="1" smtClean="0"/>
              <a:t>Meda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6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Colorize comics</a:t>
            </a:r>
          </a:p>
          <a:p>
            <a:r>
              <a:rPr lang="en-US" dirty="0" smtClean="0"/>
              <a:t>CNN beyond classification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08732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VGG-16 pertained model</a:t>
            </a:r>
          </a:p>
          <a:p>
            <a:r>
              <a:rPr lang="en-US" dirty="0" smtClean="0"/>
              <a:t>Network loses localization information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5486400" cy="322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219371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Image </a:t>
            </a:r>
            <a:r>
              <a:rPr lang="en-US" sz="1200" dirty="0"/>
              <a:t>taken from  </a:t>
            </a:r>
            <a:r>
              <a:rPr lang="en-US" sz="1200" dirty="0" smtClean="0"/>
              <a:t>https</a:t>
            </a:r>
            <a:r>
              <a:rPr lang="en-US" sz="1200" dirty="0"/>
              <a:t>://blog.heuritech.com/2016/02/29/a-brief-report-of-the-heuritech-deep-learning-meetup-5/</a:t>
            </a:r>
          </a:p>
        </p:txBody>
      </p:sp>
    </p:spTree>
    <p:extLst>
      <p:ext uri="{BB962C8B-B14F-4D97-AF65-F5344CB8AC3E}">
        <p14:creationId xmlns:p14="http://schemas.microsoft.com/office/powerpoint/2010/main" val="10157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3962400" cy="5486400"/>
          </a:xfrm>
        </p:spPr>
        <p:txBody>
          <a:bodyPr/>
          <a:lstStyle/>
          <a:p>
            <a:r>
              <a:rPr lang="en-US" dirty="0" err="1" smtClean="0"/>
              <a:t>Hypercolumns</a:t>
            </a:r>
            <a:endParaRPr lang="en-US" dirty="0" smtClean="0"/>
          </a:p>
          <a:p>
            <a:endParaRPr lang="en-US" sz="800" dirty="0" smtClean="0"/>
          </a:p>
          <a:p>
            <a:pPr lvl="1"/>
            <a:r>
              <a:rPr lang="en-US" dirty="0"/>
              <a:t> A </a:t>
            </a:r>
            <a:r>
              <a:rPr lang="en-US" dirty="0" err="1"/>
              <a:t>hypercolumn</a:t>
            </a:r>
            <a:r>
              <a:rPr lang="en-US" dirty="0"/>
              <a:t> for a pixel in the input image is a vector of all the activations above that pixel</a:t>
            </a:r>
            <a:r>
              <a:rPr lang="en-US" dirty="0" smtClean="0"/>
              <a:t>.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Preserves localization information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Upscale each conv layer before max pool to 224x224 dimension.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Intuitively bit like spatial pyramid model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Lot of memory needed for </a:t>
            </a:r>
            <a:r>
              <a:rPr lang="en-US" dirty="0" err="1" smtClean="0"/>
              <a:t>computaion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864" y="6376528"/>
            <a:ext cx="88505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100" dirty="0" smtClean="0"/>
              <a:t>[2] </a:t>
            </a:r>
            <a:r>
              <a:rPr lang="en-US" sz="1100" dirty="0" err="1" smtClean="0"/>
              <a:t>Bharath</a:t>
            </a:r>
            <a:r>
              <a:rPr lang="en-US" sz="1100" dirty="0" smtClean="0"/>
              <a:t> </a:t>
            </a:r>
            <a:r>
              <a:rPr lang="en-US" sz="1100" dirty="0" err="1"/>
              <a:t>Hariharan</a:t>
            </a:r>
            <a:r>
              <a:rPr lang="en-US" sz="1100" dirty="0"/>
              <a:t>, Pablo </a:t>
            </a:r>
            <a:r>
              <a:rPr lang="en-US" sz="1100" dirty="0" err="1"/>
              <a:t>Arbeláez</a:t>
            </a:r>
            <a:r>
              <a:rPr lang="en-US" sz="1100" dirty="0"/>
              <a:t>, Ross </a:t>
            </a:r>
            <a:r>
              <a:rPr lang="en-US" sz="1100" dirty="0" err="1"/>
              <a:t>Girshick</a:t>
            </a:r>
            <a:r>
              <a:rPr lang="en-US" sz="1100" dirty="0"/>
              <a:t>, </a:t>
            </a:r>
            <a:r>
              <a:rPr lang="en-US" sz="1100" dirty="0" err="1"/>
              <a:t>Jitendra</a:t>
            </a:r>
            <a:r>
              <a:rPr lang="en-US" sz="1100" dirty="0"/>
              <a:t> Malik, </a:t>
            </a:r>
            <a:r>
              <a:rPr lang="en-US" sz="1100" dirty="0" err="1"/>
              <a:t>Hypercolumns</a:t>
            </a:r>
            <a:r>
              <a:rPr lang="en-US" sz="1100" dirty="0"/>
              <a:t> for Object Segmentation and Fine-grained Localization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1000"/>
            <a:ext cx="3962400" cy="59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3581400" cy="4876800"/>
          </a:xfrm>
        </p:spPr>
        <p:txBody>
          <a:bodyPr/>
          <a:lstStyle/>
          <a:p>
            <a:r>
              <a:rPr lang="en-US" dirty="0" err="1" smtClean="0"/>
              <a:t>Hackey</a:t>
            </a:r>
            <a:r>
              <a:rPr lang="en-US" dirty="0" smtClean="0"/>
              <a:t> method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Used concept similar to that of </a:t>
            </a:r>
            <a:r>
              <a:rPr lang="en-US" dirty="0" err="1" smtClean="0"/>
              <a:t>ResNet</a:t>
            </a:r>
            <a:r>
              <a:rPr lang="en-US" dirty="0" smtClean="0"/>
              <a:t>  </a:t>
            </a:r>
            <a:r>
              <a:rPr lang="en-US" dirty="0"/>
              <a:t>developed by </a:t>
            </a:r>
            <a:r>
              <a:rPr lang="en-US" dirty="0" err="1"/>
              <a:t>Kaiming</a:t>
            </a:r>
            <a:r>
              <a:rPr lang="en-US" dirty="0"/>
              <a:t> He et </a:t>
            </a:r>
            <a:r>
              <a:rPr lang="en-US" dirty="0" smtClean="0"/>
              <a:t>al.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Less memory for parameters. 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Better convergence.</a:t>
            </a:r>
          </a:p>
          <a:p>
            <a:pPr lvl="1"/>
            <a:endParaRPr lang="en-US" sz="800" dirty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324600"/>
            <a:ext cx="3778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[3] Model inspired </a:t>
            </a:r>
            <a:r>
              <a:rPr lang="en-US" sz="1200" dirty="0" smtClean="0"/>
              <a:t> from </a:t>
            </a:r>
            <a:r>
              <a:rPr lang="en-US" sz="1200" dirty="0"/>
              <a:t>http://tinyclouds.org/colorize/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93013"/>
            <a:ext cx="3886200" cy="60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Amazon g2.x2large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Images from Naruto comic as dataset</a:t>
            </a:r>
          </a:p>
          <a:p>
            <a:r>
              <a:rPr lang="en-US" dirty="0"/>
              <a:t>Batch size 1 </a:t>
            </a:r>
            <a:r>
              <a:rPr lang="en-US" dirty="0" smtClean="0"/>
              <a:t>image</a:t>
            </a:r>
            <a:endParaRPr lang="en-US" dirty="0" smtClean="0"/>
          </a:p>
          <a:p>
            <a:r>
              <a:rPr lang="en-US" dirty="0" smtClean="0"/>
              <a:t>Gradient Descent - </a:t>
            </a:r>
            <a:r>
              <a:rPr lang="en-US" dirty="0" smtClean="0"/>
              <a:t>0.001 </a:t>
            </a:r>
            <a:r>
              <a:rPr lang="en-US" dirty="0" smtClean="0"/>
              <a:t>learning </a:t>
            </a:r>
            <a:r>
              <a:rPr lang="en-US" dirty="0" smtClean="0"/>
              <a:t>rate</a:t>
            </a:r>
            <a:endParaRPr lang="en-US" dirty="0" smtClean="0"/>
          </a:p>
          <a:p>
            <a:r>
              <a:rPr lang="en-US" dirty="0" smtClean="0"/>
              <a:t>Euclidian distance loss function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45800"/>
            <a:ext cx="64008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7" y="1614152"/>
            <a:ext cx="6400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1" y="990600"/>
            <a:ext cx="64008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9" y="3657600"/>
            <a:ext cx="6400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453</TotalTime>
  <Words>168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Colorize Black and White Images Using CNN</vt:lpstr>
      <vt:lpstr>Motivation</vt:lpstr>
      <vt:lpstr>How it is done?</vt:lpstr>
      <vt:lpstr>PowerPoint Presentation</vt:lpstr>
      <vt:lpstr>PowerPoint Presentation</vt:lpstr>
      <vt:lpstr>Implementation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Colorize Black and White Images Using CNN</dc:title>
  <dc:creator>Krsna</dc:creator>
  <cp:lastModifiedBy>Krsna</cp:lastModifiedBy>
  <cp:revision>65</cp:revision>
  <dcterms:created xsi:type="dcterms:W3CDTF">2006-08-16T00:00:00Z</dcterms:created>
  <dcterms:modified xsi:type="dcterms:W3CDTF">2016-12-14T05:36:07Z</dcterms:modified>
</cp:coreProperties>
</file>