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3" r:id="rId1"/>
  </p:sldMasterIdLst>
  <p:notesMasterIdLst>
    <p:notesMasterId r:id="rId26"/>
  </p:notesMasterIdLst>
  <p:handoutMasterIdLst>
    <p:handoutMasterId r:id="rId27"/>
  </p:handoutMasterIdLst>
  <p:sldIdLst>
    <p:sldId id="390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7" autoAdjust="0"/>
    <p:restoredTop sz="94718" autoAdjust="0"/>
  </p:normalViewPr>
  <p:slideViewPr>
    <p:cSldViewPr>
      <p:cViewPr varScale="1">
        <p:scale>
          <a:sx n="128" d="100"/>
          <a:sy n="128" d="100"/>
        </p:scale>
        <p:origin x="18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944A56A-B13D-B546-B64A-DC26A3B8DA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5EB14D8-FEFC-584E-BFA5-E735D60A4B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C33D270-D4F5-DE6A-E300-497AC542ABD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E19B3EB-92D1-9848-9D38-FA2E8FE2CC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69E9C67-6D09-3449-853C-3A95C27B2C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3E41510-A3BC-0248-8D74-AC6596215F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fld id="{D9D4E8CD-1A18-4B44-BCCA-31B736C20A8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6E535CEA-D346-00E7-9E9B-6622B8CC5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EF5B2A69-42EF-AF3A-C9EA-891336446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D2F5C984-298D-4D4F-4A03-49300C1A8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EA14B10-C94B-204B-ABED-2648DF965907}" type="slidenum">
              <a:rPr lang="zh-CN" altLang="en-US">
                <a:latin typeface="Times New Roman" panose="02020603050405020304" pitchFamily="18" charset="0"/>
              </a:rPr>
              <a:pPr/>
              <a:t>1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8D83C798-152E-1514-5489-F30B6DAAFC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7A09C4E-BD5F-3C45-9FD3-D35B59E857F1}" type="slidenum">
              <a:rPr lang="zh-CN" altLang="en-US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7C2FBCAA-93C6-5603-03CD-4926A7E51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F17C6C9-B681-E0BD-F922-0F0325AD4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8F183-DC26-36B7-CA11-D415ECD9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94438" y="6373813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6A98774-0574-654F-BAE4-0A7BCD8AD594}" type="datetime1">
              <a:rPr lang="en-US" altLang="zh-CN"/>
              <a:pPr>
                <a:defRPr/>
              </a:pPr>
              <a:t>8/18/23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71A5316-E60F-CBA9-FC83-21CE09E91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454400" y="6357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55E6EDB-5FCB-1A47-BF8B-FB266827EE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0A30-732F-40FB-906D-DD9957A9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92101"/>
            <a:ext cx="6781800" cy="698499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D04D-00C2-4B09-9BA6-BD187C6A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7609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0FDD3-23D2-E445-6D63-D67209B0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43600" y="63246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63E5286-72AA-12CC-23DE-A9E86EDF4E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497263" y="63246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fld id="{556B9A95-C793-A541-A840-3397F546F3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40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A86C6-6EFE-C874-3410-1E2CE933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43600" y="6213475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DB25DAB-7E80-03F5-1C96-AA00AFB399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429000" y="6213475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18C716B-2CE2-5743-A850-5EF9001DEC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58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F1C738-82EE-12B6-B750-D02A744C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9495D1D-3FB6-B24C-91F3-4AED122A7336}" type="datetime1">
              <a:rPr lang="en-US" altLang="zh-CN"/>
              <a:pPr>
                <a:defRPr/>
              </a:pPr>
              <a:t>8/18/23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30398-E352-CDA5-723B-83FABBD2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B77F51-058A-E49C-6F30-568F2F82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A5C81B-D7F2-1844-8117-CD508F2AD4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9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90A7AA35-AEDE-720E-42F6-3611F012A23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27988" y="6013450"/>
            <a:ext cx="720725" cy="647700"/>
            <a:chOff x="8027988" y="5949950"/>
            <a:chExt cx="720725" cy="647700"/>
          </a:xfrm>
        </p:grpSpPr>
        <p:sp>
          <p:nvSpPr>
            <p:cNvPr id="68" name="泪滴形 22">
              <a:extLst>
                <a:ext uri="{FF2B5EF4-FFF2-40B4-BE49-F238E27FC236}">
                  <a16:creationId xmlns:a16="http://schemas.microsoft.com/office/drawing/2014/main" id="{8EC37FF6-DA86-49D6-9117-3129F2BB1A74}"/>
                </a:ext>
              </a:extLst>
            </p:cNvPr>
            <p:cNvSpPr/>
            <p:nvPr userDrawn="1"/>
          </p:nvSpPr>
          <p:spPr>
            <a:xfrm>
              <a:off x="8172450" y="6021388"/>
              <a:ext cx="576263" cy="576262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69" name="泪滴形 47">
              <a:extLst>
                <a:ext uri="{FF2B5EF4-FFF2-40B4-BE49-F238E27FC236}">
                  <a16:creationId xmlns:a16="http://schemas.microsoft.com/office/drawing/2014/main" id="{5D5EFBEB-444B-41ED-AFCD-9AD4E3BDC1E5}"/>
                </a:ext>
              </a:extLst>
            </p:cNvPr>
            <p:cNvSpPr/>
            <p:nvPr userDrawn="1"/>
          </p:nvSpPr>
          <p:spPr>
            <a:xfrm>
              <a:off x="8172450" y="6021388"/>
              <a:ext cx="431800" cy="503237"/>
            </a:xfrm>
            <a:custGeom>
              <a:avLst/>
              <a:gdLst/>
              <a:ahLst/>
              <a:cxnLst/>
              <a:rect l="l" t="t" r="r" b="b"/>
              <a:pathLst>
                <a:path w="432048" h="504056">
                  <a:moveTo>
                    <a:pt x="288032" y="0"/>
                  </a:moveTo>
                  <a:lnTo>
                    <a:pt x="432048" y="0"/>
                  </a:lnTo>
                  <a:lnTo>
                    <a:pt x="432048" y="216024"/>
                  </a:lnTo>
                  <a:cubicBezTo>
                    <a:pt x="432048" y="375100"/>
                    <a:pt x="303092" y="504056"/>
                    <a:pt x="144016" y="504056"/>
                  </a:cubicBezTo>
                  <a:lnTo>
                    <a:pt x="93118" y="498925"/>
                  </a:lnTo>
                  <a:cubicBezTo>
                    <a:pt x="35629" y="446940"/>
                    <a:pt x="0" y="371647"/>
                    <a:pt x="0" y="288032"/>
                  </a:cubicBezTo>
                  <a:cubicBezTo>
                    <a:pt x="0" y="128956"/>
                    <a:pt x="128956" y="0"/>
                    <a:pt x="2880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0" name="泪滴形 24">
              <a:extLst>
                <a:ext uri="{FF2B5EF4-FFF2-40B4-BE49-F238E27FC236}">
                  <a16:creationId xmlns:a16="http://schemas.microsoft.com/office/drawing/2014/main" id="{87945DD5-9F08-4660-B129-791DA6A43772}"/>
                </a:ext>
              </a:extLst>
            </p:cNvPr>
            <p:cNvSpPr/>
            <p:nvPr userDrawn="1"/>
          </p:nvSpPr>
          <p:spPr>
            <a:xfrm>
              <a:off x="8027988" y="5949950"/>
              <a:ext cx="576262" cy="574675"/>
            </a:xfrm>
            <a:prstGeom prst="teardrop">
              <a:avLst/>
            </a:prstGeom>
            <a:noFill/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cxnSp>
        <p:nvCxnSpPr>
          <p:cNvPr id="71" name="直接连接符 5">
            <a:extLst>
              <a:ext uri="{FF2B5EF4-FFF2-40B4-BE49-F238E27FC236}">
                <a16:creationId xmlns:a16="http://schemas.microsoft.com/office/drawing/2014/main" id="{260936A4-DCD1-4C1D-BF92-3DF3EE0D1687}"/>
              </a:ext>
            </a:extLst>
          </p:cNvPr>
          <p:cNvCxnSpPr/>
          <p:nvPr userDrawn="1"/>
        </p:nvCxnSpPr>
        <p:spPr>
          <a:xfrm>
            <a:off x="8748713" y="549275"/>
            <a:ext cx="0" cy="561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12">
            <a:extLst>
              <a:ext uri="{FF2B5EF4-FFF2-40B4-BE49-F238E27FC236}">
                <a16:creationId xmlns:a16="http://schemas.microsoft.com/office/drawing/2014/main" id="{C15C7FD0-A779-4C3A-A946-886F017EB5CE}"/>
              </a:ext>
            </a:extLst>
          </p:cNvPr>
          <p:cNvSpPr txBox="1">
            <a:spLocks/>
          </p:cNvSpPr>
          <p:nvPr userDrawn="1"/>
        </p:nvSpPr>
        <p:spPr>
          <a:xfrm>
            <a:off x="479425" y="1357313"/>
            <a:ext cx="8229600" cy="452596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 sz="1100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5" name="平行四边形 24">
            <a:extLst>
              <a:ext uri="{FF2B5EF4-FFF2-40B4-BE49-F238E27FC236}">
                <a16:creationId xmlns:a16="http://schemas.microsoft.com/office/drawing/2014/main" id="{3F577ACC-099F-CB4A-96CE-CB6694E08A6F}"/>
              </a:ext>
            </a:extLst>
          </p:cNvPr>
          <p:cNvSpPr/>
          <p:nvPr userDrawn="1"/>
        </p:nvSpPr>
        <p:spPr>
          <a:xfrm>
            <a:off x="395288" y="228600"/>
            <a:ext cx="8497887" cy="504825"/>
          </a:xfrm>
          <a:prstGeom prst="parallelogram">
            <a:avLst/>
          </a:prstGeom>
          <a:gradFill>
            <a:gsLst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泪滴形 22">
            <a:extLst>
              <a:ext uri="{FF2B5EF4-FFF2-40B4-BE49-F238E27FC236}">
                <a16:creationId xmlns:a16="http://schemas.microsoft.com/office/drawing/2014/main" id="{8AF38FDF-2E3C-DB42-9DB6-32C81E2C8FED}"/>
              </a:ext>
            </a:extLst>
          </p:cNvPr>
          <p:cNvSpPr/>
          <p:nvPr userDrawn="1"/>
        </p:nvSpPr>
        <p:spPr>
          <a:xfrm>
            <a:off x="395288" y="228600"/>
            <a:ext cx="576262" cy="576263"/>
          </a:xfrm>
          <a:prstGeom prst="teardrop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4D73B0"/>
              </a:solidFill>
            </a:endParaRPr>
          </a:p>
        </p:txBody>
      </p:sp>
      <p:sp>
        <p:nvSpPr>
          <p:cNvPr id="17" name="泪滴形 23">
            <a:extLst>
              <a:ext uri="{FF2B5EF4-FFF2-40B4-BE49-F238E27FC236}">
                <a16:creationId xmlns:a16="http://schemas.microsoft.com/office/drawing/2014/main" id="{7BEB1F32-215D-034D-B647-E41371988C6A}"/>
              </a:ext>
            </a:extLst>
          </p:cNvPr>
          <p:cNvSpPr/>
          <p:nvPr userDrawn="1"/>
        </p:nvSpPr>
        <p:spPr>
          <a:xfrm>
            <a:off x="971550" y="228600"/>
            <a:ext cx="576263" cy="576263"/>
          </a:xfrm>
          <a:prstGeom prst="teardrop">
            <a:avLst/>
          </a:prstGeom>
          <a:noFill/>
          <a:ln>
            <a:solidFill>
              <a:srgbClr val="4D73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8" name="直接连接符 30">
            <a:extLst>
              <a:ext uri="{FF2B5EF4-FFF2-40B4-BE49-F238E27FC236}">
                <a16:creationId xmlns:a16="http://schemas.microsoft.com/office/drawing/2014/main" id="{7DCB485E-4288-014B-BACE-B7E53B1C7D2D}"/>
              </a:ext>
            </a:extLst>
          </p:cNvPr>
          <p:cNvCxnSpPr/>
          <p:nvPr userDrawn="1"/>
        </p:nvCxnSpPr>
        <p:spPr>
          <a:xfrm>
            <a:off x="1403350" y="228600"/>
            <a:ext cx="74898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Group 18">
            <a:extLst>
              <a:ext uri="{FF2B5EF4-FFF2-40B4-BE49-F238E27FC236}">
                <a16:creationId xmlns:a16="http://schemas.microsoft.com/office/drawing/2014/main" id="{58772ECC-DDB9-9826-AEC3-266311A7A79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8600" y="6019800"/>
            <a:ext cx="690563" cy="641350"/>
            <a:chOff x="452904" y="3782782"/>
            <a:chExt cx="2970081" cy="2808312"/>
          </a:xfrm>
        </p:grpSpPr>
        <p:sp>
          <p:nvSpPr>
            <p:cNvPr id="20" name="泪滴形 18">
              <a:extLst>
                <a:ext uri="{FF2B5EF4-FFF2-40B4-BE49-F238E27FC236}">
                  <a16:creationId xmlns:a16="http://schemas.microsoft.com/office/drawing/2014/main" id="{9E059D3A-553F-CE44-AB24-56BAB9F422EA}"/>
                </a:ext>
              </a:extLst>
            </p:cNvPr>
            <p:cNvSpPr/>
            <p:nvPr/>
          </p:nvSpPr>
          <p:spPr>
            <a:xfrm rot="10800000">
              <a:off x="452904" y="3782782"/>
              <a:ext cx="2806215" cy="2808312"/>
            </a:xfrm>
            <a:prstGeom prst="teardrop">
              <a:avLst/>
            </a:prstGeom>
            <a:noFill/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" name="泪滴形 19">
              <a:extLst>
                <a:ext uri="{FF2B5EF4-FFF2-40B4-BE49-F238E27FC236}">
                  <a16:creationId xmlns:a16="http://schemas.microsoft.com/office/drawing/2014/main" id="{A30F2041-5B2B-F84E-BFE1-BBD2C61B00A3}"/>
                </a:ext>
              </a:extLst>
            </p:cNvPr>
            <p:cNvSpPr/>
            <p:nvPr/>
          </p:nvSpPr>
          <p:spPr>
            <a:xfrm rot="10800000">
              <a:off x="896711" y="3859248"/>
              <a:ext cx="2526274" cy="2523308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pic>
          <p:nvPicPr>
            <p:cNvPr id="1036" name="Picture 3">
              <a:extLst>
                <a:ext uri="{FF2B5EF4-FFF2-40B4-BE49-F238E27FC236}">
                  <a16:creationId xmlns:a16="http://schemas.microsoft.com/office/drawing/2014/main" id="{7FED771F-1EF4-DF71-8CD1-DC0A652520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074" y="4077356"/>
              <a:ext cx="2041774" cy="2033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AE0110F-19AB-CE49-A334-9CBF8CC3E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388" y="4212474"/>
              <a:ext cx="1763483" cy="1763483"/>
            </a:xfrm>
            <a:prstGeom prst="ellipse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泪滴形 39">
            <a:extLst>
              <a:ext uri="{FF2B5EF4-FFF2-40B4-BE49-F238E27FC236}">
                <a16:creationId xmlns:a16="http://schemas.microsoft.com/office/drawing/2014/main" id="{2830F0A0-4057-6C45-A7A6-BB9999C84EFE}"/>
              </a:ext>
            </a:extLst>
          </p:cNvPr>
          <p:cNvSpPr/>
          <p:nvPr/>
        </p:nvSpPr>
        <p:spPr>
          <a:xfrm rot="5400000">
            <a:off x="0" y="-1574800"/>
            <a:ext cx="3330575" cy="3330575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1" name="泪滴形 40">
            <a:extLst>
              <a:ext uri="{FF2B5EF4-FFF2-40B4-BE49-F238E27FC236}">
                <a16:creationId xmlns:a16="http://schemas.microsoft.com/office/drawing/2014/main" id="{75B5F7F3-4966-1140-B7E4-030BD0498008}"/>
              </a:ext>
            </a:extLst>
          </p:cNvPr>
          <p:cNvSpPr/>
          <p:nvPr/>
        </p:nvSpPr>
        <p:spPr>
          <a:xfrm rot="5400000">
            <a:off x="500063" y="-1443038"/>
            <a:ext cx="2992438" cy="2992437"/>
          </a:xfrm>
          <a:prstGeom prst="teardrop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1C91D2-E5B0-8542-B869-89B92AFF832A}"/>
              </a:ext>
            </a:extLst>
          </p:cNvPr>
          <p:cNvCxnSpPr/>
          <p:nvPr/>
        </p:nvCxnSpPr>
        <p:spPr>
          <a:xfrm flipV="1">
            <a:off x="3348038" y="-819150"/>
            <a:ext cx="0" cy="2376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泪滴形 49">
            <a:extLst>
              <a:ext uri="{FF2B5EF4-FFF2-40B4-BE49-F238E27FC236}">
                <a16:creationId xmlns:a16="http://schemas.microsoft.com/office/drawing/2014/main" id="{0640B544-DF75-1244-99F3-45517699710A}"/>
              </a:ext>
            </a:extLst>
          </p:cNvPr>
          <p:cNvSpPr/>
          <p:nvPr/>
        </p:nvSpPr>
        <p:spPr>
          <a:xfrm>
            <a:off x="8172450" y="6021388"/>
            <a:ext cx="576263" cy="576262"/>
          </a:xfrm>
          <a:prstGeom prst="teardrop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1" name="泪滴形 47">
            <a:extLst>
              <a:ext uri="{FF2B5EF4-FFF2-40B4-BE49-F238E27FC236}">
                <a16:creationId xmlns:a16="http://schemas.microsoft.com/office/drawing/2014/main" id="{3F408301-E216-274E-A453-2947CF386036}"/>
              </a:ext>
            </a:extLst>
          </p:cNvPr>
          <p:cNvSpPr/>
          <p:nvPr/>
        </p:nvSpPr>
        <p:spPr>
          <a:xfrm>
            <a:off x="8172450" y="6021388"/>
            <a:ext cx="431800" cy="503237"/>
          </a:xfrm>
          <a:custGeom>
            <a:avLst/>
            <a:gdLst/>
            <a:ahLst/>
            <a:cxnLst/>
            <a:rect l="l" t="t" r="r" b="b"/>
            <a:pathLst>
              <a:path w="432048" h="504056">
                <a:moveTo>
                  <a:pt x="288032" y="0"/>
                </a:moveTo>
                <a:lnTo>
                  <a:pt x="432048" y="0"/>
                </a:lnTo>
                <a:lnTo>
                  <a:pt x="432048" y="216024"/>
                </a:lnTo>
                <a:cubicBezTo>
                  <a:pt x="432048" y="375100"/>
                  <a:pt x="303092" y="504056"/>
                  <a:pt x="144016" y="504056"/>
                </a:cubicBezTo>
                <a:lnTo>
                  <a:pt x="93118" y="498925"/>
                </a:lnTo>
                <a:cubicBezTo>
                  <a:pt x="35629" y="446940"/>
                  <a:pt x="0" y="371647"/>
                  <a:pt x="0" y="288032"/>
                </a:cubicBezTo>
                <a:cubicBezTo>
                  <a:pt x="0" y="128956"/>
                  <a:pt x="128956" y="0"/>
                  <a:pt x="28803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2" name="泪滴形 51">
            <a:extLst>
              <a:ext uri="{FF2B5EF4-FFF2-40B4-BE49-F238E27FC236}">
                <a16:creationId xmlns:a16="http://schemas.microsoft.com/office/drawing/2014/main" id="{80FCE513-FD41-8542-AD49-64F31ED220FA}"/>
              </a:ext>
            </a:extLst>
          </p:cNvPr>
          <p:cNvSpPr/>
          <p:nvPr/>
        </p:nvSpPr>
        <p:spPr>
          <a:xfrm>
            <a:off x="8027988" y="5949950"/>
            <a:ext cx="576262" cy="574675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87B707B-81A6-424B-9526-2EF893535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85" y="168604"/>
            <a:ext cx="1329828" cy="1329828"/>
          </a:xfrm>
          <a:prstGeom prst="ellipse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214BDD4-269A-D349-0EDC-48ABBBE1E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75" y="2446338"/>
            <a:ext cx="42672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400" b="1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8201" name="Picture 8" descr="MMj03956930000[1]">
            <a:extLst>
              <a:ext uri="{FF2B5EF4-FFF2-40B4-BE49-F238E27FC236}">
                <a16:creationId xmlns:a16="http://schemas.microsoft.com/office/drawing/2014/main" id="{67503D1F-1504-1D40-0CA8-77F5A862748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37113"/>
            <a:ext cx="301466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>
            <a:extLst>
              <a:ext uri="{FF2B5EF4-FFF2-40B4-BE49-F238E27FC236}">
                <a16:creationId xmlns:a16="http://schemas.microsoft.com/office/drawing/2014/main" id="{730CDE9C-BF7A-CA47-37FE-DD758D1035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554FDCAB-214E-FD48-9F6D-7C531A266653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8" name="Footer Placeholder 2">
            <a:extLst>
              <a:ext uri="{FF2B5EF4-FFF2-40B4-BE49-F238E27FC236}">
                <a16:creationId xmlns:a16="http://schemas.microsoft.com/office/drawing/2014/main" id="{42BEFD12-5F84-4CDE-7BED-54F16282303B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790E35C4-D45D-12CF-1FF1-613C87F9545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63613"/>
            <a:ext cx="46101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3">
            <a:extLst>
              <a:ext uri="{FF2B5EF4-FFF2-40B4-BE49-F238E27FC236}">
                <a16:creationId xmlns:a16="http://schemas.microsoft.com/office/drawing/2014/main" id="{F5C8BC33-6BBA-94A3-4087-2D645D5B1C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86796746-9387-8347-ADDD-9B61F55870CA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2" name="Footer Placeholder 2">
            <a:extLst>
              <a:ext uri="{FF2B5EF4-FFF2-40B4-BE49-F238E27FC236}">
                <a16:creationId xmlns:a16="http://schemas.microsoft.com/office/drawing/2014/main" id="{0FED0947-003C-7F5B-E445-46C65DFF86D7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319A1F93-F3FC-34C8-B7AC-C3AA8B752B0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5943600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>
            <a:extLst>
              <a:ext uri="{FF2B5EF4-FFF2-40B4-BE49-F238E27FC236}">
                <a16:creationId xmlns:a16="http://schemas.microsoft.com/office/drawing/2014/main" id="{869258B1-2A63-25AF-AD2E-CDC087C6F7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C0C8791A-A98A-3949-A191-5B6E3088E740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6" name="Footer Placeholder 2">
            <a:extLst>
              <a:ext uri="{FF2B5EF4-FFF2-40B4-BE49-F238E27FC236}">
                <a16:creationId xmlns:a16="http://schemas.microsoft.com/office/drawing/2014/main" id="{28E9869A-6DD4-24D7-052F-DA4D3E98E55B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2E491AD5-4E89-58DC-0CD4-0433973770E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6400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>
            <a:extLst>
              <a:ext uri="{FF2B5EF4-FFF2-40B4-BE49-F238E27FC236}">
                <a16:creationId xmlns:a16="http://schemas.microsoft.com/office/drawing/2014/main" id="{1CF7A94A-4F64-CAFC-85F2-5A29DF44EA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D3BE73DE-1664-AD4B-AB60-C72EF04B3ABE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0" name="Footer Placeholder 2">
            <a:extLst>
              <a:ext uri="{FF2B5EF4-FFF2-40B4-BE49-F238E27FC236}">
                <a16:creationId xmlns:a16="http://schemas.microsoft.com/office/drawing/2014/main" id="{2A6B4743-5AFD-D44F-FB5F-BFD59AF2768D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D3F7E257-6EF7-D4D7-1590-41E39604C44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6248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>
            <a:extLst>
              <a:ext uri="{FF2B5EF4-FFF2-40B4-BE49-F238E27FC236}">
                <a16:creationId xmlns:a16="http://schemas.microsoft.com/office/drawing/2014/main" id="{E85BE84A-87DA-2C15-8DB0-B5BF855C6F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11D4DB94-4DB7-AB49-8890-B800168AC78B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4" name="Footer Placeholder 2">
            <a:extLst>
              <a:ext uri="{FF2B5EF4-FFF2-40B4-BE49-F238E27FC236}">
                <a16:creationId xmlns:a16="http://schemas.microsoft.com/office/drawing/2014/main" id="{5E63EB09-74CC-9ED7-48EE-310482B2DA7D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E0B197FC-37AC-1957-E052-A8E0684757D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94"/>
          <a:stretch>
            <a:fillRect/>
          </a:stretch>
        </p:blipFill>
        <p:spPr bwMode="auto">
          <a:xfrm>
            <a:off x="1212850" y="2209800"/>
            <a:ext cx="65595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1">
            <a:extLst>
              <a:ext uri="{FF2B5EF4-FFF2-40B4-BE49-F238E27FC236}">
                <a16:creationId xmlns:a16="http://schemas.microsoft.com/office/drawing/2014/main" id="{EB12A4F6-F6F5-69C2-8A48-D882F740F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838200"/>
            <a:ext cx="67595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Proof</a:t>
            </a:r>
            <a:r>
              <a:rPr lang="zh-CN" altLang="en-US" sz="3200"/>
              <a:t> </a:t>
            </a:r>
            <a:r>
              <a:rPr lang="en-US" altLang="zh-CN" sz="3200"/>
              <a:t>(A</a:t>
            </a:r>
            <a:r>
              <a:rPr lang="zh-CN" altLang="en-US" sz="3200"/>
              <a:t> </a:t>
            </a:r>
            <a:r>
              <a:rPr lang="en-US" altLang="zh-CN" sz="3200"/>
              <a:t>+</a:t>
            </a:r>
            <a:r>
              <a:rPr lang="zh-CN" altLang="en-US" sz="3200"/>
              <a:t> </a:t>
            </a:r>
            <a:r>
              <a:rPr lang="en-US" altLang="zh-CN" sz="3200"/>
              <a:t>B)(A</a:t>
            </a:r>
            <a:r>
              <a:rPr lang="zh-CN" altLang="en-US" sz="3200"/>
              <a:t> </a:t>
            </a:r>
            <a:r>
              <a:rPr lang="en-US" altLang="zh-CN" sz="3200"/>
              <a:t>+</a:t>
            </a:r>
            <a:r>
              <a:rPr lang="zh-CN" altLang="en-US" sz="3200"/>
              <a:t> </a:t>
            </a:r>
            <a:r>
              <a:rPr lang="en-US" altLang="zh-CN" sz="3200"/>
              <a:t>C)</a:t>
            </a:r>
            <a:r>
              <a:rPr lang="zh-CN" altLang="en-US" sz="3200"/>
              <a:t> </a:t>
            </a:r>
            <a:r>
              <a:rPr lang="en-US" altLang="zh-CN" sz="3200"/>
              <a:t>=</a:t>
            </a:r>
            <a:r>
              <a:rPr lang="zh-CN" altLang="en-US" sz="3200"/>
              <a:t> </a:t>
            </a:r>
            <a:r>
              <a:rPr lang="en-US" altLang="zh-CN" sz="3200"/>
              <a:t>A</a:t>
            </a:r>
            <a:r>
              <a:rPr lang="zh-CN" altLang="en-US" sz="3200"/>
              <a:t> </a:t>
            </a:r>
            <a:r>
              <a:rPr lang="en-US" altLang="zh-CN" sz="3200"/>
              <a:t>+</a:t>
            </a:r>
            <a:r>
              <a:rPr lang="zh-CN" altLang="en-US" sz="3200"/>
              <a:t> </a:t>
            </a:r>
            <a:r>
              <a:rPr lang="en-US" altLang="zh-CN" sz="3200"/>
              <a:t>BC</a:t>
            </a:r>
            <a:r>
              <a:rPr lang="zh-CN" altLang="en-US" sz="3200"/>
              <a:t> </a:t>
            </a:r>
            <a:endParaRPr lang="en-US" altLang="zh-CN" sz="3200"/>
          </a:p>
          <a:p>
            <a:pPr eaLnBrk="1" hangingPunct="1"/>
            <a:r>
              <a:rPr lang="en-US" altLang="zh-CN" sz="3200"/>
              <a:t>By</a:t>
            </a:r>
            <a:r>
              <a:rPr lang="zh-CN" altLang="en-US" sz="3200"/>
              <a:t> </a:t>
            </a:r>
            <a:r>
              <a:rPr lang="en-US" altLang="zh-CN" sz="3200"/>
              <a:t>Truth</a:t>
            </a:r>
            <a:r>
              <a:rPr lang="zh-CN" altLang="en-US" sz="3200"/>
              <a:t> </a:t>
            </a:r>
            <a:r>
              <a:rPr lang="en-US" altLang="zh-CN" sz="3200"/>
              <a:t>Table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>
            <a:extLst>
              <a:ext uri="{FF2B5EF4-FFF2-40B4-BE49-F238E27FC236}">
                <a16:creationId xmlns:a16="http://schemas.microsoft.com/office/drawing/2014/main" id="{C7BB1F6B-A360-30F9-8CB8-476BBCF4BF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99E3E7B8-C778-7F44-940D-AF20348A5612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8" name="Footer Placeholder 2">
            <a:extLst>
              <a:ext uri="{FF2B5EF4-FFF2-40B4-BE49-F238E27FC236}">
                <a16:creationId xmlns:a16="http://schemas.microsoft.com/office/drawing/2014/main" id="{67E872CE-0B3D-B87E-CFD1-40A5BCD3015F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279A9AD-8A1A-A815-1A36-942F21546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1065213"/>
            <a:ext cx="6321425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u="sng">
                <a:latin typeface="Times New Roman" panose="02020603050405020304" pitchFamily="18" charset="0"/>
              </a:rPr>
              <a:t>Min Terms and Max Terms</a:t>
            </a:r>
          </a:p>
          <a:p>
            <a:endParaRPr lang="en-US" altLang="zh-CN" sz="3600" b="1" u="sng">
              <a:latin typeface="Times New Roman" panose="02020603050405020304" pitchFamily="18" charset="0"/>
            </a:endParaRPr>
          </a:p>
          <a:p>
            <a:r>
              <a:rPr lang="en-US" altLang="zh-CN" sz="3600" b="1" i="1">
                <a:latin typeface="Times New Roman" panose="02020603050405020304" pitchFamily="18" charset="0"/>
              </a:rPr>
              <a:t>Min Terms </a:t>
            </a:r>
            <a:r>
              <a:rPr lang="en-US" altLang="zh-CN" sz="3200" i="1">
                <a:latin typeface="Times New Roman" panose="02020603050405020304" pitchFamily="18" charset="0"/>
              </a:rPr>
              <a:t> are those which occupy</a:t>
            </a:r>
          </a:p>
          <a:p>
            <a:r>
              <a:rPr lang="en-US" altLang="zh-CN" sz="3200" i="1">
                <a:latin typeface="Times New Roman" panose="02020603050405020304" pitchFamily="18" charset="0"/>
              </a:rPr>
              <a:t>minimum area on Venn Diagram</a:t>
            </a:r>
          </a:p>
          <a:p>
            <a:endParaRPr lang="en-US" altLang="zh-CN" sz="3200" i="1">
              <a:latin typeface="Times New Roman" panose="02020603050405020304" pitchFamily="18" charset="0"/>
            </a:endParaRPr>
          </a:p>
          <a:p>
            <a:r>
              <a:rPr lang="en-US" altLang="zh-CN" sz="3600" b="1" i="1">
                <a:latin typeface="Times New Roman" panose="02020603050405020304" pitchFamily="18" charset="0"/>
              </a:rPr>
              <a:t>Max Terms </a:t>
            </a:r>
            <a:r>
              <a:rPr lang="en-US" altLang="zh-CN" sz="3200" i="1">
                <a:latin typeface="Times New Roman" panose="02020603050405020304" pitchFamily="18" charset="0"/>
              </a:rPr>
              <a:t>are those which occupy</a:t>
            </a:r>
          </a:p>
          <a:p>
            <a:r>
              <a:rPr lang="en-US" altLang="zh-CN" sz="3200" i="1">
                <a:latin typeface="Times New Roman" panose="02020603050405020304" pitchFamily="18" charset="0"/>
              </a:rPr>
              <a:t>maximum area on Venn diagram.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E3BABA91-9DBD-8ABF-529C-E58620D5B7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45896F12-8F8E-1E48-BF2B-D66D0D3A37DF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2" name="Footer Placeholder 2">
            <a:extLst>
              <a:ext uri="{FF2B5EF4-FFF2-40B4-BE49-F238E27FC236}">
                <a16:creationId xmlns:a16="http://schemas.microsoft.com/office/drawing/2014/main" id="{4DFAB390-70FC-FE6A-0422-46EB9C7A7AE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CA0701DC-3BE9-FE84-34F1-9F871C15633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990600"/>
            <a:ext cx="5791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3">
            <a:extLst>
              <a:ext uri="{FF2B5EF4-FFF2-40B4-BE49-F238E27FC236}">
                <a16:creationId xmlns:a16="http://schemas.microsoft.com/office/drawing/2014/main" id="{3D07F9F3-4919-C3FC-A330-3D27EC816B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2E016C68-2926-1C4E-B9DE-B2FB8D2C362C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6" name="Footer Placeholder 2">
            <a:extLst>
              <a:ext uri="{FF2B5EF4-FFF2-40B4-BE49-F238E27FC236}">
                <a16:creationId xmlns:a16="http://schemas.microsoft.com/office/drawing/2014/main" id="{79A88453-1CAD-566E-6DAC-B37ED713321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1644CE88-756E-D655-29C9-B8F755E3D04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553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>
            <a:extLst>
              <a:ext uri="{FF2B5EF4-FFF2-40B4-BE49-F238E27FC236}">
                <a16:creationId xmlns:a16="http://schemas.microsoft.com/office/drawing/2014/main" id="{06B05F33-520B-E83D-DCB2-F0DFDABB4C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47E98A7D-38B7-E542-B301-ED6218901D7D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0" name="Footer Placeholder 2">
            <a:extLst>
              <a:ext uri="{FF2B5EF4-FFF2-40B4-BE49-F238E27FC236}">
                <a16:creationId xmlns:a16="http://schemas.microsoft.com/office/drawing/2014/main" id="{DE4A2AED-FC2A-E451-8867-A2DB135EA297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BDA5C90F-E7E0-A742-C507-D585736082B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6096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>
            <a:extLst>
              <a:ext uri="{FF2B5EF4-FFF2-40B4-BE49-F238E27FC236}">
                <a16:creationId xmlns:a16="http://schemas.microsoft.com/office/drawing/2014/main" id="{8F03A6AA-3C7E-70F6-A4A4-80A47EE6AB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F92C0511-46EB-7C4C-9822-BF18B325F662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86784601-E82C-6E0C-F0EC-F6AA7DF36290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CA4BE21-173D-B5BF-C6B6-FE528A835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1141413"/>
            <a:ext cx="7634288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</a:rPr>
              <a:t>		</a:t>
            </a:r>
            <a:endParaRPr lang="en-US" altLang="zh-CN" sz="3600" b="1" u="sng">
              <a:latin typeface="Times New Roman" panose="02020603050405020304" pitchFamily="18" charset="0"/>
            </a:endParaRPr>
          </a:p>
          <a:p>
            <a:endParaRPr lang="en-US" altLang="zh-CN" sz="3600" b="1" u="sng">
              <a:latin typeface="Times New Roman" panose="02020603050405020304" pitchFamily="18" charset="0"/>
            </a:endParaRPr>
          </a:p>
          <a:p>
            <a:r>
              <a:rPr lang="en-US" altLang="zh-CN" sz="3200" b="1" i="1">
                <a:latin typeface="Times New Roman" panose="02020603050405020304" pitchFamily="18" charset="0"/>
              </a:rPr>
              <a:t>Nand and Nor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gates are called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en-US" altLang="zh-CN" sz="3200" b="1" i="1">
                <a:latin typeface="Times New Roman" panose="02020603050405020304" pitchFamily="18" charset="0"/>
              </a:rPr>
              <a:t>Universal gates</a:t>
            </a:r>
            <a:endParaRPr lang="en-US" altLang="zh-CN" sz="2800" b="1" i="1">
              <a:latin typeface="Times New Roman" panose="02020603050405020304" pitchFamily="18" charset="0"/>
            </a:endParaRPr>
          </a:p>
          <a:p>
            <a:r>
              <a:rPr lang="en-US" altLang="zh-CN" sz="2800" i="1">
                <a:latin typeface="Times New Roman" panose="02020603050405020304" pitchFamily="18" charset="0"/>
              </a:rPr>
              <a:t>as any Boolean function can be realized with the</a:t>
            </a:r>
          </a:p>
          <a:p>
            <a:r>
              <a:rPr lang="en-US" altLang="zh-CN" sz="2800" i="1">
                <a:latin typeface="Times New Roman" panose="02020603050405020304" pitchFamily="18" charset="0"/>
              </a:rPr>
              <a:t>help of Nand and Nor gates only</a:t>
            </a:r>
          </a:p>
        </p:txBody>
      </p:sp>
      <p:sp>
        <p:nvSpPr>
          <p:cNvPr id="28676" name="Rectangle 1">
            <a:extLst>
              <a:ext uri="{FF2B5EF4-FFF2-40B4-BE49-F238E27FC236}">
                <a16:creationId xmlns:a16="http://schemas.microsoft.com/office/drawing/2014/main" id="{691D7573-C7E6-1515-6638-A5B0477DA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152400"/>
            <a:ext cx="2849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Logic Gates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3">
            <a:extLst>
              <a:ext uri="{FF2B5EF4-FFF2-40B4-BE49-F238E27FC236}">
                <a16:creationId xmlns:a16="http://schemas.microsoft.com/office/drawing/2014/main" id="{6D3B5D0C-8E50-1FB0-772C-0270649FE1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4FEA289E-CD9D-A84C-ACC2-BC62A904FA6E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2" name="Footer Placeholder 2">
            <a:extLst>
              <a:ext uri="{FF2B5EF4-FFF2-40B4-BE49-F238E27FC236}">
                <a16:creationId xmlns:a16="http://schemas.microsoft.com/office/drawing/2014/main" id="{0AC8DC4B-FC05-DE92-9E13-B4775CEFFBE1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E390DC9-16E4-F1E2-B009-B733855F8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828800"/>
            <a:ext cx="6637338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>
                <a:latin typeface="Times New Roman" panose="02020603050405020304" pitchFamily="18" charset="0"/>
              </a:rPr>
              <a:t>Boolean Algebra was proposed by George Boole in 1853.</a:t>
            </a:r>
          </a:p>
          <a:p>
            <a:endParaRPr lang="en-US" altLang="zh-CN" sz="2800">
              <a:latin typeface="Times New Roman" panose="02020603050405020304" pitchFamily="18" charset="0"/>
            </a:endParaRPr>
          </a:p>
          <a:p>
            <a:r>
              <a:rPr lang="en-US" altLang="zh-CN" sz="2800" i="1">
                <a:latin typeface="Times New Roman" panose="02020603050405020304" pitchFamily="18" charset="0"/>
              </a:rPr>
              <a:t>Basically AND,OR NOT can be expressed as Venn Diagrams</a:t>
            </a: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3C494A24-A6ED-F541-ED15-A9DAE41A6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8600"/>
            <a:ext cx="547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Boolean Algebra</a:t>
            </a:r>
            <a:r>
              <a:rPr lang="zh-CN" altLang="en-US" sz="3200"/>
              <a:t> </a:t>
            </a:r>
            <a:r>
              <a:rPr lang="en-US" altLang="zh-CN" sz="3200"/>
              <a:t>-</a:t>
            </a:r>
            <a:r>
              <a:rPr lang="zh-CN" altLang="en-US" sz="3200"/>
              <a:t> </a:t>
            </a:r>
            <a:r>
              <a:rPr lang="en-US" altLang="zh-CN" sz="3200"/>
              <a:t>Review</a:t>
            </a:r>
            <a:endParaRPr lang="en-US" altLang="en-US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>
            <a:extLst>
              <a:ext uri="{FF2B5EF4-FFF2-40B4-BE49-F238E27FC236}">
                <a16:creationId xmlns:a16="http://schemas.microsoft.com/office/drawing/2014/main" id="{E7D909AD-9A37-8D7F-D772-4CC49CD3F8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2700391E-051F-C44E-9A6F-2B5999A72E07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93E9678C-B547-9C37-04FD-6F6E9F9CBDF7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9D31611-8902-3295-DDE5-09EEC87E2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52488"/>
            <a:ext cx="7502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>
                <a:latin typeface="Times New Roman" panose="02020603050405020304" pitchFamily="18" charset="0"/>
              </a:rPr>
              <a:t>For example, NOT, OR, AND gates can be realized</a:t>
            </a:r>
          </a:p>
          <a:p>
            <a:r>
              <a:rPr lang="en-US" altLang="zh-CN" sz="2800" i="1">
                <a:latin typeface="Times New Roman" panose="02020603050405020304" pitchFamily="18" charset="0"/>
              </a:rPr>
              <a:t>by only Nand gates.</a:t>
            </a:r>
          </a:p>
        </p:txBody>
      </p:sp>
      <p:pic>
        <p:nvPicPr>
          <p:cNvPr id="21509" name="Picture 3">
            <a:extLst>
              <a:ext uri="{FF2B5EF4-FFF2-40B4-BE49-F238E27FC236}">
                <a16:creationId xmlns:a16="http://schemas.microsoft.com/office/drawing/2014/main" id="{82609FE6-4FC1-34DA-0C91-827C90C5AE4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55825"/>
            <a:ext cx="236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4">
            <a:extLst>
              <a:ext uri="{FF2B5EF4-FFF2-40B4-BE49-F238E27FC236}">
                <a16:creationId xmlns:a16="http://schemas.microsoft.com/office/drawing/2014/main" id="{A0081088-55AC-842C-8394-E13989CFAFB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143125"/>
            <a:ext cx="2819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>
            <a:extLst>
              <a:ext uri="{FF2B5EF4-FFF2-40B4-BE49-F238E27FC236}">
                <a16:creationId xmlns:a16="http://schemas.microsoft.com/office/drawing/2014/main" id="{DFDFBA52-5BDF-D437-12E0-BFB22C75A2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78D52C16-DDFB-D34E-9546-4D837F2264F7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2" name="Footer Placeholder 2">
            <a:extLst>
              <a:ext uri="{FF2B5EF4-FFF2-40B4-BE49-F238E27FC236}">
                <a16:creationId xmlns:a16="http://schemas.microsoft.com/office/drawing/2014/main" id="{15398EDE-F1E3-E81A-9778-41DB91D8C821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08FD0643-1960-1E88-21D0-3E4B2B5942F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79"/>
          <a:stretch>
            <a:fillRect/>
          </a:stretch>
        </p:blipFill>
        <p:spPr bwMode="auto">
          <a:xfrm>
            <a:off x="1524000" y="1143000"/>
            <a:ext cx="5410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4CDC829-ED58-C62B-DFE1-AFCF4F2146C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57"/>
          <a:stretch>
            <a:fillRect/>
          </a:stretch>
        </p:blipFill>
        <p:spPr bwMode="auto">
          <a:xfrm>
            <a:off x="1514475" y="3124200"/>
            <a:ext cx="541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>
            <a:extLst>
              <a:ext uri="{FF2B5EF4-FFF2-40B4-BE49-F238E27FC236}">
                <a16:creationId xmlns:a16="http://schemas.microsoft.com/office/drawing/2014/main" id="{9D081626-33A9-4F75-98E0-048C7F0F90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BF1ED56D-B73A-0942-A809-D3BC6F5D76BA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6" name="Footer Placeholder 2">
            <a:extLst>
              <a:ext uri="{FF2B5EF4-FFF2-40B4-BE49-F238E27FC236}">
                <a16:creationId xmlns:a16="http://schemas.microsoft.com/office/drawing/2014/main" id="{244E6AD4-DC90-52CF-C4B9-FE656CCFDEB9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4E4305E4-48CD-F9C4-DEAC-F6810CE00A6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1066800"/>
            <a:ext cx="5867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>
            <a:extLst>
              <a:ext uri="{FF2B5EF4-FFF2-40B4-BE49-F238E27FC236}">
                <a16:creationId xmlns:a16="http://schemas.microsoft.com/office/drawing/2014/main" id="{43A470CF-D838-C4FD-BA08-1698D80C2E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5EBA069D-786C-D14B-8962-C0358CEE6890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0" name="Footer Placeholder 2">
            <a:extLst>
              <a:ext uri="{FF2B5EF4-FFF2-40B4-BE49-F238E27FC236}">
                <a16:creationId xmlns:a16="http://schemas.microsoft.com/office/drawing/2014/main" id="{FF924A65-1A28-58FA-CB83-1E78CD8F9BE2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63F3178D-A904-E918-892D-3D59D4394E7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0"/>
          <a:stretch>
            <a:fillRect/>
          </a:stretch>
        </p:blipFill>
        <p:spPr bwMode="auto">
          <a:xfrm>
            <a:off x="1825625" y="1066800"/>
            <a:ext cx="4724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BA460F9-CA54-947C-79B3-B777BA58D59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4"/>
          <a:stretch>
            <a:fillRect/>
          </a:stretch>
        </p:blipFill>
        <p:spPr bwMode="auto">
          <a:xfrm>
            <a:off x="1905000" y="3657600"/>
            <a:ext cx="47244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>
            <a:extLst>
              <a:ext uri="{FF2B5EF4-FFF2-40B4-BE49-F238E27FC236}">
                <a16:creationId xmlns:a16="http://schemas.microsoft.com/office/drawing/2014/main" id="{ADCF6A32-7A15-9BCC-DB99-1534865E95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99A09AEE-CEFB-864F-B44E-C5808FEEF77D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4" name="Footer Placeholder 2">
            <a:extLst>
              <a:ext uri="{FF2B5EF4-FFF2-40B4-BE49-F238E27FC236}">
                <a16:creationId xmlns:a16="http://schemas.microsoft.com/office/drawing/2014/main" id="{4BFF8CE0-86F2-9783-6D5B-CE185FAB645C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BAD600A2-8C91-94C1-D62B-75D8FAA0A10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16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Number Placeholder 3">
            <a:extLst>
              <a:ext uri="{FF2B5EF4-FFF2-40B4-BE49-F238E27FC236}">
                <a16:creationId xmlns:a16="http://schemas.microsoft.com/office/drawing/2014/main" id="{5729F000-7A6F-470D-B459-40A87D5E09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E1A9C8A3-1078-7B45-A16E-A8ADE9BA2BA7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6" name="Footer Placeholder 2">
            <a:extLst>
              <a:ext uri="{FF2B5EF4-FFF2-40B4-BE49-F238E27FC236}">
                <a16:creationId xmlns:a16="http://schemas.microsoft.com/office/drawing/2014/main" id="{FB150D69-3F89-E178-220C-2D313602CF9C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grpSp>
        <p:nvGrpSpPr>
          <p:cNvPr id="11267" name="Group 3">
            <a:extLst>
              <a:ext uri="{FF2B5EF4-FFF2-40B4-BE49-F238E27FC236}">
                <a16:creationId xmlns:a16="http://schemas.microsoft.com/office/drawing/2014/main" id="{EFA55886-6205-87D4-B5E2-A78D5539690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914400"/>
            <a:ext cx="3962400" cy="4876800"/>
            <a:chOff x="2438400" y="914400"/>
            <a:chExt cx="3962400" cy="4876800"/>
          </a:xfrm>
        </p:grpSpPr>
        <p:pic>
          <p:nvPicPr>
            <p:cNvPr id="11268" name="Picture 2">
              <a:extLst>
                <a:ext uri="{FF2B5EF4-FFF2-40B4-BE49-F238E27FC236}">
                  <a16:creationId xmlns:a16="http://schemas.microsoft.com/office/drawing/2014/main" id="{F600FE96-3551-9D56-C503-E309105CF46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914400"/>
              <a:ext cx="3962400" cy="487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69" name="Rectangle 2">
              <a:extLst>
                <a:ext uri="{FF2B5EF4-FFF2-40B4-BE49-F238E27FC236}">
                  <a16:creationId xmlns:a16="http://schemas.microsoft.com/office/drawing/2014/main" id="{977048FF-425C-D2F0-09B1-A6CFA2705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216" y="4114800"/>
              <a:ext cx="329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0</a:t>
              </a:r>
              <a:endParaRPr lang="en-US" altLang="en-US" sz="1000"/>
            </a:p>
          </p:txBody>
        </p:sp>
        <p:sp>
          <p:nvSpPr>
            <p:cNvPr id="11270" name="Rectangle 6">
              <a:extLst>
                <a:ext uri="{FF2B5EF4-FFF2-40B4-BE49-F238E27FC236}">
                  <a16:creationId xmlns:a16="http://schemas.microsoft.com/office/drawing/2014/main" id="{76F86922-4456-60C4-FCFA-12E5600D4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416" y="4648200"/>
              <a:ext cx="2529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0</a:t>
              </a:r>
              <a:endParaRPr lang="en-US" altLang="en-US" sz="10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Number Placeholder 3">
            <a:extLst>
              <a:ext uri="{FF2B5EF4-FFF2-40B4-BE49-F238E27FC236}">
                <a16:creationId xmlns:a16="http://schemas.microsoft.com/office/drawing/2014/main" id="{3CAD2466-1900-41F5-7758-E1B2CC9D4A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B09ABF68-B019-DC4C-B90E-E19A3B7AEC43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4" name="Footer Placeholder 2">
            <a:extLst>
              <a:ext uri="{FF2B5EF4-FFF2-40B4-BE49-F238E27FC236}">
                <a16:creationId xmlns:a16="http://schemas.microsoft.com/office/drawing/2014/main" id="{11C46B5C-9EB5-ACAC-751F-0F621B932389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5778AB5B-B1D9-42A1-AF60-65FB811B903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403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3">
            <a:extLst>
              <a:ext uri="{FF2B5EF4-FFF2-40B4-BE49-F238E27FC236}">
                <a16:creationId xmlns:a16="http://schemas.microsoft.com/office/drawing/2014/main" id="{99ADCEE4-1137-B451-A642-95236E85B7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28BFC827-048B-654A-8330-E571883FE301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8" name="Footer Placeholder 2">
            <a:extLst>
              <a:ext uri="{FF2B5EF4-FFF2-40B4-BE49-F238E27FC236}">
                <a16:creationId xmlns:a16="http://schemas.microsoft.com/office/drawing/2014/main" id="{75ECA3F7-9DDB-7F33-B2E7-DF7545A96316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14339" name="Picture 2">
            <a:extLst>
              <a:ext uri="{FF2B5EF4-FFF2-40B4-BE49-F238E27FC236}">
                <a16:creationId xmlns:a16="http://schemas.microsoft.com/office/drawing/2014/main" id="{971E4D58-7CED-15A0-EC9C-714BB8BD58E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5486400" cy="556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3">
            <a:extLst>
              <a:ext uri="{FF2B5EF4-FFF2-40B4-BE49-F238E27FC236}">
                <a16:creationId xmlns:a16="http://schemas.microsoft.com/office/drawing/2014/main" id="{DA1B0E33-036F-ACE8-F039-822D39B68D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7E1DBA36-229B-8A45-8C86-B24F5C19F2AC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2" name="Footer Placeholder 2">
            <a:extLst>
              <a:ext uri="{FF2B5EF4-FFF2-40B4-BE49-F238E27FC236}">
                <a16:creationId xmlns:a16="http://schemas.microsoft.com/office/drawing/2014/main" id="{D38ACCB1-6CEF-167C-619A-1D2095FBF4A2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502E0560-7C4F-48F6-C4D4-29B3DF87029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0"/>
            <a:ext cx="533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>
            <a:extLst>
              <a:ext uri="{FF2B5EF4-FFF2-40B4-BE49-F238E27FC236}">
                <a16:creationId xmlns:a16="http://schemas.microsoft.com/office/drawing/2014/main" id="{E2BFF2A9-A27B-3D96-7D0E-8A3650FBED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7FEBAAEB-F488-744C-B564-FE1541FFA35B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6" name="Footer Placeholder 2">
            <a:extLst>
              <a:ext uri="{FF2B5EF4-FFF2-40B4-BE49-F238E27FC236}">
                <a16:creationId xmlns:a16="http://schemas.microsoft.com/office/drawing/2014/main" id="{1C4FD5C4-F62D-8D83-8DB0-3CDCA9D03F61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BB18434C-FC98-861E-3706-EF9A0A70AB5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57912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>
            <a:extLst>
              <a:ext uri="{FF2B5EF4-FFF2-40B4-BE49-F238E27FC236}">
                <a16:creationId xmlns:a16="http://schemas.microsoft.com/office/drawing/2014/main" id="{9E7314F0-89DF-2B12-5B40-BC97E3AB2D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DFCDA493-E451-9545-8B5C-501296C29CC9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C956C8B9-6493-D370-2CEE-AF435F5016B1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EA7E2BEE-4644-E26C-30D5-AEA092AEE0F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0"/>
            <a:ext cx="5791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>
            <a:extLst>
              <a:ext uri="{FF2B5EF4-FFF2-40B4-BE49-F238E27FC236}">
                <a16:creationId xmlns:a16="http://schemas.microsoft.com/office/drawing/2014/main" id="{21EAF6F2-6F2C-CE47-E2B2-DD258F6336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01B0E340-ED6C-BC4A-A769-70A3DD3A3892}" type="slidenum">
              <a:rPr lang="zh-CN" altLang="en-US" sz="1400">
                <a:latin typeface="Times New Roman" panose="02020603050405020304" pitchFamily="18" charset="0"/>
              </a:rPr>
              <a:pPr eaLnBrk="0" hangingPunct="0"/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84A1A5AC-DDAB-CA12-AC3C-FA171ECC866E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Boolean Algebra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D88176FB-D5AB-0743-23F5-BEC40286D81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08038"/>
            <a:ext cx="5867400" cy="545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alloons">
  <a:themeElements>
    <a:clrScheme name="Blue II">
      <a:dk1>
        <a:sysClr val="windowText" lastClr="000000"/>
      </a:dk1>
      <a:lt1>
        <a:sysClr val="window" lastClr="CCE8C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2-Boolean Algebra" id="{3FD5D083-245A-7245-906E-657B7AB3EDD1}" vid="{C1E46CF0-C286-7147-93B7-9A3BAB6DCC7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1_Balloons</Template>
  <TotalTime>5</TotalTime>
  <Words>192</Words>
  <Application>Microsoft Macintosh PowerPoint</Application>
  <PresentationFormat>On-screen Show (4:3)</PresentationFormat>
  <Paragraphs>73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Verdana</vt:lpstr>
      <vt:lpstr>宋体</vt:lpstr>
      <vt:lpstr>Arial</vt:lpstr>
      <vt:lpstr>Times New Roman</vt:lpstr>
      <vt:lpstr>1_Balloons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helloapple</dc:creator>
  <cp:lastModifiedBy>Harpreet Singh</cp:lastModifiedBy>
  <cp:revision>3</cp:revision>
  <dcterms:created xsi:type="dcterms:W3CDTF">2018-12-30T23:10:26Z</dcterms:created>
  <dcterms:modified xsi:type="dcterms:W3CDTF">2023-08-18T23:26:09Z</dcterms:modified>
</cp:coreProperties>
</file>