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74"/>
  </p:notesMasterIdLst>
  <p:handoutMasterIdLst>
    <p:handoutMasterId r:id="rId75"/>
  </p:handoutMasterIdLst>
  <p:sldIdLst>
    <p:sldId id="390" r:id="rId2"/>
    <p:sldId id="355" r:id="rId3"/>
    <p:sldId id="260" r:id="rId4"/>
    <p:sldId id="261" r:id="rId5"/>
    <p:sldId id="263" r:id="rId6"/>
    <p:sldId id="264" r:id="rId7"/>
    <p:sldId id="266" r:id="rId8"/>
    <p:sldId id="267" r:id="rId9"/>
    <p:sldId id="269" r:id="rId10"/>
    <p:sldId id="271" r:id="rId11"/>
    <p:sldId id="356" r:id="rId12"/>
    <p:sldId id="274" r:id="rId13"/>
    <p:sldId id="275" r:id="rId14"/>
    <p:sldId id="276" r:id="rId15"/>
    <p:sldId id="277" r:id="rId16"/>
    <p:sldId id="357" r:id="rId17"/>
    <p:sldId id="279" r:id="rId18"/>
    <p:sldId id="281" r:id="rId19"/>
    <p:sldId id="282" r:id="rId20"/>
    <p:sldId id="283" r:id="rId21"/>
    <p:sldId id="358" r:id="rId22"/>
    <p:sldId id="285" r:id="rId23"/>
    <p:sldId id="287" r:id="rId24"/>
    <p:sldId id="288" r:id="rId25"/>
    <p:sldId id="289" r:id="rId26"/>
    <p:sldId id="290" r:id="rId27"/>
    <p:sldId id="359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2" r:id="rId37"/>
    <p:sldId id="303" r:id="rId38"/>
    <p:sldId id="304" r:id="rId39"/>
    <p:sldId id="305" r:id="rId40"/>
    <p:sldId id="306" r:id="rId41"/>
    <p:sldId id="307" r:id="rId42"/>
    <p:sldId id="360" r:id="rId43"/>
    <p:sldId id="309" r:id="rId44"/>
    <p:sldId id="310" r:id="rId45"/>
    <p:sldId id="312" r:id="rId46"/>
    <p:sldId id="315" r:id="rId47"/>
    <p:sldId id="317" r:id="rId48"/>
    <p:sldId id="319" r:id="rId49"/>
    <p:sldId id="321" r:id="rId50"/>
    <p:sldId id="323" r:id="rId51"/>
    <p:sldId id="330" r:id="rId52"/>
    <p:sldId id="331" r:id="rId53"/>
    <p:sldId id="332" r:id="rId54"/>
    <p:sldId id="333" r:id="rId55"/>
    <p:sldId id="334" r:id="rId56"/>
    <p:sldId id="363" r:id="rId57"/>
    <p:sldId id="336" r:id="rId58"/>
    <p:sldId id="337" r:id="rId59"/>
    <p:sldId id="338" r:id="rId60"/>
    <p:sldId id="339" r:id="rId61"/>
    <p:sldId id="364" r:id="rId62"/>
    <p:sldId id="342" r:id="rId63"/>
    <p:sldId id="343" r:id="rId64"/>
    <p:sldId id="347" r:id="rId65"/>
    <p:sldId id="349" r:id="rId66"/>
    <p:sldId id="376" r:id="rId67"/>
    <p:sldId id="377" r:id="rId68"/>
    <p:sldId id="378" r:id="rId69"/>
    <p:sldId id="379" r:id="rId70"/>
    <p:sldId id="380" r:id="rId71"/>
    <p:sldId id="381" r:id="rId72"/>
    <p:sldId id="365" r:id="rId73"/>
  </p:sldIdLst>
  <p:sldSz cx="9144000" cy="6858000" type="screen4x3"/>
  <p:notesSz cx="6856413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C73BF4D-F168-BE45-932A-F0A08C4721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2CE985D-FB65-D049-A63F-47A8FB8601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-1588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3658488-05F8-3749-B1E0-35A1FDFA78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72525"/>
            <a:ext cx="29718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FC31407-EF8F-D844-A8CA-033A1805EA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A1D45991-8378-984C-BA5F-27DDCB54EC9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943B8C-09A9-B34D-B52F-6CEAD5965C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85749CD-B479-CC4F-9E5F-DE8802439B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-1588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53F456B-695D-3247-BD63-E55C6A49C2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72525"/>
            <a:ext cx="2971801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75D915C-FA62-6B43-AFF7-0A557DE44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1B86A4E3-01D0-024B-9D08-315AB016987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FA31B7E-4B8C-B04B-BBA7-4902639368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6263"/>
            <a:ext cx="502920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7808616-16BA-398F-B759-429583910CD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5538" y="698500"/>
            <a:ext cx="4603750" cy="3449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62D4C4B1-0DB0-4DEE-2019-B93D862E8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104C101B-7C39-6BFD-35E8-B0558D147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17AC79D7-A52B-9335-5D6B-6A2EAC0D6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24F928-AE94-AB48-A1A8-8742CE497F9F}" type="slidenum">
              <a:rPr lang="zh-CN" altLang="en-US">
                <a:latin typeface="Times New Roman" panose="02020603050405020304" pitchFamily="18" charset="0"/>
              </a:rPr>
              <a:pPr/>
              <a:t>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>
            <a:extLst>
              <a:ext uri="{FF2B5EF4-FFF2-40B4-BE49-F238E27FC236}">
                <a16:creationId xmlns:a16="http://schemas.microsoft.com/office/drawing/2014/main" id="{3D94516A-9CCF-A90D-C828-6B8585C9A7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A4AF147D-EB5B-6222-A9B7-1EFD7AF49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FF912B4-65B4-AD4E-B39D-3DA5F37FCA01}" type="slidenum">
              <a:rPr lang="zh-CN" altLang="en-US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DDCA507-BBFE-016E-7B2E-A5AD5F0A75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B3A6465-0190-6A67-CDB4-5A59A47E1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>
            <a:extLst>
              <a:ext uri="{FF2B5EF4-FFF2-40B4-BE49-F238E27FC236}">
                <a16:creationId xmlns:a16="http://schemas.microsoft.com/office/drawing/2014/main" id="{89979628-2316-4E79-F61A-11A1A0700D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5DFA46F8-02A6-623E-0BD6-01B0E2526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ED3075-D26A-F247-9681-B73EAD4DD036}" type="slidenum">
              <a:rPr lang="zh-CN" altLang="en-US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1311784-83DC-A7B4-4DDA-E36622114B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C9A9F69-8A81-6A94-31AA-A414D3161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>
            <a:extLst>
              <a:ext uri="{FF2B5EF4-FFF2-40B4-BE49-F238E27FC236}">
                <a16:creationId xmlns:a16="http://schemas.microsoft.com/office/drawing/2014/main" id="{6198D400-5251-FB9C-2C2A-EC9C2E2B31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642C81ED-D417-D89D-7E6D-1C3F8340E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91940E1-0518-CB45-BBF0-915FC0D30574}" type="slidenum">
              <a:rPr lang="zh-CN" altLang="en-US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13DAEFA-6765-EC3A-F9EA-798A825144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5416044-C5AE-0DFB-C541-D3B026EEF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013FDD8D-9F01-4686-813F-3DBA6F974F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4443E843-8ABA-5355-F2DE-D2EFE91AA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A25953-3089-7B4D-9D61-0091389065C5}" type="slidenum">
              <a:rPr lang="zh-CN" altLang="en-US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A693AA9-135D-BBF1-91B0-7EA64A904C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2CAA7D3-9DEA-4179-1FA9-097724F45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>
            <a:extLst>
              <a:ext uri="{FF2B5EF4-FFF2-40B4-BE49-F238E27FC236}">
                <a16:creationId xmlns:a16="http://schemas.microsoft.com/office/drawing/2014/main" id="{EE446BC5-8514-29F8-0F05-B4BF02E479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4" name="Rectangle 5">
            <a:extLst>
              <a:ext uri="{FF2B5EF4-FFF2-40B4-BE49-F238E27FC236}">
                <a16:creationId xmlns:a16="http://schemas.microsoft.com/office/drawing/2014/main" id="{1CD6CBE2-97C7-2F9C-5798-0D2580F77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3450AB-0A4B-C149-AB72-4D1A8E342222}" type="slidenum">
              <a:rPr lang="zh-CN" altLang="en-US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33547B1-8C10-523E-B528-1CE3CE9366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0457031-A5AC-3DF4-C90D-8E4A23A82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>
            <a:extLst>
              <a:ext uri="{FF2B5EF4-FFF2-40B4-BE49-F238E27FC236}">
                <a16:creationId xmlns:a16="http://schemas.microsoft.com/office/drawing/2014/main" id="{32EC2847-0A35-033C-6D77-415E5B66C7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2" name="Rectangle 5">
            <a:extLst>
              <a:ext uri="{FF2B5EF4-FFF2-40B4-BE49-F238E27FC236}">
                <a16:creationId xmlns:a16="http://schemas.microsoft.com/office/drawing/2014/main" id="{BD294599-080E-8189-C9A0-BB99BBE6E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1A6B8B3-0B6C-9C48-A686-27A2EFCB48D2}" type="slidenum">
              <a:rPr lang="zh-CN" altLang="en-US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A7724DD-44B5-6690-9288-C90FD4DF53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E334425-5CE6-E206-C0F2-C86569DE9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">
            <a:extLst>
              <a:ext uri="{FF2B5EF4-FFF2-40B4-BE49-F238E27FC236}">
                <a16:creationId xmlns:a16="http://schemas.microsoft.com/office/drawing/2014/main" id="{9897B10F-5403-2395-A201-CB9EECBC63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0" name="Rectangle 5">
            <a:extLst>
              <a:ext uri="{FF2B5EF4-FFF2-40B4-BE49-F238E27FC236}">
                <a16:creationId xmlns:a16="http://schemas.microsoft.com/office/drawing/2014/main" id="{4218EAA2-0A99-E999-3728-16C7D0079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04A33F-A5CB-A64C-BE1E-6331EC600332}" type="slidenum">
              <a:rPr lang="zh-CN" altLang="en-US"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CDCBCCF-56DF-4DF6-C97E-2C99F537A1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76CD79F-90CC-63DF-5C21-43F65E33D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>
            <a:extLst>
              <a:ext uri="{FF2B5EF4-FFF2-40B4-BE49-F238E27FC236}">
                <a16:creationId xmlns:a16="http://schemas.microsoft.com/office/drawing/2014/main" id="{77AFA28F-B5AB-DF04-4466-E016825432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8" name="Rectangle 5">
            <a:extLst>
              <a:ext uri="{FF2B5EF4-FFF2-40B4-BE49-F238E27FC236}">
                <a16:creationId xmlns:a16="http://schemas.microsoft.com/office/drawing/2014/main" id="{0E4ED226-A75D-7AFA-8D52-30E5721E4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F885199-085B-3D4A-85D7-0145D141E586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96EE147-FAB7-4F55-DF47-1F73373253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6161153-D46B-D002-32F2-0FD5C28B8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>
            <a:extLst>
              <a:ext uri="{FF2B5EF4-FFF2-40B4-BE49-F238E27FC236}">
                <a16:creationId xmlns:a16="http://schemas.microsoft.com/office/drawing/2014/main" id="{5F135F49-1815-6BC8-7EF1-4BF4F3DD30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0" name="Rectangle 5">
            <a:extLst>
              <a:ext uri="{FF2B5EF4-FFF2-40B4-BE49-F238E27FC236}">
                <a16:creationId xmlns:a16="http://schemas.microsoft.com/office/drawing/2014/main" id="{6A81DD5F-7C87-1042-F8C6-35B04CA55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E201E03-85BA-EF4C-AC17-904A45999084}" type="slidenum">
              <a:rPr lang="zh-CN" altLang="en-US"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3AACB9B-876C-7BD7-ABC0-B753738EC4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C36FB88-636A-34BF-7E7F-B45D08ADF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>
            <a:extLst>
              <a:ext uri="{FF2B5EF4-FFF2-40B4-BE49-F238E27FC236}">
                <a16:creationId xmlns:a16="http://schemas.microsoft.com/office/drawing/2014/main" id="{CA7F5074-BF55-6AC4-586F-D740D98FF1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8" name="Rectangle 5">
            <a:extLst>
              <a:ext uri="{FF2B5EF4-FFF2-40B4-BE49-F238E27FC236}">
                <a16:creationId xmlns:a16="http://schemas.microsoft.com/office/drawing/2014/main" id="{80E204CC-219D-E796-40BB-32731DABA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5FD04B-4095-0943-BF76-10C10DA5C64E}" type="slidenum">
              <a:rPr lang="zh-CN" altLang="en-US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FD0DEFA-2133-3C7D-1426-FEFDFE785E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A1B042B-39D0-70E1-D38C-A6DC20CAE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>
            <a:extLst>
              <a:ext uri="{FF2B5EF4-FFF2-40B4-BE49-F238E27FC236}">
                <a16:creationId xmlns:a16="http://schemas.microsoft.com/office/drawing/2014/main" id="{D4D7E128-B5D4-6AC8-A045-96F16C8732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0" name="Rectangle 5">
            <a:extLst>
              <a:ext uri="{FF2B5EF4-FFF2-40B4-BE49-F238E27FC236}">
                <a16:creationId xmlns:a16="http://schemas.microsoft.com/office/drawing/2014/main" id="{2100CE53-21FC-AF03-7272-40642B304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20D75C-F468-9B4D-AD8C-774A538A0C2D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27D0543-1F23-C266-ED17-BCBE9051A1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B39DC12-41C4-9389-5CB7-45AA41045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>
            <a:extLst>
              <a:ext uri="{FF2B5EF4-FFF2-40B4-BE49-F238E27FC236}">
                <a16:creationId xmlns:a16="http://schemas.microsoft.com/office/drawing/2014/main" id="{F2B82007-3093-0EE2-F000-7DA536F128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6" name="Rectangle 5">
            <a:extLst>
              <a:ext uri="{FF2B5EF4-FFF2-40B4-BE49-F238E27FC236}">
                <a16:creationId xmlns:a16="http://schemas.microsoft.com/office/drawing/2014/main" id="{0C44E7C3-DF3D-68FE-29FC-179966F31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B7715B-6FA7-4342-97EF-50EDA364DAF0}" type="slidenum">
              <a:rPr lang="zh-CN" altLang="en-US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9F0F8DF-865C-D252-A5EC-57FCD05A18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4D32275-3728-006F-24D2-B0D7A3D4E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>
            <a:extLst>
              <a:ext uri="{FF2B5EF4-FFF2-40B4-BE49-F238E27FC236}">
                <a16:creationId xmlns:a16="http://schemas.microsoft.com/office/drawing/2014/main" id="{57E1CC0C-B812-C1FB-CD0D-8C60E117D4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8A74F38C-02B1-DE5F-455E-948EB9F1E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5E7C9ED-54E5-8444-AA88-D80E4BAF20F4}" type="slidenum">
              <a:rPr lang="zh-CN" altLang="en-US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CC42EB4-FA4A-6268-1B88-B1C295D605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B45567F-ED9D-26D5-4814-75A73DCE9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>
            <a:extLst>
              <a:ext uri="{FF2B5EF4-FFF2-40B4-BE49-F238E27FC236}">
                <a16:creationId xmlns:a16="http://schemas.microsoft.com/office/drawing/2014/main" id="{B2AEDD4B-C3F6-C430-6D73-CAACC4C742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2" name="Rectangle 5">
            <a:extLst>
              <a:ext uri="{FF2B5EF4-FFF2-40B4-BE49-F238E27FC236}">
                <a16:creationId xmlns:a16="http://schemas.microsoft.com/office/drawing/2014/main" id="{0C34FA9D-CE03-183B-34B1-84065607C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7F739B-0743-9E4A-8C7E-2B9666C94CC9}" type="slidenum">
              <a:rPr lang="zh-CN" altLang="en-US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54909E2-47EE-016E-4C28-F11E28727C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1173E99-7434-526D-36DA-374A23C48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>
            <a:extLst>
              <a:ext uri="{FF2B5EF4-FFF2-40B4-BE49-F238E27FC236}">
                <a16:creationId xmlns:a16="http://schemas.microsoft.com/office/drawing/2014/main" id="{C35AFE48-9F20-373E-5BEF-7E6FF54947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4" name="Rectangle 5">
            <a:extLst>
              <a:ext uri="{FF2B5EF4-FFF2-40B4-BE49-F238E27FC236}">
                <a16:creationId xmlns:a16="http://schemas.microsoft.com/office/drawing/2014/main" id="{EF5C60EE-2E2E-B8A7-09EF-EF1810B59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3845648-B027-C14F-AB7A-9B182FA62A4B}" type="slidenum">
              <a:rPr lang="zh-CN" altLang="en-US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633D119-2A7E-25AE-EBF6-3C13447770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1600858-CB0D-0774-60DB-B16E015A5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">
            <a:extLst>
              <a:ext uri="{FF2B5EF4-FFF2-40B4-BE49-F238E27FC236}">
                <a16:creationId xmlns:a16="http://schemas.microsoft.com/office/drawing/2014/main" id="{1ACB1D05-E575-F6FF-9B39-46D20FD9A2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2" name="Rectangle 5">
            <a:extLst>
              <a:ext uri="{FF2B5EF4-FFF2-40B4-BE49-F238E27FC236}">
                <a16:creationId xmlns:a16="http://schemas.microsoft.com/office/drawing/2014/main" id="{C151B341-B433-BC71-28FE-C4D1685F7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49E527-360F-DC48-AAC8-5C115BC07F1B}" type="slidenum">
              <a:rPr lang="zh-CN" altLang="en-US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1306CF7-21F6-469C-70F8-1178AE98AC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52B7531-C603-C1E2-A764-B8C08E4B4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4">
            <a:extLst>
              <a:ext uri="{FF2B5EF4-FFF2-40B4-BE49-F238E27FC236}">
                <a16:creationId xmlns:a16="http://schemas.microsoft.com/office/drawing/2014/main" id="{531AAAE1-DBCA-2CEF-177F-6B1AF275AF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0" name="Rectangle 5">
            <a:extLst>
              <a:ext uri="{FF2B5EF4-FFF2-40B4-BE49-F238E27FC236}">
                <a16:creationId xmlns:a16="http://schemas.microsoft.com/office/drawing/2014/main" id="{F437C92A-B3B5-770A-466D-6238FCA10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8242B3-884D-9B42-9D07-04A4B1DB13BD}" type="slidenum">
              <a:rPr lang="zh-CN" altLang="en-US">
                <a:latin typeface="Times New Roman" panose="02020603050405020304" pitchFamily="18" charset="0"/>
              </a:rPr>
              <a:pPr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7F09D2D-D39C-98FA-2E1D-F3032ED63C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B40FED8-B233-1672-C131-9CC2B2B54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4">
            <a:extLst>
              <a:ext uri="{FF2B5EF4-FFF2-40B4-BE49-F238E27FC236}">
                <a16:creationId xmlns:a16="http://schemas.microsoft.com/office/drawing/2014/main" id="{6E8BAC41-9DEF-02E1-63B8-E570D84870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38" name="Rectangle 5">
            <a:extLst>
              <a:ext uri="{FF2B5EF4-FFF2-40B4-BE49-F238E27FC236}">
                <a16:creationId xmlns:a16="http://schemas.microsoft.com/office/drawing/2014/main" id="{E8AFF45E-9367-2D2D-6C8B-F25116F7D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7CBDE7C-D0DC-E849-99AD-09598512B619}" type="slidenum">
              <a:rPr lang="zh-CN" altLang="en-US">
                <a:latin typeface="Times New Roman" panose="02020603050405020304" pitchFamily="18" charset="0"/>
              </a:rPr>
              <a:pPr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48B07E4-019A-70A9-D56A-637DA594BC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76FB211-6BBF-384F-7512-51C5E39FE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4">
            <a:extLst>
              <a:ext uri="{FF2B5EF4-FFF2-40B4-BE49-F238E27FC236}">
                <a16:creationId xmlns:a16="http://schemas.microsoft.com/office/drawing/2014/main" id="{BDD6CDD2-463C-6CA6-A4E6-11B618C912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7586" name="Rectangle 5">
            <a:extLst>
              <a:ext uri="{FF2B5EF4-FFF2-40B4-BE49-F238E27FC236}">
                <a16:creationId xmlns:a16="http://schemas.microsoft.com/office/drawing/2014/main" id="{C7316262-B381-41F6-5EE4-D84A4268B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1D179E-53B4-E642-B7CE-E4559029B878}" type="slidenum">
              <a:rPr lang="zh-CN" altLang="en-US">
                <a:latin typeface="Times New Roman" panose="02020603050405020304" pitchFamily="18" charset="0"/>
              </a:rPr>
              <a:pPr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9467CDE-8411-71C4-0A16-99E88896FA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D9A9CAA-AF14-80B4-B542-4C652740A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4">
            <a:extLst>
              <a:ext uri="{FF2B5EF4-FFF2-40B4-BE49-F238E27FC236}">
                <a16:creationId xmlns:a16="http://schemas.microsoft.com/office/drawing/2014/main" id="{76D8AA1E-E8AE-018F-4A70-ED2218DD29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9634" name="Rectangle 5">
            <a:extLst>
              <a:ext uri="{FF2B5EF4-FFF2-40B4-BE49-F238E27FC236}">
                <a16:creationId xmlns:a16="http://schemas.microsoft.com/office/drawing/2014/main" id="{294BAB34-64A3-C558-30D0-044E343E9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BDB476-BE85-074D-A764-0E4065402506}" type="slidenum">
              <a:rPr lang="zh-CN" altLang="en-US">
                <a:latin typeface="Times New Roman" panose="02020603050405020304" pitchFamily="18" charset="0"/>
              </a:rPr>
              <a:pPr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40794F4-4303-68B1-8B8B-D13AC82B02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F165CFC-D310-7BAC-7700-CC38C6757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4">
            <a:extLst>
              <a:ext uri="{FF2B5EF4-FFF2-40B4-BE49-F238E27FC236}">
                <a16:creationId xmlns:a16="http://schemas.microsoft.com/office/drawing/2014/main" id="{857BD046-3252-58C4-A156-8FA3C57928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2" name="Rectangle 5">
            <a:extLst>
              <a:ext uri="{FF2B5EF4-FFF2-40B4-BE49-F238E27FC236}">
                <a16:creationId xmlns:a16="http://schemas.microsoft.com/office/drawing/2014/main" id="{F3399A72-5029-EAAA-7D28-46DA39916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BB37869-C190-3F42-84A4-C99BFC95C9B5}" type="slidenum">
              <a:rPr lang="zh-CN" altLang="en-US">
                <a:latin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B338099-A9A3-846C-513A-151079EED4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1BF0794-A6CC-AA82-429E-DCB754511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>
            <a:extLst>
              <a:ext uri="{FF2B5EF4-FFF2-40B4-BE49-F238E27FC236}">
                <a16:creationId xmlns:a16="http://schemas.microsoft.com/office/drawing/2014/main" id="{78DAB843-CC5C-5667-77EC-1D5A5723FE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8" name="Rectangle 5">
            <a:extLst>
              <a:ext uri="{FF2B5EF4-FFF2-40B4-BE49-F238E27FC236}">
                <a16:creationId xmlns:a16="http://schemas.microsoft.com/office/drawing/2014/main" id="{4E1A7B18-1ECD-BAAF-9613-43BFE4081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64879A3-9105-4143-AF4A-CD42E0E7999B}" type="slidenum">
              <a:rPr lang="zh-CN" altLang="en-US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E0AE770-2D31-2CAC-CE32-9EFE306268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2378FFD-85EF-AB08-19B7-A55933F73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4">
            <a:extLst>
              <a:ext uri="{FF2B5EF4-FFF2-40B4-BE49-F238E27FC236}">
                <a16:creationId xmlns:a16="http://schemas.microsoft.com/office/drawing/2014/main" id="{B31FB23C-40DC-0534-AE84-3257D0124F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0" name="Rectangle 5">
            <a:extLst>
              <a:ext uri="{FF2B5EF4-FFF2-40B4-BE49-F238E27FC236}">
                <a16:creationId xmlns:a16="http://schemas.microsoft.com/office/drawing/2014/main" id="{30C2967D-8501-B37C-EC23-661F6931F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359CC3-4984-A240-98A8-830DE0D45B35}" type="slidenum">
              <a:rPr lang="zh-CN" altLang="en-US">
                <a:latin typeface="Times New Roman" panose="02020603050405020304" pitchFamily="18" charset="0"/>
              </a:rPr>
              <a:pPr/>
              <a:t>35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723BFFC-324C-7B38-EBFA-AFF298680F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C71804F-9B65-2995-6A5F-D6DDC194C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>
            <a:extLst>
              <a:ext uri="{FF2B5EF4-FFF2-40B4-BE49-F238E27FC236}">
                <a16:creationId xmlns:a16="http://schemas.microsoft.com/office/drawing/2014/main" id="{7C58DABD-1DE2-4BED-A6BC-5860714478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5778" name="Rectangle 5">
            <a:extLst>
              <a:ext uri="{FF2B5EF4-FFF2-40B4-BE49-F238E27FC236}">
                <a16:creationId xmlns:a16="http://schemas.microsoft.com/office/drawing/2014/main" id="{D3F16B03-8ED4-5F21-89B0-6679E0289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F320D7-C2B9-E946-91AE-ABF7F40D8B5F}" type="slidenum">
              <a:rPr lang="zh-CN" altLang="en-US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7A0553C-8962-1813-3F5D-BA351A769C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B5F239C-D7D0-8F1A-43BB-BD9355471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4">
            <a:extLst>
              <a:ext uri="{FF2B5EF4-FFF2-40B4-BE49-F238E27FC236}">
                <a16:creationId xmlns:a16="http://schemas.microsoft.com/office/drawing/2014/main" id="{7B1555AE-3B98-ED41-8F1D-7A0A7ECFEF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6" name="Rectangle 5">
            <a:extLst>
              <a:ext uri="{FF2B5EF4-FFF2-40B4-BE49-F238E27FC236}">
                <a16:creationId xmlns:a16="http://schemas.microsoft.com/office/drawing/2014/main" id="{66547E7E-7079-A319-40D6-DE02AFC13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984C52-1873-A74A-9196-2B15858EAC90}" type="slidenum">
              <a:rPr lang="zh-CN" altLang="en-US">
                <a:latin typeface="Times New Roman" panose="02020603050405020304" pitchFamily="18" charset="0"/>
              </a:rPr>
              <a:pPr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4BCC68D-D34F-2A85-7A1C-20CE13917E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BB2D7D4-E5B1-D297-EC0C-A7BB2E654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>
            <a:extLst>
              <a:ext uri="{FF2B5EF4-FFF2-40B4-BE49-F238E27FC236}">
                <a16:creationId xmlns:a16="http://schemas.microsoft.com/office/drawing/2014/main" id="{137994F8-1F3D-E910-14AB-F9A441F0E5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4" name="Rectangle 5">
            <a:extLst>
              <a:ext uri="{FF2B5EF4-FFF2-40B4-BE49-F238E27FC236}">
                <a16:creationId xmlns:a16="http://schemas.microsoft.com/office/drawing/2014/main" id="{B0A2278C-73A0-0BD3-F2C5-793CD68CE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EDB2C3-D9D9-7E45-8E63-2F076C362931}" type="slidenum">
              <a:rPr lang="zh-CN" altLang="en-US">
                <a:latin typeface="Times New Roman" panose="02020603050405020304" pitchFamily="18" charset="0"/>
              </a:rPr>
              <a:pPr/>
              <a:t>38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8355FD8-5105-9051-F35F-CDB20FFBB6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E8DA11E-41AF-A982-5A36-394F97351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>
            <a:extLst>
              <a:ext uri="{FF2B5EF4-FFF2-40B4-BE49-F238E27FC236}">
                <a16:creationId xmlns:a16="http://schemas.microsoft.com/office/drawing/2014/main" id="{7F07DC6D-1329-A2CE-219E-833A5E986C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2" name="Rectangle 5">
            <a:extLst>
              <a:ext uri="{FF2B5EF4-FFF2-40B4-BE49-F238E27FC236}">
                <a16:creationId xmlns:a16="http://schemas.microsoft.com/office/drawing/2014/main" id="{B073BB7E-4EFB-C470-7031-981E7E314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ECA7FA7-2B84-374D-B896-C9D852AD270E}" type="slidenum">
              <a:rPr lang="zh-CN" altLang="en-US">
                <a:latin typeface="Times New Roman" panose="02020603050405020304" pitchFamily="18" charset="0"/>
              </a:rPr>
              <a:pPr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A7DB3CC-20B7-19E0-6253-72B5D0E236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678181C-A3D3-7BF3-8973-40F441DD5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4">
            <a:extLst>
              <a:ext uri="{FF2B5EF4-FFF2-40B4-BE49-F238E27FC236}">
                <a16:creationId xmlns:a16="http://schemas.microsoft.com/office/drawing/2014/main" id="{38862A5A-3000-90B5-5EF9-5D0812E331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0" name="Rectangle 5">
            <a:extLst>
              <a:ext uri="{FF2B5EF4-FFF2-40B4-BE49-F238E27FC236}">
                <a16:creationId xmlns:a16="http://schemas.microsoft.com/office/drawing/2014/main" id="{D1083A4E-717D-A0A3-3F67-953889DCF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AFB4170-3C59-424B-9605-A80CB207FC6A}" type="slidenum">
              <a:rPr lang="zh-CN" altLang="en-US">
                <a:latin typeface="Times New Roman" panose="02020603050405020304" pitchFamily="18" charset="0"/>
              </a:rPr>
              <a:pPr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BF44701-6CB0-3161-DC6C-9A35A32680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56613DD-C71E-9655-AB8E-62ACBA00F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>
            <a:extLst>
              <a:ext uri="{FF2B5EF4-FFF2-40B4-BE49-F238E27FC236}">
                <a16:creationId xmlns:a16="http://schemas.microsoft.com/office/drawing/2014/main" id="{7D362C13-C5DB-D664-9E3C-47F998F06B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8" name="Rectangle 5">
            <a:extLst>
              <a:ext uri="{FF2B5EF4-FFF2-40B4-BE49-F238E27FC236}">
                <a16:creationId xmlns:a16="http://schemas.microsoft.com/office/drawing/2014/main" id="{7156BE36-3BC7-0B0E-24D0-59D89A15AF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CBC171-BC9B-694E-8F91-367195D28DE9}" type="slidenum">
              <a:rPr lang="zh-CN" altLang="en-US">
                <a:latin typeface="Times New Roman" panose="02020603050405020304" pitchFamily="18" charset="0"/>
              </a:rPr>
              <a:pPr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031DBE4-7FC0-A9F8-BDAE-93EEAECB8C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7F3A76AC-D167-0759-223E-5DDE4F7D1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4">
            <a:extLst>
              <a:ext uri="{FF2B5EF4-FFF2-40B4-BE49-F238E27FC236}">
                <a16:creationId xmlns:a16="http://schemas.microsoft.com/office/drawing/2014/main" id="{54704E56-8823-69B2-4555-B3536264B7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0" name="Rectangle 5">
            <a:extLst>
              <a:ext uri="{FF2B5EF4-FFF2-40B4-BE49-F238E27FC236}">
                <a16:creationId xmlns:a16="http://schemas.microsoft.com/office/drawing/2014/main" id="{74C828A8-4BCD-5AF7-33E1-67B51A6E2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4D76657-8465-BB4C-A6F0-3666611708CF}" type="slidenum">
              <a:rPr lang="zh-CN" altLang="en-US">
                <a:latin typeface="Times New Roman" panose="02020603050405020304" pitchFamily="18" charset="0"/>
              </a:rPr>
              <a:pPr/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283B2B8-AA2B-C4FC-A403-A2EBB2A6E4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EE783C7-A5EC-F823-2509-C45B56F45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4">
            <a:extLst>
              <a:ext uri="{FF2B5EF4-FFF2-40B4-BE49-F238E27FC236}">
                <a16:creationId xmlns:a16="http://schemas.microsoft.com/office/drawing/2014/main" id="{1CB36906-9D1B-D7FD-0C14-0C061C5F8D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8" name="Rectangle 5">
            <a:extLst>
              <a:ext uri="{FF2B5EF4-FFF2-40B4-BE49-F238E27FC236}">
                <a16:creationId xmlns:a16="http://schemas.microsoft.com/office/drawing/2014/main" id="{8F344E74-DC29-1750-7AE6-F1550707C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90A151-EA8D-0C4E-93A9-1901D185DEF5}" type="slidenum">
              <a:rPr lang="zh-CN" altLang="en-US">
                <a:latin typeface="Times New Roman" panose="02020603050405020304" pitchFamily="18" charset="0"/>
              </a:rPr>
              <a:pPr/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D1CABBB-F0AC-B148-D7D3-20B315E689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A9AE3B43-4864-1C09-AB5F-034E87B7E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4">
            <a:extLst>
              <a:ext uri="{FF2B5EF4-FFF2-40B4-BE49-F238E27FC236}">
                <a16:creationId xmlns:a16="http://schemas.microsoft.com/office/drawing/2014/main" id="{E09A242A-7B4F-A418-A376-118C1491DE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6" name="Rectangle 5">
            <a:extLst>
              <a:ext uri="{FF2B5EF4-FFF2-40B4-BE49-F238E27FC236}">
                <a16:creationId xmlns:a16="http://schemas.microsoft.com/office/drawing/2014/main" id="{6371C361-D529-8ABB-ED3E-EF0061AB9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26E1B4-ABCA-E544-87B1-54FE2AC319BA}" type="slidenum">
              <a:rPr lang="zh-CN" altLang="en-US">
                <a:latin typeface="Times New Roman" panose="02020603050405020304" pitchFamily="18" charset="0"/>
              </a:rPr>
              <a:pPr/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ECF65F7-F2F3-2D8E-6E37-8F96A56BE7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4E9ED0A-DF92-6C16-D7D0-4C7A133A4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>
            <a:extLst>
              <a:ext uri="{FF2B5EF4-FFF2-40B4-BE49-F238E27FC236}">
                <a16:creationId xmlns:a16="http://schemas.microsoft.com/office/drawing/2014/main" id="{6450C78D-F8A7-D1E0-06FB-39448F84BC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6" name="Rectangle 5">
            <a:extLst>
              <a:ext uri="{FF2B5EF4-FFF2-40B4-BE49-F238E27FC236}">
                <a16:creationId xmlns:a16="http://schemas.microsoft.com/office/drawing/2014/main" id="{028ADF9B-2B01-53C7-9543-405B65D340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951CFC-F8B1-1E4F-A9C4-47C99B20A6DB}" type="slidenum">
              <a:rPr lang="zh-CN" altLang="en-US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1BBE00A-0DBD-003B-0351-6329134A15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CBA46D8-82FE-EFA5-7BB6-3620D1087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>
            <a:extLst>
              <a:ext uri="{FF2B5EF4-FFF2-40B4-BE49-F238E27FC236}">
                <a16:creationId xmlns:a16="http://schemas.microsoft.com/office/drawing/2014/main" id="{E78FCB72-4CCC-E574-45A4-F6E9578E94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4" name="Rectangle 5">
            <a:extLst>
              <a:ext uri="{FF2B5EF4-FFF2-40B4-BE49-F238E27FC236}">
                <a16:creationId xmlns:a16="http://schemas.microsoft.com/office/drawing/2014/main" id="{F88EE794-B035-ED5F-B35F-384FBF52AC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02C16AD-31CF-DF4C-A446-9B2E9927988C}" type="slidenum">
              <a:rPr lang="zh-CN" altLang="en-US">
                <a:latin typeface="Times New Roman" panose="02020603050405020304" pitchFamily="18" charset="0"/>
              </a:rPr>
              <a:pPr/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4A273A2-D115-0162-159A-A15923F8D9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B2D4A3C-FA98-44FD-637C-61D374F22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">
            <a:extLst>
              <a:ext uri="{FF2B5EF4-FFF2-40B4-BE49-F238E27FC236}">
                <a16:creationId xmlns:a16="http://schemas.microsoft.com/office/drawing/2014/main" id="{796B27D8-3CB7-3503-68F6-66D01DDF5E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7282" name="Rectangle 5">
            <a:extLst>
              <a:ext uri="{FF2B5EF4-FFF2-40B4-BE49-F238E27FC236}">
                <a16:creationId xmlns:a16="http://schemas.microsoft.com/office/drawing/2014/main" id="{92F54965-B861-12AD-C7FF-B60D1E5B3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800CCC-5086-4844-9F7E-D63B225BDEDE}" type="slidenum">
              <a:rPr lang="zh-CN" altLang="en-US">
                <a:latin typeface="Times New Roman" panose="02020603050405020304" pitchFamily="18" charset="0"/>
              </a:rPr>
              <a:pPr/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8B48487-9F42-7F64-D004-97D74AF420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9207EDA1-E046-F6D1-3F61-CEFEC397D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>
            <a:extLst>
              <a:ext uri="{FF2B5EF4-FFF2-40B4-BE49-F238E27FC236}">
                <a16:creationId xmlns:a16="http://schemas.microsoft.com/office/drawing/2014/main" id="{2B21739C-CA0F-2B8E-E5FB-93ACF7C1CA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0" name="Rectangle 5">
            <a:extLst>
              <a:ext uri="{FF2B5EF4-FFF2-40B4-BE49-F238E27FC236}">
                <a16:creationId xmlns:a16="http://schemas.microsoft.com/office/drawing/2014/main" id="{2DDEDDA2-3881-6B80-F3D6-96A9006D6E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E187B8-9D6B-9949-96B1-9EA638595260}" type="slidenum">
              <a:rPr lang="zh-CN" altLang="en-US">
                <a:latin typeface="Times New Roman" panose="02020603050405020304" pitchFamily="18" charset="0"/>
              </a:rPr>
              <a:pPr/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02C464A-9C57-BC8B-EC71-8204FB2154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7BBED92-BC9F-3AE9-4EDA-8CA120636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>
            <a:extLst>
              <a:ext uri="{FF2B5EF4-FFF2-40B4-BE49-F238E27FC236}">
                <a16:creationId xmlns:a16="http://schemas.microsoft.com/office/drawing/2014/main" id="{14777F99-F759-5DAD-10E5-9E638AD0B8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8" name="Rectangle 5">
            <a:extLst>
              <a:ext uri="{FF2B5EF4-FFF2-40B4-BE49-F238E27FC236}">
                <a16:creationId xmlns:a16="http://schemas.microsoft.com/office/drawing/2014/main" id="{91A10E48-8748-22E7-60BB-469135292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7DAA229-4DC9-024E-977D-9DB3AEBF600B}" type="slidenum">
              <a:rPr lang="zh-CN" altLang="en-US">
                <a:latin typeface="Times New Roman" panose="02020603050405020304" pitchFamily="18" charset="0"/>
              </a:rPr>
              <a:pPr/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0A2714E-86C3-F9FF-D552-E47625B9E5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7FA4D40-1281-60D6-EB8E-75C88DD45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4">
            <a:extLst>
              <a:ext uri="{FF2B5EF4-FFF2-40B4-BE49-F238E27FC236}">
                <a16:creationId xmlns:a16="http://schemas.microsoft.com/office/drawing/2014/main" id="{CE39D36B-9136-F517-A016-64944B4659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6" name="Rectangle 5">
            <a:extLst>
              <a:ext uri="{FF2B5EF4-FFF2-40B4-BE49-F238E27FC236}">
                <a16:creationId xmlns:a16="http://schemas.microsoft.com/office/drawing/2014/main" id="{B91E42E0-CBB5-E9A9-1AB3-D7E281143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C73FFBE-3619-9840-857B-32FFFA5DE1FC}" type="slidenum">
              <a:rPr lang="zh-CN" altLang="en-US">
                <a:latin typeface="Times New Roman" panose="02020603050405020304" pitchFamily="18" charset="0"/>
              </a:rPr>
              <a:pPr/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2F87DCC9-0753-2DAD-2891-5E639DB3CD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11F2A4D-697D-A934-1150-FE91700A6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>
            <a:extLst>
              <a:ext uri="{FF2B5EF4-FFF2-40B4-BE49-F238E27FC236}">
                <a16:creationId xmlns:a16="http://schemas.microsoft.com/office/drawing/2014/main" id="{50D0470B-ED5B-2CED-0942-56782D06B5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4" name="Rectangle 5">
            <a:extLst>
              <a:ext uri="{FF2B5EF4-FFF2-40B4-BE49-F238E27FC236}">
                <a16:creationId xmlns:a16="http://schemas.microsoft.com/office/drawing/2014/main" id="{A09E1942-0183-CADF-C789-81EA223D9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37EA81F-87BD-0140-BC25-3092219101BF}" type="slidenum">
              <a:rPr lang="zh-CN" altLang="en-US">
                <a:latin typeface="Times New Roman" panose="02020603050405020304" pitchFamily="18" charset="0"/>
              </a:rPr>
              <a:pPr/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F8EE7C8-F5A4-6007-B991-30E23CD0EB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432C4E30-DB96-ED1A-9CD5-94E62A76F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>
            <a:extLst>
              <a:ext uri="{FF2B5EF4-FFF2-40B4-BE49-F238E27FC236}">
                <a16:creationId xmlns:a16="http://schemas.microsoft.com/office/drawing/2014/main" id="{FD84C399-EFC9-54DB-DA2A-9FE67EC9C4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2" name="Rectangle 5">
            <a:extLst>
              <a:ext uri="{FF2B5EF4-FFF2-40B4-BE49-F238E27FC236}">
                <a16:creationId xmlns:a16="http://schemas.microsoft.com/office/drawing/2014/main" id="{3CB30FCE-042E-27AC-7DC0-3389DA4AC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861BF7C-03DB-0C46-86E6-67D729E81831}" type="slidenum">
              <a:rPr lang="zh-CN" altLang="en-US">
                <a:latin typeface="Times New Roman" panose="02020603050405020304" pitchFamily="18" charset="0"/>
              </a:rPr>
              <a:pPr/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44C980F-3E20-46BA-F8A8-4829AEA156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0B52AB72-9CC0-EFB3-2D0A-15F55AC16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4">
            <a:extLst>
              <a:ext uri="{FF2B5EF4-FFF2-40B4-BE49-F238E27FC236}">
                <a16:creationId xmlns:a16="http://schemas.microsoft.com/office/drawing/2014/main" id="{1DE355B6-F2CC-D267-49C8-CC30AE04C2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0" name="Rectangle 5">
            <a:extLst>
              <a:ext uri="{FF2B5EF4-FFF2-40B4-BE49-F238E27FC236}">
                <a16:creationId xmlns:a16="http://schemas.microsoft.com/office/drawing/2014/main" id="{C93F0916-75EA-DAD6-B5B4-B83109E56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7776AA-A4A3-DE4A-A913-EEAB9A46D17F}" type="slidenum">
              <a:rPr lang="zh-CN" altLang="en-US">
                <a:latin typeface="Times New Roman" panose="02020603050405020304" pitchFamily="18" charset="0"/>
              </a:rPr>
              <a:pPr/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32314BB-FDE4-EBD5-BF5D-ED9A5650EA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4E89D307-C9FE-9842-09F8-22E6F80F1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4">
            <a:extLst>
              <a:ext uri="{FF2B5EF4-FFF2-40B4-BE49-F238E27FC236}">
                <a16:creationId xmlns:a16="http://schemas.microsoft.com/office/drawing/2014/main" id="{C6C56C39-A100-38C4-ACF1-164DB9551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C86A2720-F2C3-62D9-0990-5886C6C48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46FF1D6-F63D-0449-AF16-AD5C9AD09A5B}" type="slidenum">
              <a:rPr lang="zh-CN" altLang="en-US">
                <a:latin typeface="Times New Roman" panose="02020603050405020304" pitchFamily="18" charset="0"/>
              </a:rPr>
              <a:pPr/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4D77A6B4-EE38-566C-3050-91E1103B55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8787E9A-163A-C38B-23F2-759BF7A2E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4">
            <a:extLst>
              <a:ext uri="{FF2B5EF4-FFF2-40B4-BE49-F238E27FC236}">
                <a16:creationId xmlns:a16="http://schemas.microsoft.com/office/drawing/2014/main" id="{9DF0E6A5-9DC9-7DB2-140A-7393AD37A5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6" name="Rectangle 5">
            <a:extLst>
              <a:ext uri="{FF2B5EF4-FFF2-40B4-BE49-F238E27FC236}">
                <a16:creationId xmlns:a16="http://schemas.microsoft.com/office/drawing/2014/main" id="{27CC6E4D-D2BF-B92E-C128-90B8DBBAF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43F4847-B6C0-6C49-B2CD-A8250D8235A0}" type="slidenum">
              <a:rPr lang="zh-CN" altLang="en-US">
                <a:latin typeface="Times New Roman" panose="02020603050405020304" pitchFamily="18" charset="0"/>
              </a:rPr>
              <a:pPr/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17CADAD8-6EEC-0179-4A7F-B224BAA603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34A158D3-563B-EDF7-34AA-47252934B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>
            <a:extLst>
              <a:ext uri="{FF2B5EF4-FFF2-40B4-BE49-F238E27FC236}">
                <a16:creationId xmlns:a16="http://schemas.microsoft.com/office/drawing/2014/main" id="{4B7595A9-B811-DE4E-B9DF-4334D025A2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88D251B4-8422-8937-2A99-74E720171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06E8DD8-9E8E-9843-8AD8-6473034D90B9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19F78E2-5B18-CBA0-B32D-84F0728F6F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4BA27D0-77A9-0282-794B-4D8C14A75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4">
            <a:extLst>
              <a:ext uri="{FF2B5EF4-FFF2-40B4-BE49-F238E27FC236}">
                <a16:creationId xmlns:a16="http://schemas.microsoft.com/office/drawing/2014/main" id="{14BC1D79-2A49-32E6-5FBB-13D98CF0C4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1858" name="Rectangle 5">
            <a:extLst>
              <a:ext uri="{FF2B5EF4-FFF2-40B4-BE49-F238E27FC236}">
                <a16:creationId xmlns:a16="http://schemas.microsoft.com/office/drawing/2014/main" id="{4B113562-0A40-08BB-F5A1-59F9FD2E8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8338A7-4041-7A42-9F34-551A1C4B51F3}" type="slidenum">
              <a:rPr lang="zh-CN" altLang="en-US">
                <a:latin typeface="Times New Roman" panose="02020603050405020304" pitchFamily="18" charset="0"/>
              </a:rPr>
              <a:pPr/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8046B0E9-EEBC-512E-E254-6E9B306CAD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01261450-39F7-3C07-B9AC-D265A9B94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4">
            <a:extLst>
              <a:ext uri="{FF2B5EF4-FFF2-40B4-BE49-F238E27FC236}">
                <a16:creationId xmlns:a16="http://schemas.microsoft.com/office/drawing/2014/main" id="{5BBEF23E-D398-D14B-B35F-C5CFC6946C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6" name="Rectangle 5">
            <a:extLst>
              <a:ext uri="{FF2B5EF4-FFF2-40B4-BE49-F238E27FC236}">
                <a16:creationId xmlns:a16="http://schemas.microsoft.com/office/drawing/2014/main" id="{A49826F6-CBCB-B7E8-1B40-5DD798BB4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E8840EE-E7C2-A246-A143-ED1DC53A00E0}" type="slidenum">
              <a:rPr lang="zh-CN" altLang="en-US">
                <a:latin typeface="Times New Roman" panose="02020603050405020304" pitchFamily="18" charset="0"/>
              </a:rPr>
              <a:pPr/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9AC4C20-22AC-E835-6B29-ED01C8515C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7178D9D8-8324-4C00-EF5D-D686881C0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4">
            <a:extLst>
              <a:ext uri="{FF2B5EF4-FFF2-40B4-BE49-F238E27FC236}">
                <a16:creationId xmlns:a16="http://schemas.microsoft.com/office/drawing/2014/main" id="{EC331C4C-6106-7CE2-AA10-A0CB401422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5954" name="Rectangle 5">
            <a:extLst>
              <a:ext uri="{FF2B5EF4-FFF2-40B4-BE49-F238E27FC236}">
                <a16:creationId xmlns:a16="http://schemas.microsoft.com/office/drawing/2014/main" id="{251DF19A-34F8-4611-4585-14813515E3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0CB9FB6-C5AB-5A47-9931-DA30E4D4E493}" type="slidenum">
              <a:rPr lang="zh-CN" altLang="en-US">
                <a:latin typeface="Times New Roman" panose="02020603050405020304" pitchFamily="18" charset="0"/>
              </a:rPr>
              <a:pPr/>
              <a:t>59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05515CE-770A-82E6-9DE5-665BF62EE5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EFB0AF0-991E-B1A6-0965-C1B6B490A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4">
            <a:extLst>
              <a:ext uri="{FF2B5EF4-FFF2-40B4-BE49-F238E27FC236}">
                <a16:creationId xmlns:a16="http://schemas.microsoft.com/office/drawing/2014/main" id="{6FF659EF-92BA-532A-6C28-81F409B77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8002" name="Rectangle 5">
            <a:extLst>
              <a:ext uri="{FF2B5EF4-FFF2-40B4-BE49-F238E27FC236}">
                <a16:creationId xmlns:a16="http://schemas.microsoft.com/office/drawing/2014/main" id="{BC5B55EF-25B8-681C-0A54-35B8F9753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4BA8866-A950-D643-AC5B-8B66AF105692}" type="slidenum">
              <a:rPr lang="zh-CN" altLang="en-US">
                <a:latin typeface="Times New Roman" panose="02020603050405020304" pitchFamily="18" charset="0"/>
              </a:rPr>
              <a:pPr/>
              <a:t>60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11F5724-C720-8091-9447-80F1320451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00C5E84F-55FA-19BA-7407-51D6C45E8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4">
            <a:extLst>
              <a:ext uri="{FF2B5EF4-FFF2-40B4-BE49-F238E27FC236}">
                <a16:creationId xmlns:a16="http://schemas.microsoft.com/office/drawing/2014/main" id="{7802D8E6-8376-E83A-44F3-67B4EEF857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4" name="Rectangle 5">
            <a:extLst>
              <a:ext uri="{FF2B5EF4-FFF2-40B4-BE49-F238E27FC236}">
                <a16:creationId xmlns:a16="http://schemas.microsoft.com/office/drawing/2014/main" id="{F4B5B7A1-75CF-07FC-0C23-55014222F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708093-F8C3-C348-A898-91AF99F77CBD}" type="slidenum">
              <a:rPr lang="zh-CN" altLang="en-US">
                <a:latin typeface="Times New Roman" panose="02020603050405020304" pitchFamily="18" charset="0"/>
              </a:rPr>
              <a:pPr/>
              <a:t>62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7C41ECB5-C060-6147-9777-466A2BF260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0CF1289-634B-1110-D41C-103B44333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4">
            <a:extLst>
              <a:ext uri="{FF2B5EF4-FFF2-40B4-BE49-F238E27FC236}">
                <a16:creationId xmlns:a16="http://schemas.microsoft.com/office/drawing/2014/main" id="{ABE0A053-553D-B5EB-442C-5023535BB6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2" name="Rectangle 5">
            <a:extLst>
              <a:ext uri="{FF2B5EF4-FFF2-40B4-BE49-F238E27FC236}">
                <a16:creationId xmlns:a16="http://schemas.microsoft.com/office/drawing/2014/main" id="{D4F315F3-7C3C-0DA2-FAAC-68D8D71E5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BBC0C1-A6FB-5648-B273-31E93DC682DF}" type="slidenum">
              <a:rPr lang="zh-CN" altLang="en-US">
                <a:latin typeface="Times New Roman" panose="02020603050405020304" pitchFamily="18" charset="0"/>
              </a:rPr>
              <a:pPr/>
              <a:t>63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1F05884-8B5A-1541-C002-8BB15CAC7E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57F4C017-86DE-1A0A-DDCA-3DE3842C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4">
            <a:extLst>
              <a:ext uri="{FF2B5EF4-FFF2-40B4-BE49-F238E27FC236}">
                <a16:creationId xmlns:a16="http://schemas.microsoft.com/office/drawing/2014/main" id="{CE4B36EA-EF3A-2622-C3A8-38D116603D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6" name="Rectangle 5">
            <a:extLst>
              <a:ext uri="{FF2B5EF4-FFF2-40B4-BE49-F238E27FC236}">
                <a16:creationId xmlns:a16="http://schemas.microsoft.com/office/drawing/2014/main" id="{3831C125-D9B0-1123-ABAA-FF985B1D9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ECF7E3-3F0C-C04D-85C1-FAC71E3BBF02}" type="slidenum">
              <a:rPr lang="zh-CN" altLang="en-US">
                <a:latin typeface="Times New Roman" panose="02020603050405020304" pitchFamily="18" charset="0"/>
              </a:rPr>
              <a:pPr/>
              <a:t>64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378AA68B-0B77-61D9-EADD-89D1BD7DF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BCA4701-C104-9E50-CA07-454D3A29C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4">
            <a:extLst>
              <a:ext uri="{FF2B5EF4-FFF2-40B4-BE49-F238E27FC236}">
                <a16:creationId xmlns:a16="http://schemas.microsoft.com/office/drawing/2014/main" id="{76C96195-AB3C-F5D1-35BB-DED102EBB8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4" name="Rectangle 5">
            <a:extLst>
              <a:ext uri="{FF2B5EF4-FFF2-40B4-BE49-F238E27FC236}">
                <a16:creationId xmlns:a16="http://schemas.microsoft.com/office/drawing/2014/main" id="{6DDB4BB0-CB75-6FC7-CD59-747D5FE5F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F55639-4DFA-D34E-8DCF-0F7C38972F63}" type="slidenum">
              <a:rPr lang="zh-CN" altLang="en-US">
                <a:latin typeface="Times New Roman" panose="02020603050405020304" pitchFamily="18" charset="0"/>
              </a:rPr>
              <a:pPr/>
              <a:t>65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2F10F38-7A1F-542F-F78B-36B7F31E67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819FFC73-6772-2CE7-7996-031917E1E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2802EEB0-E1FA-BF34-0271-5200E9ABA7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2" name="Rectangle 5">
            <a:extLst>
              <a:ext uri="{FF2B5EF4-FFF2-40B4-BE49-F238E27FC236}">
                <a16:creationId xmlns:a16="http://schemas.microsoft.com/office/drawing/2014/main" id="{30522D30-B22D-3E65-AA38-9950D3DFC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E77D910-92C7-1641-8849-43E4E0E575CA}" type="slidenum">
              <a:rPr lang="zh-CN" altLang="en-US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F0F1460-2E2D-58CE-4827-ED8B3EE75C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3940D15-6FA1-8A3F-B5B1-CB22D9FBA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224BB654-58EB-AAC5-3536-849CA9DB22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2AC20DC-4BE7-7851-DA23-76E8FB012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E7EEEE6-8BDE-D049-8D38-0D3B9F39ABFD}" type="slidenum">
              <a:rPr lang="zh-CN" altLang="en-US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FB226D3-235F-0B34-A8A4-D52707CAF0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64195BA-1369-D191-69F6-5A09860DE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>
            <a:extLst>
              <a:ext uri="{FF2B5EF4-FFF2-40B4-BE49-F238E27FC236}">
                <a16:creationId xmlns:a16="http://schemas.microsoft.com/office/drawing/2014/main" id="{5BE5DEB9-0DC7-446F-14EC-16C1683A8D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8" name="Rectangle 5">
            <a:extLst>
              <a:ext uri="{FF2B5EF4-FFF2-40B4-BE49-F238E27FC236}">
                <a16:creationId xmlns:a16="http://schemas.microsoft.com/office/drawing/2014/main" id="{95DF8762-69B4-6C9D-1F75-FC506CEBF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3A59E85-7FDF-5C4D-8C32-B8F2D0FD7A79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F757C54-6A70-2FDB-D1FA-CC9CEDFB0C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09B28DA-54AE-9104-4D20-E788F8A83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>
            <a:extLst>
              <a:ext uri="{FF2B5EF4-FFF2-40B4-BE49-F238E27FC236}">
                <a16:creationId xmlns:a16="http://schemas.microsoft.com/office/drawing/2014/main" id="{4826073D-C22F-B105-D67E-64A9DEE0F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Sequential Circuits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6" name="Rectangle 5">
            <a:extLst>
              <a:ext uri="{FF2B5EF4-FFF2-40B4-BE49-F238E27FC236}">
                <a16:creationId xmlns:a16="http://schemas.microsoft.com/office/drawing/2014/main" id="{7973820F-4538-0FB2-BDBB-234B8E9A5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151A388-C978-5040-A920-EB882A5DC993}" type="slidenum">
              <a:rPr lang="zh-CN" altLang="en-US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63227E8-2EF9-F6E8-1C71-718C7500BB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27125" y="698500"/>
            <a:ext cx="4600575" cy="3449638"/>
          </a:xfrm>
          <a:ln cap="flat"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1D3C1D9-F4A0-DB40-5BBA-23D4A8AC9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D916F-6DA0-95E1-778A-16212C72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94438" y="6373813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A5CD601-1FB6-1D41-804F-29675A6AEDA1}" type="datetime1">
              <a:rPr lang="en-US" altLang="zh-CN"/>
              <a:pPr>
                <a:defRPr/>
              </a:pPr>
              <a:t>8/18/23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1FCDD9D-7749-6FDB-4F7E-078F5F1FD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544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EE3AC99-268B-6D47-9B44-98A7B71BFC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4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0A30-732F-40FB-906D-DD9957A9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92101"/>
            <a:ext cx="6781800" cy="698499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D04D-00C2-4B09-9BA6-BD187C6A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7609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2167-0A13-E46E-C720-76C8DCC4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712995-5729-12C5-47D3-93B3E1B6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97263" y="63246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fld id="{CF7E1FF1-C0B3-F449-B79E-90708FD00D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8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74DBF-2F32-43DE-4FB9-865151DE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43600" y="6213475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2C35B-D52A-69CE-1C22-92399C189B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429000" y="6213475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8574AB-F086-D441-871D-9AF32E3285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3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CE613-ED82-8E35-1BFC-4B5A3DA1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D8B5024-AB45-1B47-81D8-DD7C1F7A81D9}" type="datetime1">
              <a:rPr lang="en-US" altLang="zh-CN"/>
              <a:pPr>
                <a:defRPr/>
              </a:pPr>
              <a:t>8/18/23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09862-6099-1EA5-C296-1BC080B6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2FA50-D239-0078-42B4-975B9A43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BAE70A8-6045-D240-B7D7-5210118EA2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D52CDA42-EE09-311D-4B18-7971F13CC7C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27988" y="6013450"/>
            <a:ext cx="720725" cy="647700"/>
            <a:chOff x="8027988" y="5949950"/>
            <a:chExt cx="720725" cy="647700"/>
          </a:xfrm>
        </p:grpSpPr>
        <p:sp>
          <p:nvSpPr>
            <p:cNvPr id="68" name="泪滴形 22">
              <a:extLst>
                <a:ext uri="{FF2B5EF4-FFF2-40B4-BE49-F238E27FC236}">
                  <a16:creationId xmlns:a16="http://schemas.microsoft.com/office/drawing/2014/main" id="{8EC37FF6-DA86-49D6-9117-3129F2BB1A74}"/>
                </a:ext>
              </a:extLst>
            </p:cNvPr>
            <p:cNvSpPr/>
            <p:nvPr userDrawn="1"/>
          </p:nvSpPr>
          <p:spPr>
            <a:xfrm>
              <a:off x="8172450" y="6021388"/>
              <a:ext cx="576263" cy="576262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9" name="泪滴形 47">
              <a:extLst>
                <a:ext uri="{FF2B5EF4-FFF2-40B4-BE49-F238E27FC236}">
                  <a16:creationId xmlns:a16="http://schemas.microsoft.com/office/drawing/2014/main" id="{5D5EFBEB-444B-41ED-AFCD-9AD4E3BDC1E5}"/>
                </a:ext>
              </a:extLst>
            </p:cNvPr>
            <p:cNvSpPr/>
            <p:nvPr userDrawn="1"/>
          </p:nvSpPr>
          <p:spPr>
            <a:xfrm>
              <a:off x="8172450" y="6021388"/>
              <a:ext cx="431800" cy="503237"/>
            </a:xfrm>
            <a:custGeom>
              <a:avLst/>
              <a:gdLst/>
              <a:ahLst/>
              <a:cxnLst/>
              <a:rect l="l" t="t" r="r" b="b"/>
              <a:pathLst>
                <a:path w="432048" h="504056">
                  <a:moveTo>
                    <a:pt x="288032" y="0"/>
                  </a:move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75100"/>
                    <a:pt x="303092" y="504056"/>
                    <a:pt x="144016" y="504056"/>
                  </a:cubicBezTo>
                  <a:lnTo>
                    <a:pt x="93118" y="498925"/>
                  </a:lnTo>
                  <a:cubicBezTo>
                    <a:pt x="35629" y="446940"/>
                    <a:pt x="0" y="371647"/>
                    <a:pt x="0" y="288032"/>
                  </a:cubicBezTo>
                  <a:cubicBezTo>
                    <a:pt x="0" y="128956"/>
                    <a:pt x="128956" y="0"/>
                    <a:pt x="2880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0" name="泪滴形 24">
              <a:extLst>
                <a:ext uri="{FF2B5EF4-FFF2-40B4-BE49-F238E27FC236}">
                  <a16:creationId xmlns:a16="http://schemas.microsoft.com/office/drawing/2014/main" id="{87945DD5-9F08-4660-B129-791DA6A43772}"/>
                </a:ext>
              </a:extLst>
            </p:cNvPr>
            <p:cNvSpPr/>
            <p:nvPr userDrawn="1"/>
          </p:nvSpPr>
          <p:spPr>
            <a:xfrm>
              <a:off x="8027988" y="5949950"/>
              <a:ext cx="576262" cy="574675"/>
            </a:xfrm>
            <a:prstGeom prst="teardrop">
              <a:avLst/>
            </a:prstGeom>
            <a:no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cxnSp>
        <p:nvCxnSpPr>
          <p:cNvPr id="71" name="直接连接符 5">
            <a:extLst>
              <a:ext uri="{FF2B5EF4-FFF2-40B4-BE49-F238E27FC236}">
                <a16:creationId xmlns:a16="http://schemas.microsoft.com/office/drawing/2014/main" id="{260936A4-DCD1-4C1D-BF92-3DF3EE0D1687}"/>
              </a:ext>
            </a:extLst>
          </p:cNvPr>
          <p:cNvCxnSpPr/>
          <p:nvPr userDrawn="1"/>
        </p:nvCxnSpPr>
        <p:spPr>
          <a:xfrm>
            <a:off x="8748713" y="549275"/>
            <a:ext cx="0" cy="561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C15C7FD0-A779-4C3A-A946-886F017EB5CE}"/>
              </a:ext>
            </a:extLst>
          </p:cNvPr>
          <p:cNvSpPr txBox="1">
            <a:spLocks/>
          </p:cNvSpPr>
          <p:nvPr userDrawn="1"/>
        </p:nvSpPr>
        <p:spPr>
          <a:xfrm>
            <a:off x="479425" y="1357313"/>
            <a:ext cx="8229600" cy="45259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 sz="1100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5" name="平行四边形 24">
            <a:extLst>
              <a:ext uri="{FF2B5EF4-FFF2-40B4-BE49-F238E27FC236}">
                <a16:creationId xmlns:a16="http://schemas.microsoft.com/office/drawing/2014/main" id="{3F577ACC-099F-CB4A-96CE-CB6694E08A6F}"/>
              </a:ext>
            </a:extLst>
          </p:cNvPr>
          <p:cNvSpPr/>
          <p:nvPr userDrawn="1"/>
        </p:nvSpPr>
        <p:spPr>
          <a:xfrm>
            <a:off x="395288" y="228600"/>
            <a:ext cx="8497887" cy="504825"/>
          </a:xfrm>
          <a:prstGeom prst="parallelogram">
            <a:avLst/>
          </a:prstGeom>
          <a:gradFill>
            <a:gsLst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泪滴形 22">
            <a:extLst>
              <a:ext uri="{FF2B5EF4-FFF2-40B4-BE49-F238E27FC236}">
                <a16:creationId xmlns:a16="http://schemas.microsoft.com/office/drawing/2014/main" id="{8AF38FDF-2E3C-DB42-9DB6-32C81E2C8FED}"/>
              </a:ext>
            </a:extLst>
          </p:cNvPr>
          <p:cNvSpPr/>
          <p:nvPr userDrawn="1"/>
        </p:nvSpPr>
        <p:spPr>
          <a:xfrm>
            <a:off x="395288" y="228600"/>
            <a:ext cx="576262" cy="576263"/>
          </a:xfrm>
          <a:prstGeom prst="teardrop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4D73B0"/>
              </a:solidFill>
            </a:endParaRPr>
          </a:p>
        </p:txBody>
      </p:sp>
      <p:sp>
        <p:nvSpPr>
          <p:cNvPr id="17" name="泪滴形 23">
            <a:extLst>
              <a:ext uri="{FF2B5EF4-FFF2-40B4-BE49-F238E27FC236}">
                <a16:creationId xmlns:a16="http://schemas.microsoft.com/office/drawing/2014/main" id="{7BEB1F32-215D-034D-B647-E41371988C6A}"/>
              </a:ext>
            </a:extLst>
          </p:cNvPr>
          <p:cNvSpPr/>
          <p:nvPr userDrawn="1"/>
        </p:nvSpPr>
        <p:spPr>
          <a:xfrm>
            <a:off x="971550" y="228600"/>
            <a:ext cx="576263" cy="576263"/>
          </a:xfrm>
          <a:prstGeom prst="teardrop">
            <a:avLst/>
          </a:prstGeom>
          <a:noFill/>
          <a:ln>
            <a:solidFill>
              <a:srgbClr val="4D7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8" name="直接连接符 30">
            <a:extLst>
              <a:ext uri="{FF2B5EF4-FFF2-40B4-BE49-F238E27FC236}">
                <a16:creationId xmlns:a16="http://schemas.microsoft.com/office/drawing/2014/main" id="{7DCB485E-4288-014B-BACE-B7E53B1C7D2D}"/>
              </a:ext>
            </a:extLst>
          </p:cNvPr>
          <p:cNvCxnSpPr/>
          <p:nvPr userDrawn="1"/>
        </p:nvCxnSpPr>
        <p:spPr>
          <a:xfrm>
            <a:off x="1403350" y="228600"/>
            <a:ext cx="74898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8">
            <a:extLst>
              <a:ext uri="{FF2B5EF4-FFF2-40B4-BE49-F238E27FC236}">
                <a16:creationId xmlns:a16="http://schemas.microsoft.com/office/drawing/2014/main" id="{FB5C9A29-44AD-D756-0AC6-7758CB7399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8600" y="6019800"/>
            <a:ext cx="690563" cy="641350"/>
            <a:chOff x="452904" y="3782782"/>
            <a:chExt cx="2970081" cy="2808312"/>
          </a:xfrm>
        </p:grpSpPr>
        <p:sp>
          <p:nvSpPr>
            <p:cNvPr id="20" name="泪滴形 18">
              <a:extLst>
                <a:ext uri="{FF2B5EF4-FFF2-40B4-BE49-F238E27FC236}">
                  <a16:creationId xmlns:a16="http://schemas.microsoft.com/office/drawing/2014/main" id="{9E059D3A-553F-CE44-AB24-56BAB9F422EA}"/>
                </a:ext>
              </a:extLst>
            </p:cNvPr>
            <p:cNvSpPr/>
            <p:nvPr/>
          </p:nvSpPr>
          <p:spPr>
            <a:xfrm rot="10800000">
              <a:off x="452904" y="3782782"/>
              <a:ext cx="2806215" cy="2808312"/>
            </a:xfrm>
            <a:prstGeom prst="teardrop">
              <a:avLst/>
            </a:prstGeom>
            <a:noFill/>
            <a:ln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泪滴形 19">
              <a:extLst>
                <a:ext uri="{FF2B5EF4-FFF2-40B4-BE49-F238E27FC236}">
                  <a16:creationId xmlns:a16="http://schemas.microsoft.com/office/drawing/2014/main" id="{A30F2041-5B2B-F84E-BFE1-BBD2C61B00A3}"/>
                </a:ext>
              </a:extLst>
            </p:cNvPr>
            <p:cNvSpPr/>
            <p:nvPr/>
          </p:nvSpPr>
          <p:spPr>
            <a:xfrm rot="10800000">
              <a:off x="896711" y="3859248"/>
              <a:ext cx="2526274" cy="2523308"/>
            </a:xfrm>
            <a:prstGeom prst="teardrop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pic>
          <p:nvPicPr>
            <p:cNvPr id="1036" name="Picture 3">
              <a:extLst>
                <a:ext uri="{FF2B5EF4-FFF2-40B4-BE49-F238E27FC236}">
                  <a16:creationId xmlns:a16="http://schemas.microsoft.com/office/drawing/2014/main" id="{36638A47-D207-9DC5-4654-7FBEE493D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074" y="4077356"/>
              <a:ext cx="2041774" cy="2033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AE0110F-19AB-CE49-A334-9CBF8CC3E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388" y="4212474"/>
              <a:ext cx="1763483" cy="1763483"/>
            </a:xfrm>
            <a:prstGeom prst="ellipse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泪滴形 39">
            <a:extLst>
              <a:ext uri="{FF2B5EF4-FFF2-40B4-BE49-F238E27FC236}">
                <a16:creationId xmlns:a16="http://schemas.microsoft.com/office/drawing/2014/main" id="{7B6A65CF-C8E0-7D47-89F5-9557C6CC23D7}"/>
              </a:ext>
            </a:extLst>
          </p:cNvPr>
          <p:cNvSpPr/>
          <p:nvPr/>
        </p:nvSpPr>
        <p:spPr>
          <a:xfrm rot="5400000">
            <a:off x="0" y="-1574800"/>
            <a:ext cx="3330575" cy="3330575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1" name="泪滴形 40">
            <a:extLst>
              <a:ext uri="{FF2B5EF4-FFF2-40B4-BE49-F238E27FC236}">
                <a16:creationId xmlns:a16="http://schemas.microsoft.com/office/drawing/2014/main" id="{E6971072-730E-5046-800E-E4D861CAE41D}"/>
              </a:ext>
            </a:extLst>
          </p:cNvPr>
          <p:cNvSpPr/>
          <p:nvPr/>
        </p:nvSpPr>
        <p:spPr>
          <a:xfrm rot="5400000">
            <a:off x="500063" y="-1443038"/>
            <a:ext cx="2992438" cy="2992437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A77700-B42C-894E-B295-51F202761881}"/>
              </a:ext>
            </a:extLst>
          </p:cNvPr>
          <p:cNvCxnSpPr/>
          <p:nvPr/>
        </p:nvCxnSpPr>
        <p:spPr>
          <a:xfrm flipV="1">
            <a:off x="3348038" y="-819150"/>
            <a:ext cx="0" cy="2376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泪滴形 49">
            <a:extLst>
              <a:ext uri="{FF2B5EF4-FFF2-40B4-BE49-F238E27FC236}">
                <a16:creationId xmlns:a16="http://schemas.microsoft.com/office/drawing/2014/main" id="{8DE47443-EAA9-2C43-9166-B9876BEF15B7}"/>
              </a:ext>
            </a:extLst>
          </p:cNvPr>
          <p:cNvSpPr/>
          <p:nvPr/>
        </p:nvSpPr>
        <p:spPr>
          <a:xfrm>
            <a:off x="8172450" y="6021388"/>
            <a:ext cx="576263" cy="576262"/>
          </a:xfrm>
          <a:prstGeom prst="teardrop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" name="泪滴形 47">
            <a:extLst>
              <a:ext uri="{FF2B5EF4-FFF2-40B4-BE49-F238E27FC236}">
                <a16:creationId xmlns:a16="http://schemas.microsoft.com/office/drawing/2014/main" id="{62E03E49-1350-264B-9EB8-3C021E13C896}"/>
              </a:ext>
            </a:extLst>
          </p:cNvPr>
          <p:cNvSpPr/>
          <p:nvPr/>
        </p:nvSpPr>
        <p:spPr>
          <a:xfrm>
            <a:off x="8172450" y="6021388"/>
            <a:ext cx="431800" cy="503237"/>
          </a:xfrm>
          <a:custGeom>
            <a:avLst/>
            <a:gdLst/>
            <a:ahLst/>
            <a:cxnLst/>
            <a:rect l="l" t="t" r="r" b="b"/>
            <a:pathLst>
              <a:path w="432048" h="504056">
                <a:moveTo>
                  <a:pt x="288032" y="0"/>
                </a:moveTo>
                <a:lnTo>
                  <a:pt x="432048" y="0"/>
                </a:lnTo>
                <a:lnTo>
                  <a:pt x="432048" y="216024"/>
                </a:lnTo>
                <a:cubicBezTo>
                  <a:pt x="432048" y="375100"/>
                  <a:pt x="303092" y="504056"/>
                  <a:pt x="144016" y="504056"/>
                </a:cubicBezTo>
                <a:lnTo>
                  <a:pt x="93118" y="498925"/>
                </a:lnTo>
                <a:cubicBezTo>
                  <a:pt x="35629" y="446940"/>
                  <a:pt x="0" y="371647"/>
                  <a:pt x="0" y="288032"/>
                </a:cubicBezTo>
                <a:cubicBezTo>
                  <a:pt x="0" y="128956"/>
                  <a:pt x="128956" y="0"/>
                  <a:pt x="28803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366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2" name="泪滴形 51">
            <a:extLst>
              <a:ext uri="{FF2B5EF4-FFF2-40B4-BE49-F238E27FC236}">
                <a16:creationId xmlns:a16="http://schemas.microsoft.com/office/drawing/2014/main" id="{2BFBD21A-0DFE-A04A-9AA4-6B6019177DE7}"/>
              </a:ext>
            </a:extLst>
          </p:cNvPr>
          <p:cNvSpPr/>
          <p:nvPr/>
        </p:nvSpPr>
        <p:spPr>
          <a:xfrm>
            <a:off x="8027988" y="5949950"/>
            <a:ext cx="576262" cy="574675"/>
          </a:xfrm>
          <a:prstGeom prst="teardrop">
            <a:avLst/>
          </a:prstGeom>
          <a:noFill/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7B707B-81A6-424B-9526-2EF89353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85" y="168604"/>
            <a:ext cx="1329828" cy="1329828"/>
          </a:xfrm>
          <a:prstGeom prst="ellipse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10313C0-2B7A-2242-884D-E55FDE2392F0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981200"/>
            <a:ext cx="7031038" cy="2786063"/>
          </a:xfrm>
          <a:prstGeom prst="rect">
            <a:avLst/>
          </a:prstGeom>
          <a:noFill/>
          <a:ln/>
        </p:spPr>
        <p:txBody>
          <a:bodyPr lIns="92075" tIns="46038" rIns="92075" bIns="46038"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800" b="1" dirty="0"/>
              <a:t>Sequential Circuits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87ACFBB9-8293-37A6-1128-E005FA62E4B7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" b="6944"/>
          <a:stretch>
            <a:fillRect/>
          </a:stretch>
        </p:blipFill>
        <p:spPr bwMode="auto">
          <a:xfrm>
            <a:off x="611188" y="838200"/>
            <a:ext cx="4494212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C88626D-2759-3528-845A-F9892AB945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C46A82-540F-C049-8C49-0DED91F38E3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6CC455E9-E411-EC06-458B-7490A53FD2C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7BB9DD6D-4F03-AEFA-AACF-F5681B08586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14400"/>
            <a:ext cx="487521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4">
            <a:extLst>
              <a:ext uri="{FF2B5EF4-FFF2-40B4-BE49-F238E27FC236}">
                <a16:creationId xmlns:a16="http://schemas.microsoft.com/office/drawing/2014/main" id="{DBE1EC7B-C779-FE25-491C-7C030F156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1149350"/>
            <a:ext cx="35687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1D851BDF-B4BB-47FE-D8F4-00872316A0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E83DA2-3645-D646-AA8E-7E3B7E13DD8C}" type="slidenum">
              <a:rPr lang="zh-CN" altLang="en-US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F8A67C2C-B037-644B-F502-45C2B5CDA5B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04A6100-7219-2353-C0BA-2068C211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746125"/>
            <a:ext cx="7712075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Times New Roman" panose="02020603050405020304" pitchFamily="18" charset="0"/>
              </a:rPr>
              <a:t>Example 1:</a:t>
            </a:r>
          </a:p>
          <a:p>
            <a:endParaRPr lang="en-US" altLang="zh-CN" sz="2400">
              <a:latin typeface="Times New Roman" panose="02020603050405020304" pitchFamily="18" charset="0"/>
            </a:endParaRPr>
          </a:p>
          <a:p>
            <a:r>
              <a:rPr lang="en-US" altLang="zh-CN" sz="3200" i="1">
                <a:latin typeface="Times New Roman" panose="02020603050405020304" pitchFamily="18" charset="0"/>
              </a:rPr>
              <a:t>Design a modulo-8 binary -up counter using</a:t>
            </a:r>
            <a:r>
              <a:rPr lang="zh-CN" altLang="en-US" sz="3200" i="1">
                <a:latin typeface="Times New Roman" panose="02020603050405020304" pitchFamily="18" charset="0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</a:rPr>
              <a:t>T- Flip Flop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22EE524-3658-02CE-C7B4-1189CBE5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674938"/>
            <a:ext cx="74072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Modulo 8 counter :</a:t>
            </a:r>
          </a:p>
          <a:p>
            <a:r>
              <a:rPr lang="en-US" altLang="zh-CN" sz="3200">
                <a:latin typeface="Times New Roman" panose="02020603050405020304" pitchFamily="18" charset="0"/>
              </a:rPr>
              <a:t>Counts up to 7 . So we need three Flip-flops for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eight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62A82378-2C76-D4F9-A3AF-04FAD89C210A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14413"/>
            <a:ext cx="54102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35DF67C6-04A1-090D-F277-DAF8CF5AA0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5CB85C-9558-E74C-8AAF-4C37B200789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012734D7-EE29-D943-3644-04F4410530C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751052E-C2F3-9FAB-5D61-18B96E28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3838"/>
            <a:ext cx="31146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modulo-8 counter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>
            <a:extLst>
              <a:ext uri="{FF2B5EF4-FFF2-40B4-BE49-F238E27FC236}">
                <a16:creationId xmlns:a16="http://schemas.microsoft.com/office/drawing/2014/main" id="{736BDE29-5826-87F2-4225-9018BF240BC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38188"/>
            <a:ext cx="6248400" cy="5002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C2CEDCF9-335A-90E0-6D90-DC6C7A59B6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1E0182-CCE3-DA41-A358-C131E47280F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FD52A780-AE2D-63E4-2036-E8582F930CB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6BE6E5D-67AD-DCCF-496D-5B7C823C4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31146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modulo-8 counter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>
            <a:extLst>
              <a:ext uri="{FF2B5EF4-FFF2-40B4-BE49-F238E27FC236}">
                <a16:creationId xmlns:a16="http://schemas.microsoft.com/office/drawing/2014/main" id="{5D3A0F5E-955B-C408-5A4B-8DEB7782A67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2390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584414C9-E0F9-7423-CCD6-B12BF125E5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7438A81-21C9-794F-8D58-761555F6914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141BAA5B-8DA3-9A5E-A675-F63189EBE04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E394B6A-D380-4148-742F-7E19F4C9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152400"/>
            <a:ext cx="36591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modulo-8 counter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>
            <a:extLst>
              <a:ext uri="{FF2B5EF4-FFF2-40B4-BE49-F238E27FC236}">
                <a16:creationId xmlns:a16="http://schemas.microsoft.com/office/drawing/2014/main" id="{BEADEF14-6147-DC26-67A8-A97871973125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962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6B19FDE0-E989-91D2-B1FD-3AE9091355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3BF907-F8DB-804E-9EB2-48B4251739FC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9A71C6EA-13D8-A913-096A-552A74B6AE6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4DD8441-DBF7-991F-FD18-DC95A1F0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176213"/>
            <a:ext cx="31146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modulo-8 counter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>
            <a:extLst>
              <a:ext uri="{FF2B5EF4-FFF2-40B4-BE49-F238E27FC236}">
                <a16:creationId xmlns:a16="http://schemas.microsoft.com/office/drawing/2014/main" id="{506A37E2-E978-EC26-5FBB-424825AF0F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161DBD-EAAC-B645-A14D-8411E740F696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71AB8638-65CC-96A6-3895-682857307EF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3C778EE-9446-6C82-48D4-B3DB1D13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940050"/>
            <a:ext cx="73310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Modulo 8 counter :</a:t>
            </a:r>
          </a:p>
          <a:p>
            <a:r>
              <a:rPr lang="en-US" altLang="zh-CN" sz="3200">
                <a:latin typeface="Times New Roman" panose="02020603050405020304" pitchFamily="18" charset="0"/>
              </a:rPr>
              <a:t>	Counts up to 7 . So we need three Flip-flops for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eight states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22C59ED-6C47-F87C-7A17-415A22BA6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203325"/>
            <a:ext cx="75072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Example 2:</a:t>
            </a:r>
          </a:p>
          <a:p>
            <a:r>
              <a:rPr lang="en-US" altLang="zh-CN" sz="3200" i="1">
                <a:latin typeface="Times New Roman" panose="02020603050405020304" pitchFamily="18" charset="0"/>
              </a:rPr>
              <a:t>Design a modulo-8 binary -up counter using</a:t>
            </a:r>
          </a:p>
          <a:p>
            <a:r>
              <a:rPr lang="en-US" altLang="zh-CN" sz="3200" i="1">
                <a:latin typeface="Times New Roman" panose="02020603050405020304" pitchFamily="18" charset="0"/>
              </a:rPr>
              <a:t>T- Flip Flop with input 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>
            <a:extLst>
              <a:ext uri="{FF2B5EF4-FFF2-40B4-BE49-F238E27FC236}">
                <a16:creationId xmlns:a16="http://schemas.microsoft.com/office/drawing/2014/main" id="{5F047E25-67A2-095F-C239-2673F1AF9F0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3" b="8572"/>
          <a:stretch>
            <a:fillRect/>
          </a:stretch>
        </p:blipFill>
        <p:spPr bwMode="auto">
          <a:xfrm>
            <a:off x="609600" y="914400"/>
            <a:ext cx="37338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652E5B3F-6E9F-AE41-CD58-6B3C025951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4BA96A-9BBE-7448-BD0A-9C51FB0FD367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FC82C01A-53FB-B09A-FFD3-800F59A5C80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42F192C9-2CEE-C7E2-3245-785CA7537EC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3733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3" name="Rectangle 4">
            <a:extLst>
              <a:ext uri="{FF2B5EF4-FFF2-40B4-BE49-F238E27FC236}">
                <a16:creationId xmlns:a16="http://schemas.microsoft.com/office/drawing/2014/main" id="{0766023B-9BF0-AFB7-2FFD-52E2B3B2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1911350"/>
            <a:ext cx="3498850" cy="3727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AC71CFC6-8122-91B6-3693-07E0CF068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47783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modulo 8 counter with I/p x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20263DBC-9E29-491E-C617-DD2F3B1126B2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84225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B56FB97C-2556-7051-0AA7-3851917C0D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A8B0BB-B7FE-024D-8E9E-CB93569C1E0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334FE739-E978-80E1-EB6A-CC16353A8DE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C861203-DAEE-2E23-CA17-09EE2BB6E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152400"/>
            <a:ext cx="50434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modulo 8 counter with I/p x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8548E8B1-56B6-9DD0-09FF-04C344C2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4044950"/>
            <a:ext cx="21971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>
            <a:extLst>
              <a:ext uri="{FF2B5EF4-FFF2-40B4-BE49-F238E27FC236}">
                <a16:creationId xmlns:a16="http://schemas.microsoft.com/office/drawing/2014/main" id="{4294206A-E7D5-17E9-4242-13223FC9A030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251C0451-911E-FB78-BDDE-DA94BE9A4A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39648E-9150-F649-8626-CF6953F154B5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C5F5FFD2-BAE0-E6D3-4555-7A3FD50DAACB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DA4BDCB-26C8-4831-559F-A35ED185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"/>
            <a:ext cx="50434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modulo 8 counter with I/p x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B8CE2E4D-1889-F860-8B9D-039E208D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968750"/>
            <a:ext cx="23495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8327AE9-73F1-C242-A9BB-ED1C4D9A7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28600"/>
            <a:ext cx="7786687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dirty="0"/>
              <a:t>Two Types of Switching Circuits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091659D0-1146-8001-453F-7DA08368B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5488" y="914400"/>
            <a:ext cx="77724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Combinational Circuits</a:t>
            </a:r>
          </a:p>
          <a:p>
            <a:pPr lvl="1"/>
            <a:r>
              <a:rPr lang="en-US" altLang="zh-CN" sz="2400"/>
              <a:t>Combinational circuits have only input and output. Output depends on input.</a:t>
            </a:r>
          </a:p>
          <a:p>
            <a:pPr lvl="1"/>
            <a:r>
              <a:rPr lang="en-US" altLang="zh-CN" sz="2400"/>
              <a:t>Example:  AND,OR,NAND,NOR,XOR etc</a:t>
            </a:r>
            <a:endParaRPr lang="en-US" altLang="zh-CN"/>
          </a:p>
          <a:p>
            <a:r>
              <a:rPr lang="en-US" altLang="zh-CN"/>
              <a:t>Sequential Circuits</a:t>
            </a:r>
          </a:p>
          <a:p>
            <a:pPr lvl="1"/>
            <a:r>
              <a:rPr lang="en-US" altLang="zh-CN" sz="2400"/>
              <a:t>Sequential circuits have input, present state, next state and output. Next state depends upon present state and input. Output depends upon present state and input</a:t>
            </a:r>
          </a:p>
          <a:p>
            <a:pPr lvl="1"/>
            <a:r>
              <a:rPr lang="en-US" altLang="zh-CN" sz="2400"/>
              <a:t>Example:  Flip-Flops etc</a:t>
            </a:r>
          </a:p>
          <a:p>
            <a:pPr>
              <a:buFontTx/>
              <a:buNone/>
            </a:pPr>
            <a:endParaRPr lang="en-US" altLang="zh-CN" sz="2400" i="1"/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70B7AE59-38A4-3569-3B72-F050E05D5E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123B18-23D5-6D41-8A4A-FB95D8C8AEC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244" name="Footer Placeholder 4">
            <a:extLst>
              <a:ext uri="{FF2B5EF4-FFF2-40B4-BE49-F238E27FC236}">
                <a16:creationId xmlns:a16="http://schemas.microsoft.com/office/drawing/2014/main" id="{9E3F8722-9F6A-1FA9-0325-8CB078D11C9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>
            <a:extLst>
              <a:ext uri="{FF2B5EF4-FFF2-40B4-BE49-F238E27FC236}">
                <a16:creationId xmlns:a16="http://schemas.microsoft.com/office/drawing/2014/main" id="{3CC6BD61-BF7F-F229-95BC-4B82C146AF9E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3914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10F35412-5E7E-4C37-6DA4-E801D35CBE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DC7E73-2DF8-704A-924A-3CA10FE9FE2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693D5D25-2C08-AF9D-EE69-765AF6E6644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DB36176-6D33-A5FA-4764-F0E0FED6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176213"/>
            <a:ext cx="50434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modulo 8 counter with I/p x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D4E5C65E-EBDA-19B1-9400-6FEDBE7F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4121150"/>
            <a:ext cx="16637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03A85AAC-DB6D-5465-3FB8-60C9942087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83AB48-B324-7646-ADB7-C2CCDDA39C18}" type="slidenum">
              <a:rPr lang="zh-CN" altLang="en-US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2" name="Footer Placeholder 2">
            <a:extLst>
              <a:ext uri="{FF2B5EF4-FFF2-40B4-BE49-F238E27FC236}">
                <a16:creationId xmlns:a16="http://schemas.microsoft.com/office/drawing/2014/main" id="{5BED8D9E-6D38-6B6B-F598-4710291F92C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D7E1B21-3616-87BD-C063-06092F6B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862013"/>
            <a:ext cx="7107237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Example 3:</a:t>
            </a:r>
          </a:p>
          <a:p>
            <a:r>
              <a:rPr lang="en-US" altLang="zh-CN" sz="3200">
                <a:latin typeface="Times New Roman" panose="02020603050405020304" pitchFamily="18" charset="0"/>
              </a:rPr>
              <a:t>Design a binary decade counter using  SR- Flip Flop without  input x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4025515-273C-DA10-96ED-921E07E4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559050"/>
            <a:ext cx="75819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Decade Counter:</a:t>
            </a:r>
          </a:p>
          <a:p>
            <a:r>
              <a:rPr lang="en-US" altLang="zh-CN" sz="3200">
                <a:latin typeface="Times New Roman" panose="02020603050405020304" pitchFamily="18" charset="0"/>
              </a:rPr>
              <a:t>Counts up to 9 . So we need four Flip-Flops </a:t>
            </a:r>
          </a:p>
          <a:p>
            <a:r>
              <a:rPr lang="en-US" altLang="zh-CN" sz="3200">
                <a:latin typeface="Times New Roman" panose="02020603050405020304" pitchFamily="18" charset="0"/>
              </a:rPr>
              <a:t>for ten states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>
            <a:extLst>
              <a:ext uri="{FF2B5EF4-FFF2-40B4-BE49-F238E27FC236}">
                <a16:creationId xmlns:a16="http://schemas.microsoft.com/office/drawing/2014/main" id="{7BDB07D3-73E2-F91E-8698-CDF1AE497B9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3" r="14937" b="7533"/>
          <a:stretch>
            <a:fillRect/>
          </a:stretch>
        </p:blipFill>
        <p:spPr bwMode="auto">
          <a:xfrm>
            <a:off x="381000" y="1066800"/>
            <a:ext cx="343535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119FC69C-11B8-7D7C-D748-2270368B2D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AC0920-693E-9340-BD19-A1D55EAEBF71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BA97B24B-588F-31F9-85C1-96BCCD6EC85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8F4E1D9-C6E4-6DB9-38CE-9D42D9B0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"/>
            <a:ext cx="42227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Decade counter</a:t>
            </a: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AD57D98C-C602-2EF7-FC23-B68411C1C93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2227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0" name="Rectangle 5">
            <a:extLst>
              <a:ext uri="{FF2B5EF4-FFF2-40B4-BE49-F238E27FC236}">
                <a16:creationId xmlns:a16="http://schemas.microsoft.com/office/drawing/2014/main" id="{397904A5-36EF-F46F-804F-B868B02E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1073150"/>
            <a:ext cx="4565650" cy="472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2">
            <a:extLst>
              <a:ext uri="{FF2B5EF4-FFF2-40B4-BE49-F238E27FC236}">
                <a16:creationId xmlns:a16="http://schemas.microsoft.com/office/drawing/2014/main" id="{AAE906CF-C476-A51A-FF9F-13A4EDCD1846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>
            <a:fillRect/>
          </a:stretch>
        </p:blipFill>
        <p:spPr bwMode="auto">
          <a:xfrm>
            <a:off x="609600" y="838200"/>
            <a:ext cx="80772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31CF0312-34AA-CE3A-BC1B-376FF5E329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0F780A-B42C-D04D-8C4A-C535288FCA7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D7594A7B-635D-49CD-CB07-15A94E8BF88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C544D21-7C6B-15F8-A1A3-20F6D81C5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160338"/>
            <a:ext cx="42211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Decade counter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67B78FDC-8264-00A6-4665-2AE4E3A7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968750"/>
            <a:ext cx="1663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F80702B2-E6A7-C75D-9ED7-EF9F330D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111750"/>
            <a:ext cx="10541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>
            <a:extLst>
              <a:ext uri="{FF2B5EF4-FFF2-40B4-BE49-F238E27FC236}">
                <a16:creationId xmlns:a16="http://schemas.microsoft.com/office/drawing/2014/main" id="{E1B0625F-8168-C03C-3E14-E3453091D8E3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r="6731" b="5556"/>
          <a:stretch>
            <a:fillRect/>
          </a:stretch>
        </p:blipFill>
        <p:spPr bwMode="auto">
          <a:xfrm>
            <a:off x="1295400" y="838200"/>
            <a:ext cx="70866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7A40849C-45C7-6A9D-0D4F-7D6682437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4B1C3D-C81E-4F44-B312-9D77D255F0C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C7B4E459-A1EC-BB7B-7F50-E93EDD70B67B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70627DC-E1D4-D374-7955-DACC0FFD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152400"/>
            <a:ext cx="42227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Decade counter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>
            <a:extLst>
              <a:ext uri="{FF2B5EF4-FFF2-40B4-BE49-F238E27FC236}">
                <a16:creationId xmlns:a16="http://schemas.microsoft.com/office/drawing/2014/main" id="{91654F3B-3FA4-8372-FAAB-B8071E2947ED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3152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4BC545-95D5-3341-7876-94342C399D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B0FEB36-AC87-0B49-9A68-C0105D73C497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C34C5688-3B90-D592-02FF-066BC3AD6FF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DCB2D90-F6E4-8897-1188-3A876574A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"/>
            <a:ext cx="42227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Decade counter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>
            <a:extLst>
              <a:ext uri="{FF2B5EF4-FFF2-40B4-BE49-F238E27FC236}">
                <a16:creationId xmlns:a16="http://schemas.microsoft.com/office/drawing/2014/main" id="{693C5BE0-764F-D5B4-C44E-6C8DDB75D70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r="5263"/>
          <a:stretch>
            <a:fillRect/>
          </a:stretch>
        </p:blipFill>
        <p:spPr bwMode="auto">
          <a:xfrm>
            <a:off x="762000" y="847725"/>
            <a:ext cx="79248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C2E851BC-96FE-8CEC-67D7-D1C7FF6D95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9FC412-CE4B-B348-B1B5-A70ADDA789B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AD70F506-6209-2867-5668-508B3665BCF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383206D-FEB8-86ED-CDBE-B5A408B91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6213"/>
            <a:ext cx="42227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Decade counter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3">
            <a:extLst>
              <a:ext uri="{FF2B5EF4-FFF2-40B4-BE49-F238E27FC236}">
                <a16:creationId xmlns:a16="http://schemas.microsoft.com/office/drawing/2014/main" id="{537B4BD7-6DC6-E8D2-7A3D-D38579A765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5072E1E-38A3-E840-ACD8-688A4125ACC7}" type="slidenum">
              <a:rPr lang="zh-CN" altLang="en-US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6" name="Footer Placeholder 2">
            <a:extLst>
              <a:ext uri="{FF2B5EF4-FFF2-40B4-BE49-F238E27FC236}">
                <a16:creationId xmlns:a16="http://schemas.microsoft.com/office/drawing/2014/main" id="{AFED3DF5-43A0-308B-D574-5ED5A9FF681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3821C29-9853-7E1E-D168-6B3668760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838200"/>
            <a:ext cx="745807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Example 4: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Design a modulo-8 counter which counts in the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way specified below, use J-K Flip-Flop.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DB7EC287-413B-F918-1EE8-893CCA35C6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198688"/>
            <a:ext cx="3429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>
            <a:extLst>
              <a:ext uri="{FF2B5EF4-FFF2-40B4-BE49-F238E27FC236}">
                <a16:creationId xmlns:a16="http://schemas.microsoft.com/office/drawing/2014/main" id="{5FA06E00-F47B-48E0-E66A-5762ABE5E67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4335463" cy="4233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4D98D722-9361-98A2-D789-3E27C5BB8E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55AEC2-8DAA-464B-A063-BECACE287EB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8371" name="Footer Placeholder 4">
            <a:extLst>
              <a:ext uri="{FF2B5EF4-FFF2-40B4-BE49-F238E27FC236}">
                <a16:creationId xmlns:a16="http://schemas.microsoft.com/office/drawing/2014/main" id="{C17C0AB8-695C-83D9-2D51-DAAD60C50F4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59A5666-4298-8FA4-3A58-12CBD6FF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838200"/>
            <a:ext cx="234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TRUTH TABLE:</a:t>
            </a: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42AC79BD-58EE-4728-AB31-2EF7551B7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1524000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present state</a:t>
            </a:r>
          </a:p>
        </p:txBody>
      </p:sp>
      <p:sp>
        <p:nvSpPr>
          <p:cNvPr id="58374" name="Rectangle 5">
            <a:extLst>
              <a:ext uri="{FF2B5EF4-FFF2-40B4-BE49-F238E27FC236}">
                <a16:creationId xmlns:a16="http://schemas.microsoft.com/office/drawing/2014/main" id="{01CDEDFB-5AB2-F274-F6D1-95CDAC85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5240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next state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>
            <a:extLst>
              <a:ext uri="{FF2B5EF4-FFF2-40B4-BE49-F238E27FC236}">
                <a16:creationId xmlns:a16="http://schemas.microsoft.com/office/drawing/2014/main" id="{1F61E23F-8CEC-6D85-10BA-C4D4023E80AD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3914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4C1B3ED0-E6BB-4C1D-393D-5573C503CE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482107-7BE5-F54A-8FE3-EF66432DA239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1230295A-A812-E549-C88A-4861B3FEFED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FA6DD39-ED35-3A28-DDC6-A2F09E1D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35496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Gray  code counter</a:t>
            </a: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3E7B11BF-443A-5FF0-8DF7-E0D05A08D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5264150"/>
            <a:ext cx="1663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BE221403-432E-5E01-BA9C-27124DBC0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5111750"/>
            <a:ext cx="19685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3" name="Rectangle 6">
            <a:extLst>
              <a:ext uri="{FF2B5EF4-FFF2-40B4-BE49-F238E27FC236}">
                <a16:creationId xmlns:a16="http://schemas.microsoft.com/office/drawing/2014/main" id="{9DCF353D-B209-A546-9B1E-5525A49A5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120332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0424" name="Line 7">
            <a:extLst>
              <a:ext uri="{FF2B5EF4-FFF2-40B4-BE49-F238E27FC236}">
                <a16:creationId xmlns:a16="http://schemas.microsoft.com/office/drawing/2014/main" id="{5E349F04-F079-B8BC-034B-19AEDE96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7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>
            <a:extLst>
              <a:ext uri="{FF2B5EF4-FFF2-40B4-BE49-F238E27FC236}">
                <a16:creationId xmlns:a16="http://schemas.microsoft.com/office/drawing/2014/main" id="{5118ABC0-9FA9-D940-B4B8-98D5F44930E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35443" r="16022" b="9125"/>
          <a:stretch>
            <a:fillRect/>
          </a:stretch>
        </p:blipFill>
        <p:spPr bwMode="auto">
          <a:xfrm>
            <a:off x="1905000" y="1143000"/>
            <a:ext cx="5592763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4806E4A5-87A7-B5C2-4D5C-D32179E84E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B8E2FE8-78D3-0748-8FDB-4B76DA60432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1B181304-B7A6-4078-C1C0-BFAF0DD177F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0C401B27-3047-D344-CC71-BB7FA588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192088"/>
            <a:ext cx="540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Flip Flops and Their Applications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>
            <a:extLst>
              <a:ext uri="{FF2B5EF4-FFF2-40B4-BE49-F238E27FC236}">
                <a16:creationId xmlns:a16="http://schemas.microsoft.com/office/drawing/2014/main" id="{3DD4F947-74C1-96E0-B3AD-CB7B58220DFE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0750"/>
            <a:ext cx="7924800" cy="525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18A9EA5B-79CE-5ADA-45D8-0351107A0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0F6491-57E5-AD48-8B07-B966047C4BA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D458BA9B-7794-CBD9-457E-2146A4362A6B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0C2FF17-26FD-7268-3256-D2EAFB2E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1584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960C2B25-E72D-653B-4C74-79CB78ED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120332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470" name="Line 5">
            <a:extLst>
              <a:ext uri="{FF2B5EF4-FFF2-40B4-BE49-F238E27FC236}">
                <a16:creationId xmlns:a16="http://schemas.microsoft.com/office/drawing/2014/main" id="{FCA27DCB-2AA6-F4DE-19B8-BD48B8B77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76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A564A780-392A-4504-D316-C8304712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5568950"/>
            <a:ext cx="1282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72" name="Rectangle 7">
            <a:extLst>
              <a:ext uri="{FF2B5EF4-FFF2-40B4-BE49-F238E27FC236}">
                <a16:creationId xmlns:a16="http://schemas.microsoft.com/office/drawing/2014/main" id="{37CB289D-394C-B117-91B4-0DBEDDE8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5416550"/>
            <a:ext cx="15875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73" name="Rectangle 8">
            <a:extLst>
              <a:ext uri="{FF2B5EF4-FFF2-40B4-BE49-F238E27FC236}">
                <a16:creationId xmlns:a16="http://schemas.microsoft.com/office/drawing/2014/main" id="{EA021B14-BDEB-EE75-6CDA-872EA3EC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52400"/>
            <a:ext cx="35829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Gray code counter: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>
            <a:extLst>
              <a:ext uri="{FF2B5EF4-FFF2-40B4-BE49-F238E27FC236}">
                <a16:creationId xmlns:a16="http://schemas.microsoft.com/office/drawing/2014/main" id="{04EB8935-EF79-CDD1-55F9-BCE82701074F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t="4111" r="3490"/>
          <a:stretch>
            <a:fillRect/>
          </a:stretch>
        </p:blipFill>
        <p:spPr bwMode="auto">
          <a:xfrm>
            <a:off x="838200" y="768350"/>
            <a:ext cx="8001000" cy="548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D9B4C728-88E7-1B7E-3F62-8051EBC71A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875D3B-CCE7-F149-824D-8ED253DC507A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64515" name="Footer Placeholder 4">
            <a:extLst>
              <a:ext uri="{FF2B5EF4-FFF2-40B4-BE49-F238E27FC236}">
                <a16:creationId xmlns:a16="http://schemas.microsoft.com/office/drawing/2014/main" id="{F2107888-D1B2-698C-262F-3BBAEB81AFF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123ED8-6691-FC15-CAC4-28513D10E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13557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F511D907-4D74-0A79-C344-69A1F50D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120332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18" name="Line 5">
            <a:extLst>
              <a:ext uri="{FF2B5EF4-FFF2-40B4-BE49-F238E27FC236}">
                <a16:creationId xmlns:a16="http://schemas.microsoft.com/office/drawing/2014/main" id="{26AA4041-3239-76EF-340D-28C157D78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7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Rectangle 6">
            <a:extLst>
              <a:ext uri="{FF2B5EF4-FFF2-40B4-BE49-F238E27FC236}">
                <a16:creationId xmlns:a16="http://schemas.microsoft.com/office/drawing/2014/main" id="{B5A1186A-9727-7B7C-167C-159C7B5F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152400"/>
            <a:ext cx="35829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Gray code counter:</a:t>
            </a:r>
          </a:p>
        </p:txBody>
      </p:sp>
      <p:sp>
        <p:nvSpPr>
          <p:cNvPr id="64520" name="Rectangle 7">
            <a:extLst>
              <a:ext uri="{FF2B5EF4-FFF2-40B4-BE49-F238E27FC236}">
                <a16:creationId xmlns:a16="http://schemas.microsoft.com/office/drawing/2014/main" id="{BF653EE8-2EA5-493C-9E99-B66605DDC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5340350"/>
            <a:ext cx="25019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1" name="Rectangle 8">
            <a:extLst>
              <a:ext uri="{FF2B5EF4-FFF2-40B4-BE49-F238E27FC236}">
                <a16:creationId xmlns:a16="http://schemas.microsoft.com/office/drawing/2014/main" id="{483CBE2C-BAD0-07E0-C936-4F1C4A3E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5264150"/>
            <a:ext cx="22733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2">
            <a:extLst>
              <a:ext uri="{FF2B5EF4-FFF2-40B4-BE49-F238E27FC236}">
                <a16:creationId xmlns:a16="http://schemas.microsoft.com/office/drawing/2014/main" id="{0E89BE8C-1651-3AF7-98BF-0D140A090244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9"/>
          <a:stretch>
            <a:fillRect/>
          </a:stretch>
        </p:blipFill>
        <p:spPr bwMode="auto">
          <a:xfrm>
            <a:off x="1905000" y="2498725"/>
            <a:ext cx="4876800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70612FAA-3BA0-4E0A-B048-8F06DC02C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E7D328-8375-8544-831E-6B2C4864A49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6563" name="Footer Placeholder 4">
            <a:extLst>
              <a:ext uri="{FF2B5EF4-FFF2-40B4-BE49-F238E27FC236}">
                <a16:creationId xmlns:a16="http://schemas.microsoft.com/office/drawing/2014/main" id="{DBEE7264-F634-E953-E69A-74053A4CAE2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7EC3782F-BBA5-CF0C-1206-61F28EA9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822325"/>
            <a:ext cx="706913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Example 5:</a:t>
            </a:r>
          </a:p>
          <a:p>
            <a:r>
              <a:rPr lang="en-US" altLang="zh-CN" sz="3200">
                <a:latin typeface="Times New Roman" panose="02020603050405020304" pitchFamily="18" charset="0"/>
              </a:rPr>
              <a:t>Design a T-Flip-Flop using S-R Flip-Flop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4AF76FD-4CAB-8CF5-7190-61E9485D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2270125"/>
            <a:ext cx="84613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Sol: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2">
            <a:extLst>
              <a:ext uri="{FF2B5EF4-FFF2-40B4-BE49-F238E27FC236}">
                <a16:creationId xmlns:a16="http://schemas.microsoft.com/office/drawing/2014/main" id="{D2D093C3-0D3B-4E64-9D75-3A6347D8929B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6667" r="6268"/>
          <a:stretch>
            <a:fillRect/>
          </a:stretch>
        </p:blipFill>
        <p:spPr bwMode="auto">
          <a:xfrm>
            <a:off x="768350" y="920750"/>
            <a:ext cx="7607300" cy="5175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6AC5B096-818E-9164-2364-8F9894896B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62542F-AD97-E049-825B-67E985B7F42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68611" name="Footer Placeholder 4">
            <a:extLst>
              <a:ext uri="{FF2B5EF4-FFF2-40B4-BE49-F238E27FC236}">
                <a16:creationId xmlns:a16="http://schemas.microsoft.com/office/drawing/2014/main" id="{73CC04DC-D8E7-3927-6F9D-52BCAFA5F4E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8A4A625-461D-FFC1-D347-967E26BA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"/>
            <a:ext cx="52228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T Flip flop using S-R flipflop</a:t>
            </a:r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C2DAD2B7-B9BD-E62A-EEEC-03E54E5E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5187950"/>
            <a:ext cx="26543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4" name="Rectangle 5">
            <a:extLst>
              <a:ext uri="{FF2B5EF4-FFF2-40B4-BE49-F238E27FC236}">
                <a16:creationId xmlns:a16="http://schemas.microsoft.com/office/drawing/2014/main" id="{9019A412-FFDE-57B0-AA3A-6E53CEA2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111750"/>
            <a:ext cx="28829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2">
            <a:extLst>
              <a:ext uri="{FF2B5EF4-FFF2-40B4-BE49-F238E27FC236}">
                <a16:creationId xmlns:a16="http://schemas.microsoft.com/office/drawing/2014/main" id="{6C580C3E-3EF7-BDDF-6398-1D22ADEFEF3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34" r="6976"/>
          <a:stretch>
            <a:fillRect/>
          </a:stretch>
        </p:blipFill>
        <p:spPr bwMode="auto">
          <a:xfrm>
            <a:off x="1219200" y="2428875"/>
            <a:ext cx="6096000" cy="3667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E37FF818-5219-F4B0-596B-6D5D66F98F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B212A6-9C72-CB4F-A762-FF96FD0C1EC0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70659" name="Footer Placeholder 4">
            <a:extLst>
              <a:ext uri="{FF2B5EF4-FFF2-40B4-BE49-F238E27FC236}">
                <a16:creationId xmlns:a16="http://schemas.microsoft.com/office/drawing/2014/main" id="{151F4F53-349B-42B1-2EF1-FA753E46B8A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70660" name="Rectangle 5">
            <a:extLst>
              <a:ext uri="{FF2B5EF4-FFF2-40B4-BE49-F238E27FC236}">
                <a16:creationId xmlns:a16="http://schemas.microsoft.com/office/drawing/2014/main" id="{B947F66A-C746-3590-9AEC-B2C12B201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792163"/>
            <a:ext cx="6465888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Example 6:</a:t>
            </a:r>
          </a:p>
          <a:p>
            <a:r>
              <a:rPr lang="en-US" altLang="zh-CN" sz="2800" i="1">
                <a:latin typeface="Times New Roman" panose="02020603050405020304" pitchFamily="18" charset="0"/>
              </a:rPr>
              <a:t>Design a J-K Flip Flop using S-R Flip Flop</a:t>
            </a:r>
          </a:p>
        </p:txBody>
      </p:sp>
      <p:sp>
        <p:nvSpPr>
          <p:cNvPr id="70661" name="Rectangle 6">
            <a:extLst>
              <a:ext uri="{FF2B5EF4-FFF2-40B4-BE49-F238E27FC236}">
                <a16:creationId xmlns:a16="http://schemas.microsoft.com/office/drawing/2014/main" id="{46710354-6B0C-C38A-C2CD-92E29F7B2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204152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Sol:</a:t>
            </a:r>
          </a:p>
        </p:txBody>
      </p:sp>
      <p:sp>
        <p:nvSpPr>
          <p:cNvPr id="70662" name="Rectangle 7">
            <a:extLst>
              <a:ext uri="{FF2B5EF4-FFF2-40B4-BE49-F238E27FC236}">
                <a16:creationId xmlns:a16="http://schemas.microsoft.com/office/drawing/2014/main" id="{947C06C9-BE4D-5672-D7B8-A06BF80B9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044950"/>
            <a:ext cx="29591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>
            <a:extLst>
              <a:ext uri="{FF2B5EF4-FFF2-40B4-BE49-F238E27FC236}">
                <a16:creationId xmlns:a16="http://schemas.microsoft.com/office/drawing/2014/main" id="{937952A1-7841-9E02-659E-36B037D0257E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390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8CE93F64-9D94-20E9-F9AB-80CD173417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1DA71B-249F-2A4B-AE9C-D4EE85CC078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2707" name="Footer Placeholder 4">
            <a:extLst>
              <a:ext uri="{FF2B5EF4-FFF2-40B4-BE49-F238E27FC236}">
                <a16:creationId xmlns:a16="http://schemas.microsoft.com/office/drawing/2014/main" id="{4625FF0C-5E28-41D3-1907-B7E5C90C2B2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BEA8CB2-0366-F179-CE3D-060FB9123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28600"/>
            <a:ext cx="45958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</a:rPr>
              <a:t>J-K Flip Flop using S-R Flip Flop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2">
            <a:extLst>
              <a:ext uri="{FF2B5EF4-FFF2-40B4-BE49-F238E27FC236}">
                <a16:creationId xmlns:a16="http://schemas.microsoft.com/office/drawing/2014/main" id="{63EA0E30-CEF0-C614-0F3D-FB9D22514A7D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324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35ACFCF8-FABF-8BD0-0151-F7F9AA2CC2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A6F21D-3A36-BF4A-BCEA-142D0E2A67A9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4755" name="Footer Placeholder 4">
            <a:extLst>
              <a:ext uri="{FF2B5EF4-FFF2-40B4-BE49-F238E27FC236}">
                <a16:creationId xmlns:a16="http://schemas.microsoft.com/office/drawing/2014/main" id="{D1093560-1F88-3F90-7ACC-5DEB1BCB730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DEC966F-1DD9-EC3B-D2DC-FEE83751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52475"/>
            <a:ext cx="74818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Example 7: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Design a sequential circuit given below using J-K FlipFlop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2">
            <a:extLst>
              <a:ext uri="{FF2B5EF4-FFF2-40B4-BE49-F238E27FC236}">
                <a16:creationId xmlns:a16="http://schemas.microsoft.com/office/drawing/2014/main" id="{2C4DF162-B096-C32E-75ED-5A3BDA6E96A0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0960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F0764A1C-AFD7-8FB9-DA33-2857CFDD76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F541D64-659C-6B4F-A21D-88F80E45F26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6803" name="Footer Placeholder 4">
            <a:extLst>
              <a:ext uri="{FF2B5EF4-FFF2-40B4-BE49-F238E27FC236}">
                <a16:creationId xmlns:a16="http://schemas.microsoft.com/office/drawing/2014/main" id="{D2CDCD5A-726A-E764-C24D-FC6D94BB132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D1FC852-AC63-4400-AFC6-4D911EAC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80645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Truth Table:</a:t>
            </a:r>
          </a:p>
        </p:txBody>
      </p:sp>
      <p:sp>
        <p:nvSpPr>
          <p:cNvPr id="76805" name="Rectangle 4">
            <a:extLst>
              <a:ext uri="{FF2B5EF4-FFF2-40B4-BE49-F238E27FC236}">
                <a16:creationId xmlns:a16="http://schemas.microsoft.com/office/drawing/2014/main" id="{2CCCA314-096A-E2E0-FA7F-4B00449F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1171575"/>
            <a:ext cx="189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2400">
                <a:latin typeface="Times New Roman" panose="02020603050405020304" pitchFamily="18" charset="0"/>
              </a:rPr>
              <a:t>Present st.</a:t>
            </a:r>
          </a:p>
        </p:txBody>
      </p:sp>
      <p:sp>
        <p:nvSpPr>
          <p:cNvPr id="76806" name="Rectangle 5">
            <a:extLst>
              <a:ext uri="{FF2B5EF4-FFF2-40B4-BE49-F238E27FC236}">
                <a16:creationId xmlns:a16="http://schemas.microsoft.com/office/drawing/2014/main" id="{FF7D0B4D-E32D-41CB-B8D6-05FD8C19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1171575"/>
            <a:ext cx="1411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Next state</a:t>
            </a:r>
          </a:p>
        </p:txBody>
      </p:sp>
      <p:sp>
        <p:nvSpPr>
          <p:cNvPr id="76807" name="Rectangle 6">
            <a:extLst>
              <a:ext uri="{FF2B5EF4-FFF2-40B4-BE49-F238E27FC236}">
                <a16:creationId xmlns:a16="http://schemas.microsoft.com/office/drawing/2014/main" id="{05699B37-6B9D-4D16-79BF-AAF31F949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1171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o/p</a:t>
            </a:r>
          </a:p>
        </p:txBody>
      </p:sp>
      <p:sp>
        <p:nvSpPr>
          <p:cNvPr id="76808" name="Rectangle 7">
            <a:extLst>
              <a:ext uri="{FF2B5EF4-FFF2-40B4-BE49-F238E27FC236}">
                <a16:creationId xmlns:a16="http://schemas.microsoft.com/office/drawing/2014/main" id="{D11AAF89-7362-5895-3756-987DA395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1111250"/>
            <a:ext cx="59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I/p </a:t>
            </a:r>
          </a:p>
        </p:txBody>
      </p:sp>
      <p:sp>
        <p:nvSpPr>
          <p:cNvPr id="76809" name="Rectangle 8">
            <a:extLst>
              <a:ext uri="{FF2B5EF4-FFF2-40B4-BE49-F238E27FC236}">
                <a16:creationId xmlns:a16="http://schemas.microsoft.com/office/drawing/2014/main" id="{863D6B1D-A98A-1FDE-5787-8D53B806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6007100" cy="463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88B5B71F-D078-7E0A-CE28-48AF90CCA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16764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2">
            <a:extLst>
              <a:ext uri="{FF2B5EF4-FFF2-40B4-BE49-F238E27FC236}">
                <a16:creationId xmlns:a16="http://schemas.microsoft.com/office/drawing/2014/main" id="{AC6A4911-AB5A-CF3C-78C3-FA555DC01E2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00225"/>
            <a:ext cx="68580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43748CD9-EB5C-08D6-5FB2-449CBD055A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8FE30A-026B-1F40-9471-61CB8CD655DF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78851" name="Footer Placeholder 4">
            <a:extLst>
              <a:ext uri="{FF2B5EF4-FFF2-40B4-BE49-F238E27FC236}">
                <a16:creationId xmlns:a16="http://schemas.microsoft.com/office/drawing/2014/main" id="{E1C2938B-DCE8-AF35-502F-74776E94D22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79EB8F3-8243-0A7E-7B6D-564F7868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117600"/>
            <a:ext cx="3857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Design of Seq. Circuit</a:t>
            </a:r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B4451E43-1EF3-A5EF-7EEC-483745F6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1806575"/>
            <a:ext cx="7302500" cy="387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Picture 2">
            <a:extLst>
              <a:ext uri="{FF2B5EF4-FFF2-40B4-BE49-F238E27FC236}">
                <a16:creationId xmlns:a16="http://schemas.microsoft.com/office/drawing/2014/main" id="{1DD243C8-5BEA-26CC-5D34-ED391BCBCE30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r="4630"/>
          <a:stretch>
            <a:fillRect/>
          </a:stretch>
        </p:blipFill>
        <p:spPr bwMode="auto">
          <a:xfrm>
            <a:off x="381000" y="1066800"/>
            <a:ext cx="7848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831DAF9D-FAF2-2DD8-98F9-98A9FDF219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D21D22-A3A9-F74B-8A1D-09E161B400A5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80899" name="Footer Placeholder 4">
            <a:extLst>
              <a:ext uri="{FF2B5EF4-FFF2-40B4-BE49-F238E27FC236}">
                <a16:creationId xmlns:a16="http://schemas.microsoft.com/office/drawing/2014/main" id="{1AE986CE-2BBF-C789-9B68-2200A0B135F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E039325-8E23-45A4-6AD2-62F49346B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"/>
            <a:ext cx="40084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Design of Seq. Circuit</a:t>
            </a:r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id="{0211AB4E-0EF4-B9C7-9B4F-ECF8BEF6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4197350"/>
            <a:ext cx="8255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902" name="Rectangle 5">
            <a:extLst>
              <a:ext uri="{FF2B5EF4-FFF2-40B4-BE49-F238E27FC236}">
                <a16:creationId xmlns:a16="http://schemas.microsoft.com/office/drawing/2014/main" id="{C731EEDE-7C29-4CC4-540A-313F9D9E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5035550"/>
            <a:ext cx="977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C4015DDC-D4F4-46A0-D67D-6387D19A2EA7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2672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E953984D-7B7A-72DC-B9F7-F808A134BB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228192-D2C8-9D45-8CAF-DC708FD9F5F1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C623958F-E26B-3A8C-43A7-04AD9B211B4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E25E96CE-6E94-751A-73BD-802BE5F55A7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81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Line 4">
            <a:extLst>
              <a:ext uri="{FF2B5EF4-FFF2-40B4-BE49-F238E27FC236}">
                <a16:creationId xmlns:a16="http://schemas.microsoft.com/office/drawing/2014/main" id="{800F9CDE-B83A-4116-78A4-FB80EFDBA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2192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8F69F6E1-E596-FD28-D871-1772170B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4957763"/>
            <a:ext cx="38735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">
            <a:extLst>
              <a:ext uri="{FF2B5EF4-FFF2-40B4-BE49-F238E27FC236}">
                <a16:creationId xmlns:a16="http://schemas.microsoft.com/office/drawing/2014/main" id="{25388E1B-9CF1-F1D3-FF3B-333CB3AC1C5D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3539" r="5000"/>
          <a:stretch>
            <a:fillRect/>
          </a:stretch>
        </p:blipFill>
        <p:spPr bwMode="auto">
          <a:xfrm>
            <a:off x="1143000" y="844550"/>
            <a:ext cx="7010400" cy="536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6D90782F-4FD8-D9AA-5EDE-D14AF00A63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1BADBB-C0C8-2C40-AB8E-0F520C4DDB4B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82947" name="Footer Placeholder 4">
            <a:extLst>
              <a:ext uri="{FF2B5EF4-FFF2-40B4-BE49-F238E27FC236}">
                <a16:creationId xmlns:a16="http://schemas.microsoft.com/office/drawing/2014/main" id="{6FB4EC83-E58A-6115-7FC3-A591573A1AE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009C64F-E8A5-FAA9-FD9A-C91F8DB8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5264150"/>
            <a:ext cx="12065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F26C73D8-142C-14E9-F4E6-576DC66B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5416550"/>
            <a:ext cx="10541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29A3FAFC-3A66-55A0-B7A5-D90AE1C1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190500"/>
            <a:ext cx="400843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Design of Seq. Circuit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2">
            <a:extLst>
              <a:ext uri="{FF2B5EF4-FFF2-40B4-BE49-F238E27FC236}">
                <a16:creationId xmlns:a16="http://schemas.microsoft.com/office/drawing/2014/main" id="{4224B819-1211-3207-01AD-21C6C5A06C37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"/>
          <a:stretch>
            <a:fillRect/>
          </a:stretch>
        </p:blipFill>
        <p:spPr bwMode="auto">
          <a:xfrm>
            <a:off x="609600" y="746125"/>
            <a:ext cx="7923213" cy="5502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D37115C8-CCA6-6B31-F6B4-CCBEB2031F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0CD2BDF-2CE6-0544-995E-F9BD1D6990A5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84995" name="Footer Placeholder 4">
            <a:extLst>
              <a:ext uri="{FF2B5EF4-FFF2-40B4-BE49-F238E27FC236}">
                <a16:creationId xmlns:a16="http://schemas.microsoft.com/office/drawing/2014/main" id="{583FCF62-59E5-96AF-560C-5F14AE88366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4FAA74B-D1B4-ABF4-7E4C-8E149AD5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4578350"/>
            <a:ext cx="1358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A6A38C5F-4760-43D1-6595-E346EC91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5645150"/>
            <a:ext cx="1511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8" name="Rectangle 5">
            <a:extLst>
              <a:ext uri="{FF2B5EF4-FFF2-40B4-BE49-F238E27FC236}">
                <a16:creationId xmlns:a16="http://schemas.microsoft.com/office/drawing/2014/main" id="{5C1E75FB-E438-1662-1E0D-35205F99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212725"/>
            <a:ext cx="40068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Design of Seq. Circuit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3">
            <a:extLst>
              <a:ext uri="{FF2B5EF4-FFF2-40B4-BE49-F238E27FC236}">
                <a16:creationId xmlns:a16="http://schemas.microsoft.com/office/drawing/2014/main" id="{F29C16BC-26C4-EC7D-CFC5-7975CDCED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7B3F673-FCD7-B046-B0AB-D2507F91E3C4}" type="slidenum">
              <a:rPr lang="zh-CN" altLang="en-US">
                <a:latin typeface="Times New Roman" panose="02020603050405020304" pitchFamily="18" charset="0"/>
              </a:rPr>
              <a:pPr/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42" name="Footer Placeholder 2">
            <a:extLst>
              <a:ext uri="{FF2B5EF4-FFF2-40B4-BE49-F238E27FC236}">
                <a16:creationId xmlns:a16="http://schemas.microsoft.com/office/drawing/2014/main" id="{840666A6-5F12-2E69-F2D5-3950B87D762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507D00-3118-2AA4-8254-B47B1F6CA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1219200"/>
            <a:ext cx="6415088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Example 8:</a:t>
            </a:r>
          </a:p>
          <a:p>
            <a:endParaRPr lang="en-US" altLang="zh-CN" sz="2400">
              <a:latin typeface="Times New Roman" panose="02020603050405020304" pitchFamily="18" charset="0"/>
            </a:endParaRPr>
          </a:p>
          <a:p>
            <a:r>
              <a:rPr lang="en-US" altLang="zh-CN" sz="3200" i="1">
                <a:latin typeface="Times New Roman" panose="02020603050405020304" pitchFamily="18" charset="0"/>
              </a:rPr>
              <a:t>Design a binary modulo-5 counter  using  SRT- Flip Flop with  input x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3EE22DA-E67F-3AF7-5CFC-0EDD1A14C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3635375"/>
            <a:ext cx="652621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Modulo-5 Counter:</a:t>
            </a:r>
          </a:p>
          <a:p>
            <a:r>
              <a:rPr lang="en-US" altLang="zh-CN" sz="3200">
                <a:latin typeface="Times New Roman" panose="02020603050405020304" pitchFamily="18" charset="0"/>
              </a:rPr>
              <a:t>Counts up to 4 . So we need three  Flip-Flops for five states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2">
            <a:extLst>
              <a:ext uri="{FF2B5EF4-FFF2-40B4-BE49-F238E27FC236}">
                <a16:creationId xmlns:a16="http://schemas.microsoft.com/office/drawing/2014/main" id="{B4DE6AC9-91BD-EC10-3655-613FBB1616C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r="10226" b="17143"/>
          <a:stretch>
            <a:fillRect/>
          </a:stretch>
        </p:blipFill>
        <p:spPr bwMode="auto">
          <a:xfrm>
            <a:off x="1628775" y="1524000"/>
            <a:ext cx="55626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2D9D4E9E-0DA1-9B0C-EDE4-706F44960A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17560D-9E58-9649-B69F-FD78915EA783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88067" name="Footer Placeholder 4">
            <a:extLst>
              <a:ext uri="{FF2B5EF4-FFF2-40B4-BE49-F238E27FC236}">
                <a16:creationId xmlns:a16="http://schemas.microsoft.com/office/drawing/2014/main" id="{C7166B1D-E9F9-1920-7D7B-7D8F9665860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BD420453-5A46-A349-E689-C817FF6E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066800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STATE  TABLE</a:t>
            </a:r>
          </a:p>
        </p:txBody>
      </p:sp>
      <p:sp>
        <p:nvSpPr>
          <p:cNvPr id="88069" name="Rectangle 4">
            <a:extLst>
              <a:ext uri="{FF2B5EF4-FFF2-40B4-BE49-F238E27FC236}">
                <a16:creationId xmlns:a16="http://schemas.microsoft.com/office/drawing/2014/main" id="{D3A32CEA-7762-1D8E-7125-DE2E3483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52400"/>
            <a:ext cx="46529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Modulo-5 counter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2">
            <a:extLst>
              <a:ext uri="{FF2B5EF4-FFF2-40B4-BE49-F238E27FC236}">
                <a16:creationId xmlns:a16="http://schemas.microsoft.com/office/drawing/2014/main" id="{E31FDD32-43F1-2124-0676-2A53985E13DA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309688"/>
            <a:ext cx="60198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A74E7328-C1EB-F579-6078-D4628B1D43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340FA65-8ED4-7142-AD89-755B2C27D38F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90115" name="Footer Placeholder 4">
            <a:extLst>
              <a:ext uri="{FF2B5EF4-FFF2-40B4-BE49-F238E27FC236}">
                <a16:creationId xmlns:a16="http://schemas.microsoft.com/office/drawing/2014/main" id="{8260990A-E521-E857-6C61-6E7688652C7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DF336BA-A90C-2AD5-B370-027550D8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"/>
            <a:ext cx="46529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Modulo-5 counter</a:t>
            </a: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99BA869B-64BD-AC94-D836-A1AC73EE9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377950"/>
            <a:ext cx="715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>
            <a:extLst>
              <a:ext uri="{FF2B5EF4-FFF2-40B4-BE49-F238E27FC236}">
                <a16:creationId xmlns:a16="http://schemas.microsoft.com/office/drawing/2014/main" id="{BD1E06E3-A77F-A478-41A6-0E116753340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762000"/>
            <a:ext cx="7513637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5DB43830-3724-C8B1-B849-D0651E3D14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607297-2521-D349-9A3B-59BFE689B027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5E3143EB-D0FE-E7AF-840A-D2233E111D4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92164" name="Picture 3">
            <a:extLst>
              <a:ext uri="{FF2B5EF4-FFF2-40B4-BE49-F238E27FC236}">
                <a16:creationId xmlns:a16="http://schemas.microsoft.com/office/drawing/2014/main" id="{1437467C-ED33-DCA7-0B53-0C451D4B264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2000"/>
            <a:ext cx="39322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5" name="Rectangle 4">
            <a:extLst>
              <a:ext uri="{FF2B5EF4-FFF2-40B4-BE49-F238E27FC236}">
                <a16:creationId xmlns:a16="http://schemas.microsoft.com/office/drawing/2014/main" id="{618790CD-578B-4A51-6C63-27457530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423988"/>
            <a:ext cx="37973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6" name="Rectangle 5">
            <a:extLst>
              <a:ext uri="{FF2B5EF4-FFF2-40B4-BE49-F238E27FC236}">
                <a16:creationId xmlns:a16="http://schemas.microsoft.com/office/drawing/2014/main" id="{5CD7731B-F53F-1B4B-6364-0860F2C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46529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Modulo-5 counter</a:t>
            </a:r>
          </a:p>
        </p:txBody>
      </p:sp>
      <p:sp>
        <p:nvSpPr>
          <p:cNvPr id="92167" name="Rectangle 6">
            <a:extLst>
              <a:ext uri="{FF2B5EF4-FFF2-40B4-BE49-F238E27FC236}">
                <a16:creationId xmlns:a16="http://schemas.microsoft.com/office/drawing/2014/main" id="{F683BDBE-51E2-81FA-B284-BAF436D8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55467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2">
            <a:extLst>
              <a:ext uri="{FF2B5EF4-FFF2-40B4-BE49-F238E27FC236}">
                <a16:creationId xmlns:a16="http://schemas.microsoft.com/office/drawing/2014/main" id="{76B8BF96-D5D8-E95C-F5EC-45BC4A2B8AB0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7313612" cy="428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A2E06D53-DD48-7112-ADD8-3D6D385BC1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89064D-FF88-C640-AFE9-1638F401732B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94211" name="Footer Placeholder 4">
            <a:extLst>
              <a:ext uri="{FF2B5EF4-FFF2-40B4-BE49-F238E27FC236}">
                <a16:creationId xmlns:a16="http://schemas.microsoft.com/office/drawing/2014/main" id="{E3EE96DC-325F-5C35-01EF-93F20F61587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3B32DD7-0573-621F-E83D-7B0BF03BB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98525"/>
            <a:ext cx="77708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latin typeface="Times New Roman" panose="02020603050405020304" pitchFamily="18" charset="0"/>
              </a:rPr>
              <a:t>Note:</a:t>
            </a:r>
            <a:r>
              <a:rPr lang="en-US" altLang="zh-CN" sz="2800" i="1">
                <a:latin typeface="Times New Roman" panose="02020603050405020304" pitchFamily="18" charset="0"/>
              </a:rPr>
              <a:t> Here S’and C’ stands for the compliment value of the corresponding cells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in the S and C K-maps</a:t>
            </a:r>
            <a:r>
              <a:rPr lang="en-US" altLang="zh-CN" sz="2000" i="1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94213" name="Rectangle 4">
            <a:extLst>
              <a:ext uri="{FF2B5EF4-FFF2-40B4-BE49-F238E27FC236}">
                <a16:creationId xmlns:a16="http://schemas.microsoft.com/office/drawing/2014/main" id="{77941E9C-8899-CB55-D07B-3F7DDB5E7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6213"/>
            <a:ext cx="46069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modulo-5 counter</a:t>
            </a:r>
          </a:p>
        </p:txBody>
      </p:sp>
      <p:sp>
        <p:nvSpPr>
          <p:cNvPr id="94214" name="Rectangle 5">
            <a:extLst>
              <a:ext uri="{FF2B5EF4-FFF2-40B4-BE49-F238E27FC236}">
                <a16:creationId xmlns:a16="http://schemas.microsoft.com/office/drawing/2014/main" id="{1C615ECE-28D9-DDB8-35A6-FA0AAA5C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78075"/>
            <a:ext cx="3748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Assume T’ = 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So S’ and C’ comes out to be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2">
            <a:extLst>
              <a:ext uri="{FF2B5EF4-FFF2-40B4-BE49-F238E27FC236}">
                <a16:creationId xmlns:a16="http://schemas.microsoft.com/office/drawing/2014/main" id="{307254BA-6023-F727-C7F6-9EBBB85A86F5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76300"/>
            <a:ext cx="8077200" cy="5067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B735D866-A6CE-01C0-22BF-68FC686EF3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A09805-2EC2-5141-886B-612D1EFFFE0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96259" name="Footer Placeholder 4">
            <a:extLst>
              <a:ext uri="{FF2B5EF4-FFF2-40B4-BE49-F238E27FC236}">
                <a16:creationId xmlns:a16="http://schemas.microsoft.com/office/drawing/2014/main" id="{B34C2B34-A47D-ED09-A7BC-96FACFEF4FD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96260" name="Picture 3">
            <a:extLst>
              <a:ext uri="{FF2B5EF4-FFF2-40B4-BE49-F238E27FC236}">
                <a16:creationId xmlns:a16="http://schemas.microsoft.com/office/drawing/2014/main" id="{04AB16C3-A188-D481-3AE5-E1D7042942E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3962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1" name="Rectangle 4">
            <a:extLst>
              <a:ext uri="{FF2B5EF4-FFF2-40B4-BE49-F238E27FC236}">
                <a16:creationId xmlns:a16="http://schemas.microsoft.com/office/drawing/2014/main" id="{B6F1DE15-FFC5-142C-D252-305DAFDB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987550"/>
            <a:ext cx="3644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62" name="Rectangle 5">
            <a:extLst>
              <a:ext uri="{FF2B5EF4-FFF2-40B4-BE49-F238E27FC236}">
                <a16:creationId xmlns:a16="http://schemas.microsoft.com/office/drawing/2014/main" id="{DBB7A80B-560C-8E1C-F392-F3FD94FB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76213"/>
            <a:ext cx="46529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Modulo-5 counter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2">
            <a:extLst>
              <a:ext uri="{FF2B5EF4-FFF2-40B4-BE49-F238E27FC236}">
                <a16:creationId xmlns:a16="http://schemas.microsoft.com/office/drawing/2014/main" id="{DC99EB6B-F5D9-6A91-D88B-D79E00ACAC6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23213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08931650-660A-CED4-723F-A1253F6E74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F2702F-150F-6B47-9984-BB99D5B19549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98307" name="Footer Placeholder 4">
            <a:extLst>
              <a:ext uri="{FF2B5EF4-FFF2-40B4-BE49-F238E27FC236}">
                <a16:creationId xmlns:a16="http://schemas.microsoft.com/office/drawing/2014/main" id="{F1574B98-C2C1-F236-1B05-FE1D71D8238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8B76BA80-42B2-E664-5E69-75BE2A66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584325"/>
            <a:ext cx="3748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Assume T’ = 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So S’ and C’ comes out to be</a:t>
            </a:r>
          </a:p>
        </p:txBody>
      </p:sp>
      <p:sp>
        <p:nvSpPr>
          <p:cNvPr id="98309" name="Rectangle 4">
            <a:extLst>
              <a:ext uri="{FF2B5EF4-FFF2-40B4-BE49-F238E27FC236}">
                <a16:creationId xmlns:a16="http://schemas.microsoft.com/office/drawing/2014/main" id="{E55BBB40-EFB5-41D7-E925-BEAC2EE5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"/>
            <a:ext cx="46069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modulo-5 counter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3" name="Picture 2">
            <a:extLst>
              <a:ext uri="{FF2B5EF4-FFF2-40B4-BE49-F238E27FC236}">
                <a16:creationId xmlns:a16="http://schemas.microsoft.com/office/drawing/2014/main" id="{A902738D-7C16-EEAD-5416-3EC61C3C2B96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90600"/>
            <a:ext cx="6135687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0354" name="Slide Number Placeholder 5">
            <a:extLst>
              <a:ext uri="{FF2B5EF4-FFF2-40B4-BE49-F238E27FC236}">
                <a16:creationId xmlns:a16="http://schemas.microsoft.com/office/drawing/2014/main" id="{40FECDF3-736F-0722-E610-3859E32194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A9532B-7917-CA4D-A372-76963216AB7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00355" name="Footer Placeholder 4">
            <a:extLst>
              <a:ext uri="{FF2B5EF4-FFF2-40B4-BE49-F238E27FC236}">
                <a16:creationId xmlns:a16="http://schemas.microsoft.com/office/drawing/2014/main" id="{30C8406C-4BEE-2EA4-58AC-E1698855331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00356" name="Picture 3">
            <a:extLst>
              <a:ext uri="{FF2B5EF4-FFF2-40B4-BE49-F238E27FC236}">
                <a16:creationId xmlns:a16="http://schemas.microsoft.com/office/drawing/2014/main" id="{547FCAF9-9EC1-4C0C-FBD9-8B9AE2B93FC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081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7" name="Picture 4">
            <a:extLst>
              <a:ext uri="{FF2B5EF4-FFF2-40B4-BE49-F238E27FC236}">
                <a16:creationId xmlns:a16="http://schemas.microsoft.com/office/drawing/2014/main" id="{08B27DB3-CE9D-274A-366D-7D77A9C32D5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4343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8" name="Rectangle 5">
            <a:extLst>
              <a:ext uri="{FF2B5EF4-FFF2-40B4-BE49-F238E27FC236}">
                <a16:creationId xmlns:a16="http://schemas.microsoft.com/office/drawing/2014/main" id="{1ED2607B-F903-C6E9-FC93-E9613B26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1911350"/>
            <a:ext cx="41021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359" name="Rectangle 6">
            <a:extLst>
              <a:ext uri="{FF2B5EF4-FFF2-40B4-BE49-F238E27FC236}">
                <a16:creationId xmlns:a16="http://schemas.microsoft.com/office/drawing/2014/main" id="{6EB1B073-E0A9-3342-3D62-FB3F8E36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152400"/>
            <a:ext cx="46085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modulo-5 counter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1BE8127E-E5D8-8D31-186B-96C1964DEF10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68580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03E8E054-BE6D-EF40-0B66-7F5CB5392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A8AA71D-1FBD-8747-BA2D-BF08154469A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DA655CD7-83B8-D03C-3384-A788ECAF9D6B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5364" name="Line 3">
            <a:extLst>
              <a:ext uri="{FF2B5EF4-FFF2-40B4-BE49-F238E27FC236}">
                <a16:creationId xmlns:a16="http://schemas.microsoft.com/office/drawing/2014/main" id="{4EF9978A-FE51-9796-38FE-4381F7C86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676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">
            <a:extLst>
              <a:ext uri="{FF2B5EF4-FFF2-40B4-BE49-F238E27FC236}">
                <a16:creationId xmlns:a16="http://schemas.microsoft.com/office/drawing/2014/main" id="{FC304ECD-33DF-A044-FCB1-8BEAB26487E5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2975"/>
            <a:ext cx="7291388" cy="5022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55DB4942-DA0D-1A7E-7305-BE3C9984E3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2E5AAD-1A6B-1541-BD09-CCE57BBFEF0F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02403" name="Footer Placeholder 4">
            <a:extLst>
              <a:ext uri="{FF2B5EF4-FFF2-40B4-BE49-F238E27FC236}">
                <a16:creationId xmlns:a16="http://schemas.microsoft.com/office/drawing/2014/main" id="{D7545A11-EFA8-96B8-E807-9572AF63C03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3A2F571-F16F-CCDC-8375-608483977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1417638"/>
            <a:ext cx="37480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Assume T’ = 1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So S’ and C’ comes out to be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0 and 0</a:t>
            </a:r>
          </a:p>
        </p:txBody>
      </p:sp>
      <p:sp>
        <p:nvSpPr>
          <p:cNvPr id="102405" name="Rectangle 4">
            <a:extLst>
              <a:ext uri="{FF2B5EF4-FFF2-40B4-BE49-F238E27FC236}">
                <a16:creationId xmlns:a16="http://schemas.microsoft.com/office/drawing/2014/main" id="{9ADB903E-24DB-2D36-44E0-54F23FB4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52400"/>
            <a:ext cx="46069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Binary modulo-5 counter</a:t>
            </a:r>
          </a:p>
        </p:txBody>
      </p:sp>
      <p:sp>
        <p:nvSpPr>
          <p:cNvPr id="102406" name="Rectangle 5">
            <a:extLst>
              <a:ext uri="{FF2B5EF4-FFF2-40B4-BE49-F238E27FC236}">
                <a16:creationId xmlns:a16="http://schemas.microsoft.com/office/drawing/2014/main" id="{3C4F36A3-C065-6C97-AAC1-6F653B26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5187950"/>
            <a:ext cx="1892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07" name="Rectangle 6">
            <a:extLst>
              <a:ext uri="{FF2B5EF4-FFF2-40B4-BE49-F238E27FC236}">
                <a16:creationId xmlns:a16="http://schemas.microsoft.com/office/drawing/2014/main" id="{1CF8E866-15C4-BDF9-25FF-17CEC451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5264150"/>
            <a:ext cx="16637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08" name="Rectangle 7">
            <a:extLst>
              <a:ext uri="{FF2B5EF4-FFF2-40B4-BE49-F238E27FC236}">
                <a16:creationId xmlns:a16="http://schemas.microsoft.com/office/drawing/2014/main" id="{7E3FDB41-392A-F364-DEF8-0426C747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5264150"/>
            <a:ext cx="10541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">
            <a:extLst>
              <a:ext uri="{FF2B5EF4-FFF2-40B4-BE49-F238E27FC236}">
                <a16:creationId xmlns:a16="http://schemas.microsoft.com/office/drawing/2014/main" id="{135ADD20-CD39-E2F1-D930-0702A7B86A8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143000"/>
            <a:ext cx="69342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9570" name="Slide Number Placeholder 5">
            <a:extLst>
              <a:ext uri="{FF2B5EF4-FFF2-40B4-BE49-F238E27FC236}">
                <a16:creationId xmlns:a16="http://schemas.microsoft.com/office/drawing/2014/main" id="{4C4717D1-7343-6B45-9A0E-459DA7432B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D2B6170-4450-9E47-ACDC-3433A83562A3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09571" name="Footer Placeholder 4">
            <a:extLst>
              <a:ext uri="{FF2B5EF4-FFF2-40B4-BE49-F238E27FC236}">
                <a16:creationId xmlns:a16="http://schemas.microsoft.com/office/drawing/2014/main" id="{ABD86061-1300-A7C1-969C-3F9699BD632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75D5B4BF-9CB9-8CB5-69AD-750B4F5C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838200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STATE  TABLE</a:t>
            </a:r>
          </a:p>
        </p:txBody>
      </p:sp>
      <p:sp>
        <p:nvSpPr>
          <p:cNvPr id="109573" name="Rectangle 4">
            <a:extLst>
              <a:ext uri="{FF2B5EF4-FFF2-40B4-BE49-F238E27FC236}">
                <a16:creationId xmlns:a16="http://schemas.microsoft.com/office/drawing/2014/main" id="{2B5C5F3C-1352-E6A6-5749-02A2059F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"/>
            <a:ext cx="51641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Modulo 5 binary up-counter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">
            <a:extLst>
              <a:ext uri="{FF2B5EF4-FFF2-40B4-BE49-F238E27FC236}">
                <a16:creationId xmlns:a16="http://schemas.microsoft.com/office/drawing/2014/main" id="{66C5EFBA-16AF-FF04-DCCD-9F28EF85501D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4770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1618" name="Slide Number Placeholder 5">
            <a:extLst>
              <a:ext uri="{FF2B5EF4-FFF2-40B4-BE49-F238E27FC236}">
                <a16:creationId xmlns:a16="http://schemas.microsoft.com/office/drawing/2014/main" id="{830C604C-A8C1-0151-2C33-111B67A0AD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4D19D63-778D-2148-90A9-0A86368526D7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11619" name="Footer Placeholder 4">
            <a:extLst>
              <a:ext uri="{FF2B5EF4-FFF2-40B4-BE49-F238E27FC236}">
                <a16:creationId xmlns:a16="http://schemas.microsoft.com/office/drawing/2014/main" id="{05D9AC68-73F0-5CCC-9839-7B54C948A4A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235D76A-0623-D537-733C-950D4081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2400"/>
            <a:ext cx="51641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Modulo 5 binary up-counter</a:t>
            </a:r>
          </a:p>
        </p:txBody>
      </p:sp>
      <p:sp>
        <p:nvSpPr>
          <p:cNvPr id="111621" name="Rectangle 4">
            <a:extLst>
              <a:ext uri="{FF2B5EF4-FFF2-40B4-BE49-F238E27FC236}">
                <a16:creationId xmlns:a16="http://schemas.microsoft.com/office/drawing/2014/main" id="{8F1F1475-259F-63E1-A955-37BCA3C9B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301750"/>
            <a:ext cx="6464300" cy="417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">
            <a:extLst>
              <a:ext uri="{FF2B5EF4-FFF2-40B4-BE49-F238E27FC236}">
                <a16:creationId xmlns:a16="http://schemas.microsoft.com/office/drawing/2014/main" id="{91D47211-BA68-AC60-DD9E-43793C2ABCE2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344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3666" name="Slide Number Placeholder 5">
            <a:extLst>
              <a:ext uri="{FF2B5EF4-FFF2-40B4-BE49-F238E27FC236}">
                <a16:creationId xmlns:a16="http://schemas.microsoft.com/office/drawing/2014/main" id="{2B191428-AEE8-5573-7F34-EBFE03ACBD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061134-AA73-1740-91B0-90EA07D136AF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13667" name="Footer Placeholder 4">
            <a:extLst>
              <a:ext uri="{FF2B5EF4-FFF2-40B4-BE49-F238E27FC236}">
                <a16:creationId xmlns:a16="http://schemas.microsoft.com/office/drawing/2014/main" id="{6C859952-D284-04CA-F321-C5F6EB005C5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A536485-1F29-87D1-6413-630EBDDD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6213"/>
            <a:ext cx="516413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Modulo 5 binary up-counter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AA7AE8B0-EBA0-0906-48F9-8000EFB1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264150"/>
            <a:ext cx="1511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70" name="Rectangle 5">
            <a:extLst>
              <a:ext uri="{FF2B5EF4-FFF2-40B4-BE49-F238E27FC236}">
                <a16:creationId xmlns:a16="http://schemas.microsoft.com/office/drawing/2014/main" id="{9995F08A-9B4F-0179-C0FF-934B86B0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5264150"/>
            <a:ext cx="1739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2">
            <a:extLst>
              <a:ext uri="{FF2B5EF4-FFF2-40B4-BE49-F238E27FC236}">
                <a16:creationId xmlns:a16="http://schemas.microsoft.com/office/drawing/2014/main" id="{125DA8C8-E96A-FDAA-301F-3EB22D0D309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77913"/>
            <a:ext cx="7620000" cy="5094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5714" name="Slide Number Placeholder 5">
            <a:extLst>
              <a:ext uri="{FF2B5EF4-FFF2-40B4-BE49-F238E27FC236}">
                <a16:creationId xmlns:a16="http://schemas.microsoft.com/office/drawing/2014/main" id="{9845345F-0677-CDB2-0EF3-70C6F0FFD1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2514CA7-98D0-354C-8F84-917AE0FDFE45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15715" name="Footer Placeholder 4">
            <a:extLst>
              <a:ext uri="{FF2B5EF4-FFF2-40B4-BE49-F238E27FC236}">
                <a16:creationId xmlns:a16="http://schemas.microsoft.com/office/drawing/2014/main" id="{F7736F2D-3B0E-556B-9C29-C36AF002D8D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39CFECA-DF3A-140B-1C6B-8BBDE773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0975"/>
            <a:ext cx="51641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Modulo 5 binary up-counter</a:t>
            </a:r>
          </a:p>
        </p:txBody>
      </p:sp>
      <p:sp>
        <p:nvSpPr>
          <p:cNvPr id="115717" name="Rectangle 4">
            <a:extLst>
              <a:ext uri="{FF2B5EF4-FFF2-40B4-BE49-F238E27FC236}">
                <a16:creationId xmlns:a16="http://schemas.microsoft.com/office/drawing/2014/main" id="{9C0B8E32-9AC6-B499-E50A-6BCC2A9F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5416550"/>
            <a:ext cx="1282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5718" name="Rectangle 5">
            <a:extLst>
              <a:ext uri="{FF2B5EF4-FFF2-40B4-BE49-F238E27FC236}">
                <a16:creationId xmlns:a16="http://schemas.microsoft.com/office/drawing/2014/main" id="{1E948403-D1D6-692D-C7CE-2075352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5492750"/>
            <a:ext cx="15875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">
            <a:extLst>
              <a:ext uri="{FF2B5EF4-FFF2-40B4-BE49-F238E27FC236}">
                <a16:creationId xmlns:a16="http://schemas.microsoft.com/office/drawing/2014/main" id="{F7D3328D-3437-1A10-B64B-62BCBD1B2ADF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157288"/>
            <a:ext cx="7924800" cy="5167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7762" name="Slide Number Placeholder 5">
            <a:extLst>
              <a:ext uri="{FF2B5EF4-FFF2-40B4-BE49-F238E27FC236}">
                <a16:creationId xmlns:a16="http://schemas.microsoft.com/office/drawing/2014/main" id="{7E2C57D6-A09E-CCC5-7100-661568F675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A8ACA7-D3AB-ED4A-A930-01443F77EBEA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17763" name="Footer Placeholder 4">
            <a:extLst>
              <a:ext uri="{FF2B5EF4-FFF2-40B4-BE49-F238E27FC236}">
                <a16:creationId xmlns:a16="http://schemas.microsoft.com/office/drawing/2014/main" id="{8F7988E4-142E-5BD9-530E-BFFF14DC9D0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EB7B6C66-7066-BD39-6F5E-1448BB6F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5568950"/>
            <a:ext cx="1511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765" name="Rectangle 4">
            <a:extLst>
              <a:ext uri="{FF2B5EF4-FFF2-40B4-BE49-F238E27FC236}">
                <a16:creationId xmlns:a16="http://schemas.microsoft.com/office/drawing/2014/main" id="{2061F9E6-3B79-A955-9917-9DAAFE76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645150"/>
            <a:ext cx="1816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766" name="Rectangle 5">
            <a:extLst>
              <a:ext uri="{FF2B5EF4-FFF2-40B4-BE49-F238E27FC236}">
                <a16:creationId xmlns:a16="http://schemas.microsoft.com/office/drawing/2014/main" id="{1FCC5666-2717-5946-1AE8-B9FDC137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222250"/>
            <a:ext cx="516413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Modulo 5 binary up-counter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3">
            <a:extLst>
              <a:ext uri="{FF2B5EF4-FFF2-40B4-BE49-F238E27FC236}">
                <a16:creationId xmlns:a16="http://schemas.microsoft.com/office/drawing/2014/main" id="{1EAF77D7-488A-9CA4-2882-492F02A147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20A6F4-E589-3A4D-9A78-1777183E8EA9}" type="slidenum">
              <a:rPr lang="zh-CN" altLang="en-US">
                <a:latin typeface="Times New Roman" panose="02020603050405020304" pitchFamily="18" charset="0"/>
              </a:rPr>
              <a:pPr/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9810" name="Footer Placeholder 2">
            <a:extLst>
              <a:ext uri="{FF2B5EF4-FFF2-40B4-BE49-F238E27FC236}">
                <a16:creationId xmlns:a16="http://schemas.microsoft.com/office/drawing/2014/main" id="{7319F9F6-1DC0-2F6A-70D9-F2709345C3F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51AE585-1F10-9B57-C1E5-3208E3A6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8985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8844271-99E8-92C6-7EEC-A5BC28F5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1127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9813" name="Rectangle 4">
            <a:extLst>
              <a:ext uri="{FF2B5EF4-FFF2-40B4-BE49-F238E27FC236}">
                <a16:creationId xmlns:a16="http://schemas.microsoft.com/office/drawing/2014/main" id="{8EB7A269-5C45-3B80-98F3-3122EB43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Example 10:</a:t>
            </a:r>
          </a:p>
          <a:p>
            <a:r>
              <a:rPr lang="en-US" altLang="zh-CN" sz="3200" i="1">
                <a:latin typeface="Times New Roman" panose="02020603050405020304" pitchFamily="18" charset="0"/>
              </a:rPr>
              <a:t>Design  an Octal up-counter (Binary counter) using S-C Flip-Flop using Tabular Method </a:t>
            </a:r>
          </a:p>
        </p:txBody>
      </p:sp>
      <p:sp>
        <p:nvSpPr>
          <p:cNvPr id="119814" name="Rectangle 5">
            <a:extLst>
              <a:ext uri="{FF2B5EF4-FFF2-40B4-BE49-F238E27FC236}">
                <a16:creationId xmlns:a16="http://schemas.microsoft.com/office/drawing/2014/main" id="{269CA432-A1AC-192C-FE9C-54F10DD8D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2947988"/>
            <a:ext cx="7761287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u="sng">
                <a:latin typeface="Times New Roman" panose="02020603050405020304" pitchFamily="18" charset="0"/>
              </a:rPr>
              <a:t>Octal up  counter</a:t>
            </a:r>
            <a:r>
              <a:rPr lang="en-US" altLang="zh-CN" sz="3200"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sz="3200">
                <a:latin typeface="Times New Roman" panose="02020603050405020304" pitchFamily="18" charset="0"/>
              </a:rPr>
              <a:t>Counts up to 7 . So we need three  Flip-Flops for seven states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2">
            <a:extLst>
              <a:ext uri="{FF2B5EF4-FFF2-40B4-BE49-F238E27FC236}">
                <a16:creationId xmlns:a16="http://schemas.microsoft.com/office/drawing/2014/main" id="{817C155E-0DAE-3106-5D6A-28B3E98CB6F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200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0834" name="Slide Number Placeholder 5">
            <a:extLst>
              <a:ext uri="{FF2B5EF4-FFF2-40B4-BE49-F238E27FC236}">
                <a16:creationId xmlns:a16="http://schemas.microsoft.com/office/drawing/2014/main" id="{C9731F0A-9EB0-7CB5-5E6B-09301EA5C2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C12018-7714-674B-8F5F-7E8CF70BE358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20835" name="Footer Placeholder 4">
            <a:extLst>
              <a:ext uri="{FF2B5EF4-FFF2-40B4-BE49-F238E27FC236}">
                <a16:creationId xmlns:a16="http://schemas.microsoft.com/office/drawing/2014/main" id="{1BE6083A-4637-D156-CF6C-C7F64F1C570B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23FD96C5-1970-596D-859C-18FB059E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762000"/>
            <a:ext cx="219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STATE TABLE</a:t>
            </a:r>
          </a:p>
        </p:txBody>
      </p:sp>
      <p:sp>
        <p:nvSpPr>
          <p:cNvPr id="120837" name="Rectangle 4">
            <a:extLst>
              <a:ext uri="{FF2B5EF4-FFF2-40B4-BE49-F238E27FC236}">
                <a16:creationId xmlns:a16="http://schemas.microsoft.com/office/drawing/2014/main" id="{B7295196-AFE8-19DB-912C-AC91A524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52400"/>
            <a:ext cx="31480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Octal up counter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1" name="Picture 2">
            <a:extLst>
              <a:ext uri="{FF2B5EF4-FFF2-40B4-BE49-F238E27FC236}">
                <a16:creationId xmlns:a16="http://schemas.microsoft.com/office/drawing/2014/main" id="{1B4FD983-F1AE-B287-F3AF-5192F8843652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" t="7060" r="3851" b="9837"/>
          <a:stretch>
            <a:fillRect/>
          </a:stretch>
        </p:blipFill>
        <p:spPr bwMode="auto">
          <a:xfrm>
            <a:off x="990600" y="1149350"/>
            <a:ext cx="73850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882" name="Slide Number Placeholder 5">
            <a:extLst>
              <a:ext uri="{FF2B5EF4-FFF2-40B4-BE49-F238E27FC236}">
                <a16:creationId xmlns:a16="http://schemas.microsoft.com/office/drawing/2014/main" id="{52BAF0F5-6563-1261-8094-F6814CB685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435E5D-2F98-F44A-BCDA-4FB6F48DD224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22883" name="Footer Placeholder 4">
            <a:extLst>
              <a:ext uri="{FF2B5EF4-FFF2-40B4-BE49-F238E27FC236}">
                <a16:creationId xmlns:a16="http://schemas.microsoft.com/office/drawing/2014/main" id="{F6EC4D43-080F-7376-7C1C-02EE9AE40C8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1A10E6F1-7874-EE25-774F-19B5D8B8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"/>
            <a:ext cx="31480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Octal up counter</a:t>
            </a:r>
          </a:p>
        </p:txBody>
      </p:sp>
      <p:sp>
        <p:nvSpPr>
          <p:cNvPr id="122885" name="Rectangle 4">
            <a:extLst>
              <a:ext uri="{FF2B5EF4-FFF2-40B4-BE49-F238E27FC236}">
                <a16:creationId xmlns:a16="http://schemas.microsoft.com/office/drawing/2014/main" id="{DE1F0C5D-8D86-8F02-969C-4EF23089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4883150"/>
            <a:ext cx="12827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886" name="Rectangle 5">
            <a:extLst>
              <a:ext uri="{FF2B5EF4-FFF2-40B4-BE49-F238E27FC236}">
                <a16:creationId xmlns:a16="http://schemas.microsoft.com/office/drawing/2014/main" id="{4291B85A-756E-8F0A-C82B-51D9B3DD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5035550"/>
            <a:ext cx="1435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">
            <a:extLst>
              <a:ext uri="{FF2B5EF4-FFF2-40B4-BE49-F238E27FC236}">
                <a16:creationId xmlns:a16="http://schemas.microsoft.com/office/drawing/2014/main" id="{ABD1756E-E66F-5401-0931-1F36DF569F7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7724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4930" name="Slide Number Placeholder 5">
            <a:extLst>
              <a:ext uri="{FF2B5EF4-FFF2-40B4-BE49-F238E27FC236}">
                <a16:creationId xmlns:a16="http://schemas.microsoft.com/office/drawing/2014/main" id="{F122CE56-7942-F1BF-1B9F-61FFCDA05A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000D08-DC93-3647-B864-48531C37AB4D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24931" name="Footer Placeholder 4">
            <a:extLst>
              <a:ext uri="{FF2B5EF4-FFF2-40B4-BE49-F238E27FC236}">
                <a16:creationId xmlns:a16="http://schemas.microsoft.com/office/drawing/2014/main" id="{3CA48ACA-49ED-B1F1-5349-14795E0AEF1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639032E-47A0-55C8-4519-FA8A19EA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52400"/>
            <a:ext cx="31480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Octal up counter</a:t>
            </a:r>
          </a:p>
        </p:txBody>
      </p:sp>
      <p:sp>
        <p:nvSpPr>
          <p:cNvPr id="124933" name="Line 4">
            <a:extLst>
              <a:ext uri="{FF2B5EF4-FFF2-40B4-BE49-F238E27FC236}">
                <a16:creationId xmlns:a16="http://schemas.microsoft.com/office/drawing/2014/main" id="{FAF49C04-B657-0984-F181-601672098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5">
            <a:extLst>
              <a:ext uri="{FF2B5EF4-FFF2-40B4-BE49-F238E27FC236}">
                <a16:creationId xmlns:a16="http://schemas.microsoft.com/office/drawing/2014/main" id="{F48DAE1A-2B9A-04B8-20AD-F968F249A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035550"/>
            <a:ext cx="1435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4935" name="Rectangle 6">
            <a:extLst>
              <a:ext uri="{FF2B5EF4-FFF2-40B4-BE49-F238E27FC236}">
                <a16:creationId xmlns:a16="http://schemas.microsoft.com/office/drawing/2014/main" id="{84802633-1FFB-42E8-48A2-C63C25C8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111750"/>
            <a:ext cx="12827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>
            <a:extLst>
              <a:ext uri="{FF2B5EF4-FFF2-40B4-BE49-F238E27FC236}">
                <a16:creationId xmlns:a16="http://schemas.microsoft.com/office/drawing/2014/main" id="{2EAD19E9-03C1-9261-107D-C4952A78008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963613"/>
            <a:ext cx="3962400" cy="5170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5ED879B3-D6DE-499C-D5F8-455F9032FD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86A61C-48EB-D84F-B971-EC4F0F2D9A7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6FF65F7A-10AA-7CF4-E1FA-7F69CAF0A1A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B8086F19-0132-0D1E-2805-4D0FEF6FC45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63613"/>
            <a:ext cx="3683000" cy="49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Rectangle 4">
            <a:extLst>
              <a:ext uri="{FF2B5EF4-FFF2-40B4-BE49-F238E27FC236}">
                <a16:creationId xmlns:a16="http://schemas.microsoft.com/office/drawing/2014/main" id="{A01834DB-5058-4126-CC85-AA5FE142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3090863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">
            <a:extLst>
              <a:ext uri="{FF2B5EF4-FFF2-40B4-BE49-F238E27FC236}">
                <a16:creationId xmlns:a16="http://schemas.microsoft.com/office/drawing/2014/main" id="{69979DD0-2830-1878-E1BD-C99060ACD00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772400" cy="5132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6978" name="Slide Number Placeholder 5">
            <a:extLst>
              <a:ext uri="{FF2B5EF4-FFF2-40B4-BE49-F238E27FC236}">
                <a16:creationId xmlns:a16="http://schemas.microsoft.com/office/drawing/2014/main" id="{085B95E8-261C-E61E-01B7-F206FEB153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47F0FA7-17D3-954C-94FE-91F6F6B95429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26979" name="Footer Placeholder 4">
            <a:extLst>
              <a:ext uri="{FF2B5EF4-FFF2-40B4-BE49-F238E27FC236}">
                <a16:creationId xmlns:a16="http://schemas.microsoft.com/office/drawing/2014/main" id="{6DB7764B-674E-4A65-2C0F-A852EBE5D2D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BE63582-ED4D-1C47-1BBF-B37951FD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"/>
            <a:ext cx="31480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Octal up counter</a:t>
            </a:r>
          </a:p>
        </p:txBody>
      </p:sp>
      <p:sp>
        <p:nvSpPr>
          <p:cNvPr id="126981" name="Rectangle 4">
            <a:extLst>
              <a:ext uri="{FF2B5EF4-FFF2-40B4-BE49-F238E27FC236}">
                <a16:creationId xmlns:a16="http://schemas.microsoft.com/office/drawing/2014/main" id="{2DBADE75-41B9-F74B-D624-3067B249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4959350"/>
            <a:ext cx="9779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6982" name="Rectangle 5">
            <a:extLst>
              <a:ext uri="{FF2B5EF4-FFF2-40B4-BE49-F238E27FC236}">
                <a16:creationId xmlns:a16="http://schemas.microsoft.com/office/drawing/2014/main" id="{B77F1E85-52DC-97FA-8E9D-AB88A1BB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035550"/>
            <a:ext cx="9779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C5E862F-97F5-2549-80DA-9E90FB561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6781800" cy="6985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sz="3200" b="1" dirty="0"/>
              <a:t>Rules To Derive Excitation Function</a:t>
            </a:r>
          </a:p>
        </p:txBody>
      </p:sp>
      <p:sp>
        <p:nvSpPr>
          <p:cNvPr id="129026" name="Rectangle 3">
            <a:extLst>
              <a:ext uri="{FF2B5EF4-FFF2-40B4-BE49-F238E27FC236}">
                <a16:creationId xmlns:a16="http://schemas.microsoft.com/office/drawing/2014/main" id="{9E4F6DD2-9C9F-C31D-F8DD-31C8C5640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455738"/>
            <a:ext cx="7620000" cy="4183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/>
              <a:t>T- Flip-Flop</a:t>
            </a:r>
          </a:p>
        </p:txBody>
      </p:sp>
      <p:sp>
        <p:nvSpPr>
          <p:cNvPr id="129027" name="Slide Number Placeholder 5">
            <a:extLst>
              <a:ext uri="{FF2B5EF4-FFF2-40B4-BE49-F238E27FC236}">
                <a16:creationId xmlns:a16="http://schemas.microsoft.com/office/drawing/2014/main" id="{34910873-6CB6-CC97-4B84-DB9F929D24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0CE2F3-F6CA-5D4C-B4CF-79F5CF4399E6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29028" name="Footer Placeholder 4">
            <a:extLst>
              <a:ext uri="{FF2B5EF4-FFF2-40B4-BE49-F238E27FC236}">
                <a16:creationId xmlns:a16="http://schemas.microsoft.com/office/drawing/2014/main" id="{20DE4BBE-95CD-08E6-2E20-AD930EDB01F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29029" name="Picture 4">
            <a:extLst>
              <a:ext uri="{FF2B5EF4-FFF2-40B4-BE49-F238E27FC236}">
                <a16:creationId xmlns:a16="http://schemas.microsoft.com/office/drawing/2014/main" id="{7E95EF20-D1DC-60C8-1647-D4FD126D733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010400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49" name="Picture 2">
            <a:extLst>
              <a:ext uri="{FF2B5EF4-FFF2-40B4-BE49-F238E27FC236}">
                <a16:creationId xmlns:a16="http://schemas.microsoft.com/office/drawing/2014/main" id="{64A5E27C-233B-0AC1-B109-F72A777F6D5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543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0050" name="Slide Number Placeholder 5">
            <a:extLst>
              <a:ext uri="{FF2B5EF4-FFF2-40B4-BE49-F238E27FC236}">
                <a16:creationId xmlns:a16="http://schemas.microsoft.com/office/drawing/2014/main" id="{62E13BC5-D966-2D4F-7E06-95BFCC26D7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007B17-4E67-AD4F-8590-7E2AC04277B7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30051" name="Footer Placeholder 4">
            <a:extLst>
              <a:ext uri="{FF2B5EF4-FFF2-40B4-BE49-F238E27FC236}">
                <a16:creationId xmlns:a16="http://schemas.microsoft.com/office/drawing/2014/main" id="{51635A36-C0A1-070E-001E-15DCE19185C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DE91937-6EF6-0E21-F16C-54468496F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228600"/>
            <a:ext cx="2759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</a:rPr>
              <a:t>S-C Flip Flop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7" name="Picture 2">
            <a:extLst>
              <a:ext uri="{FF2B5EF4-FFF2-40B4-BE49-F238E27FC236}">
                <a16:creationId xmlns:a16="http://schemas.microsoft.com/office/drawing/2014/main" id="{ACD500F2-AD0E-B0B6-3DD9-DEF00AE9C03A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772400" cy="467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2098" name="Slide Number Placeholder 5">
            <a:extLst>
              <a:ext uri="{FF2B5EF4-FFF2-40B4-BE49-F238E27FC236}">
                <a16:creationId xmlns:a16="http://schemas.microsoft.com/office/drawing/2014/main" id="{5DEBE675-C248-E310-9231-1487988323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1FF533-236F-ED4A-A522-C1DC419CF966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32099" name="Footer Placeholder 4">
            <a:extLst>
              <a:ext uri="{FF2B5EF4-FFF2-40B4-BE49-F238E27FC236}">
                <a16:creationId xmlns:a16="http://schemas.microsoft.com/office/drawing/2014/main" id="{44F626C1-D9B0-14D4-5FA7-1F506572BA1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5472677-31BF-FF05-DCAC-3CF61B4F8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228600"/>
            <a:ext cx="25527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J-K Flip Flop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2">
            <a:extLst>
              <a:ext uri="{FF2B5EF4-FFF2-40B4-BE49-F238E27FC236}">
                <a16:creationId xmlns:a16="http://schemas.microsoft.com/office/drawing/2014/main" id="{1FD73C3F-E5D5-017B-8422-99A81673CA74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7724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8242" name="Slide Number Placeholder 5">
            <a:extLst>
              <a:ext uri="{FF2B5EF4-FFF2-40B4-BE49-F238E27FC236}">
                <a16:creationId xmlns:a16="http://schemas.microsoft.com/office/drawing/2014/main" id="{8B03C660-B444-98D4-5724-EF1EDC5ACE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3FFC123-C303-F640-8CA1-471F5A8CDC9A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38243" name="Footer Placeholder 4">
            <a:extLst>
              <a:ext uri="{FF2B5EF4-FFF2-40B4-BE49-F238E27FC236}">
                <a16:creationId xmlns:a16="http://schemas.microsoft.com/office/drawing/2014/main" id="{D04BA8CC-729F-0850-BFC2-6CFF4CC5255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01C7DE4-4A5B-0948-04AD-BCAF7B54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76213"/>
            <a:ext cx="65008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Summary of Rules for all Flip-Flops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89" name="Picture 2">
            <a:extLst>
              <a:ext uri="{FF2B5EF4-FFF2-40B4-BE49-F238E27FC236}">
                <a16:creationId xmlns:a16="http://schemas.microsoft.com/office/drawing/2014/main" id="{18F46FE1-D530-2C2E-8754-72D806553DA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0290" name="Slide Number Placeholder 5">
            <a:extLst>
              <a:ext uri="{FF2B5EF4-FFF2-40B4-BE49-F238E27FC236}">
                <a16:creationId xmlns:a16="http://schemas.microsoft.com/office/drawing/2014/main" id="{35725EFD-60EB-33E5-1C0A-C75DBA0047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465BDA7-A76B-FC40-A5C1-5D28FA74B26F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40291" name="Footer Placeholder 4">
            <a:extLst>
              <a:ext uri="{FF2B5EF4-FFF2-40B4-BE49-F238E27FC236}">
                <a16:creationId xmlns:a16="http://schemas.microsoft.com/office/drawing/2014/main" id="{702A1D6C-D0B0-82A2-308B-789FF83F5FB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2699180E-72D3-ADF3-ECCE-D7B7FD5F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152400"/>
            <a:ext cx="66262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sz="3200" b="1">
                <a:latin typeface="Times New Roman" panose="02020603050405020304" pitchFamily="18" charset="0"/>
              </a:rPr>
              <a:t>Modified Rules For The Flip-flops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3">
            <a:extLst>
              <a:ext uri="{FF2B5EF4-FFF2-40B4-BE49-F238E27FC236}">
                <a16:creationId xmlns:a16="http://schemas.microsoft.com/office/drawing/2014/main" id="{D549E5D5-D1B3-ABF2-2FE6-6EB6512163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AFB7B7-AA2B-7C49-A50A-D2C29C264B54}" type="slidenum">
              <a:rPr lang="zh-CN" altLang="en-US">
                <a:latin typeface="Times New Roman" panose="02020603050405020304" pitchFamily="18" charset="0"/>
              </a:rPr>
              <a:pPr/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8" name="Footer Placeholder 2">
            <a:extLst>
              <a:ext uri="{FF2B5EF4-FFF2-40B4-BE49-F238E27FC236}">
                <a16:creationId xmlns:a16="http://schemas.microsoft.com/office/drawing/2014/main" id="{BB3FA7F0-4FF5-8284-F435-363839F59A3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42339" name="Picture 4">
            <a:extLst>
              <a:ext uri="{FF2B5EF4-FFF2-40B4-BE49-F238E27FC236}">
                <a16:creationId xmlns:a16="http://schemas.microsoft.com/office/drawing/2014/main" id="{95526AAE-F971-A7DA-22BB-C9CC9EC21D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76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Number Placeholder 3">
            <a:extLst>
              <a:ext uri="{FF2B5EF4-FFF2-40B4-BE49-F238E27FC236}">
                <a16:creationId xmlns:a16="http://schemas.microsoft.com/office/drawing/2014/main" id="{92AB7ED5-BF7C-25E8-532E-735FD3CBAD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45604E-9A2A-1844-A81F-3248A8E4A877}" type="slidenum">
              <a:rPr lang="zh-CN" altLang="en-US">
                <a:latin typeface="Times New Roman" panose="02020603050405020304" pitchFamily="18" charset="0"/>
              </a:rPr>
              <a:pPr/>
              <a:t>67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2" name="Footer Placeholder 2">
            <a:extLst>
              <a:ext uri="{FF2B5EF4-FFF2-40B4-BE49-F238E27FC236}">
                <a16:creationId xmlns:a16="http://schemas.microsoft.com/office/drawing/2014/main" id="{FEC76FC9-5076-E5E2-22F7-BEF7659915F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43363" name="Picture 4">
            <a:extLst>
              <a:ext uri="{FF2B5EF4-FFF2-40B4-BE49-F238E27FC236}">
                <a16:creationId xmlns:a16="http://schemas.microsoft.com/office/drawing/2014/main" id="{86D4622D-D8CF-319B-5D1E-A768FD7CD02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3">
            <a:extLst>
              <a:ext uri="{FF2B5EF4-FFF2-40B4-BE49-F238E27FC236}">
                <a16:creationId xmlns:a16="http://schemas.microsoft.com/office/drawing/2014/main" id="{C63C91C9-E1CF-3894-56AE-481353CBFE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8F2835-00BE-5747-B37A-0D9B2ADA8BFA}" type="slidenum">
              <a:rPr lang="zh-CN" altLang="en-US">
                <a:latin typeface="Times New Roman" panose="02020603050405020304" pitchFamily="18" charset="0"/>
              </a:rPr>
              <a:pPr/>
              <a:t>68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4386" name="Footer Placeholder 2">
            <a:extLst>
              <a:ext uri="{FF2B5EF4-FFF2-40B4-BE49-F238E27FC236}">
                <a16:creationId xmlns:a16="http://schemas.microsoft.com/office/drawing/2014/main" id="{E128FB7E-8D67-35A7-1F15-FF2BFAB6F36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44387" name="Picture 4">
            <a:extLst>
              <a:ext uri="{FF2B5EF4-FFF2-40B4-BE49-F238E27FC236}">
                <a16:creationId xmlns:a16="http://schemas.microsoft.com/office/drawing/2014/main" id="{A8B13113-E67B-0540-F8BA-B632F73E63F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52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3">
            <a:extLst>
              <a:ext uri="{FF2B5EF4-FFF2-40B4-BE49-F238E27FC236}">
                <a16:creationId xmlns:a16="http://schemas.microsoft.com/office/drawing/2014/main" id="{63D4B4E0-4E52-8F21-0B3D-15FDFAD164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76AD0A-FA93-5444-ADD3-6FEDF9409ACF}" type="slidenum">
              <a:rPr lang="zh-CN" altLang="en-US">
                <a:latin typeface="Times New Roman" panose="02020603050405020304" pitchFamily="18" charset="0"/>
              </a:rPr>
              <a:pPr/>
              <a:t>69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5410" name="Footer Placeholder 2">
            <a:extLst>
              <a:ext uri="{FF2B5EF4-FFF2-40B4-BE49-F238E27FC236}">
                <a16:creationId xmlns:a16="http://schemas.microsoft.com/office/drawing/2014/main" id="{0C425C9D-6EA1-8453-B98C-93FCA1FB700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45411" name="Picture 4">
            <a:extLst>
              <a:ext uri="{FF2B5EF4-FFF2-40B4-BE49-F238E27FC236}">
                <a16:creationId xmlns:a16="http://schemas.microsoft.com/office/drawing/2014/main" id="{3072BF44-7B0A-7251-9994-1269F46F68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228013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2E514C04-5208-EDB7-5A98-98A3858C105F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43000"/>
            <a:ext cx="67818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D0C4401C-4DF0-B3BC-B18D-229B17643D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90562F-E3F0-4645-9B75-C8A602F038E3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012FCFD0-4477-E1FD-A659-899DF5E20AA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3">
            <a:extLst>
              <a:ext uri="{FF2B5EF4-FFF2-40B4-BE49-F238E27FC236}">
                <a16:creationId xmlns:a16="http://schemas.microsoft.com/office/drawing/2014/main" id="{EE10E9CC-F81E-B403-35BE-10733BCDA6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8D4EC8-FEA6-4248-82E3-E547B65605E2}" type="slidenum">
              <a:rPr lang="zh-CN" altLang="en-US">
                <a:latin typeface="Times New Roman" panose="02020603050405020304" pitchFamily="18" charset="0"/>
              </a:rPr>
              <a:pPr/>
              <a:t>70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6434" name="Footer Placeholder 2">
            <a:extLst>
              <a:ext uri="{FF2B5EF4-FFF2-40B4-BE49-F238E27FC236}">
                <a16:creationId xmlns:a16="http://schemas.microsoft.com/office/drawing/2014/main" id="{CCF17777-9C4E-4CD2-85C0-64DAB0E03A3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46435" name="Picture 4">
            <a:extLst>
              <a:ext uri="{FF2B5EF4-FFF2-40B4-BE49-F238E27FC236}">
                <a16:creationId xmlns:a16="http://schemas.microsoft.com/office/drawing/2014/main" id="{3BA2C386-9952-0BA5-2B97-54966C381EA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2813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3">
            <a:extLst>
              <a:ext uri="{FF2B5EF4-FFF2-40B4-BE49-F238E27FC236}">
                <a16:creationId xmlns:a16="http://schemas.microsoft.com/office/drawing/2014/main" id="{0C7C3861-9232-ED23-B10D-D22E7169CC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0D8C591-5DB4-A44E-A655-0231CDDFE3A7}" type="slidenum">
              <a:rPr lang="zh-CN" altLang="en-US">
                <a:latin typeface="Times New Roman" panose="02020603050405020304" pitchFamily="18" charset="0"/>
              </a:rPr>
              <a:pPr/>
              <a:t>71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7458" name="Footer Placeholder 2">
            <a:extLst>
              <a:ext uri="{FF2B5EF4-FFF2-40B4-BE49-F238E27FC236}">
                <a16:creationId xmlns:a16="http://schemas.microsoft.com/office/drawing/2014/main" id="{4DC50054-4D74-D800-1ACC-CC7E1FF4054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147459" name="Picture 4">
            <a:extLst>
              <a:ext uri="{FF2B5EF4-FFF2-40B4-BE49-F238E27FC236}">
                <a16:creationId xmlns:a16="http://schemas.microsoft.com/office/drawing/2014/main" id="{D890C502-9B8B-EC82-0BC5-A2D6FDDA693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041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5C4C920-468B-7748-9DD4-BEAC57670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39700"/>
            <a:ext cx="6781800" cy="6985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dirty="0"/>
              <a:t>questions ???</a:t>
            </a:r>
          </a:p>
        </p:txBody>
      </p:sp>
      <p:sp>
        <p:nvSpPr>
          <p:cNvPr id="148482" name="Slide Number Placeholder 5">
            <a:extLst>
              <a:ext uri="{FF2B5EF4-FFF2-40B4-BE49-F238E27FC236}">
                <a16:creationId xmlns:a16="http://schemas.microsoft.com/office/drawing/2014/main" id="{694598B5-8CDC-8C1F-AED3-A286713952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0BEF8F-A4FE-5F4A-A6B5-4F8F1DA89F44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148483" name="Footer Placeholder 4">
            <a:extLst>
              <a:ext uri="{FF2B5EF4-FFF2-40B4-BE49-F238E27FC236}">
                <a16:creationId xmlns:a16="http://schemas.microsoft.com/office/drawing/2014/main" id="{3140F07D-0D16-C657-6674-2EBDF24B851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F8A571A7-D716-1A57-5CBB-609501C010D7}"/>
              </a:ext>
            </a:extLst>
          </p:cNvPr>
          <p:cNvGraphicFramePr>
            <a:graphicFrameLocks/>
          </p:cNvGraphicFramePr>
          <p:nvPr/>
        </p:nvGraphicFramePr>
        <p:xfrm>
          <a:off x="2819400" y="2667000"/>
          <a:ext cx="3276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6" name="ClipArt" r:id="rId3" imgW="12344400" imgH="18923000" progId="MS_ClipArt_Gallery.2">
                  <p:embed/>
                </p:oleObj>
              </mc:Choice>
              <mc:Fallback>
                <p:oleObj name="ClipArt" r:id="rId3" imgW="12344400" imgH="1892300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2766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29D6FD85-426B-D690-AAB2-9D38E5E91F50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2971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5AB2A8EA-404C-4D47-2B38-805F18D981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2DCF64-C9F1-1F45-ABD7-DBA0DDD3A15A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BA822C70-C804-5379-CCC8-C8ACB089433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9BFE6A78-272C-704A-7ED6-352DA0C7AE4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28713"/>
            <a:ext cx="426720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Rectangle 4">
            <a:extLst>
              <a:ext uri="{FF2B5EF4-FFF2-40B4-BE49-F238E27FC236}">
                <a16:creationId xmlns:a16="http://schemas.microsoft.com/office/drawing/2014/main" id="{FBA6F34C-E1AF-7EA2-2E87-1E7FBBCBE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95400"/>
            <a:ext cx="35687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>
            <a:extLst>
              <a:ext uri="{FF2B5EF4-FFF2-40B4-BE49-F238E27FC236}">
                <a16:creationId xmlns:a16="http://schemas.microsoft.com/office/drawing/2014/main" id="{20CF23CE-433C-0A2A-D385-52356F25DDDE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3"/>
          <a:stretch>
            <a:fillRect/>
          </a:stretch>
        </p:blipFill>
        <p:spPr bwMode="auto">
          <a:xfrm>
            <a:off x="762000" y="1374775"/>
            <a:ext cx="4800600" cy="2441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BB97C0F2-DA0A-F221-B8D9-AACEFB7D35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CEDB2A-90E9-334E-A31A-9107D6F12D0B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5BAEE329-06ED-52F2-5082-5CA10B1FA1F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Sequential Circuits</a:t>
            </a: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943964E-A105-629D-8075-A9CF2506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3659188"/>
            <a:ext cx="74326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Times New Roman" panose="02020603050405020304" pitchFamily="18" charset="0"/>
              </a:rPr>
              <a:t>When S = 1,  Q</a:t>
            </a:r>
            <a:r>
              <a:rPr lang="en-US" altLang="zh-CN" sz="2800" baseline="-25000">
                <a:latin typeface="Times New Roman" panose="02020603050405020304" pitchFamily="18" charset="0"/>
              </a:rPr>
              <a:t>+</a:t>
            </a:r>
            <a:r>
              <a:rPr lang="en-US" altLang="zh-CN" sz="2800">
                <a:latin typeface="Times New Roman" panose="02020603050405020304" pitchFamily="18" charset="0"/>
              </a:rPr>
              <a:t> = 1</a:t>
            </a:r>
          </a:p>
          <a:p>
            <a:r>
              <a:rPr lang="en-US" altLang="zh-CN" sz="2800">
                <a:latin typeface="Times New Roman" panose="02020603050405020304" pitchFamily="18" charset="0"/>
              </a:rPr>
              <a:t>When R = 1, Q</a:t>
            </a:r>
            <a:r>
              <a:rPr lang="en-US" altLang="zh-CN" sz="2800" baseline="-25000">
                <a:latin typeface="Times New Roman" panose="02020603050405020304" pitchFamily="18" charset="0"/>
              </a:rPr>
              <a:t>+</a:t>
            </a:r>
            <a:r>
              <a:rPr lang="en-US" altLang="zh-CN" sz="2800">
                <a:latin typeface="Times New Roman" panose="02020603050405020304" pitchFamily="18" charset="0"/>
              </a:rPr>
              <a:t> = 0</a:t>
            </a:r>
          </a:p>
          <a:p>
            <a:r>
              <a:rPr lang="en-US" altLang="zh-CN" sz="2800">
                <a:latin typeface="Times New Roman" panose="02020603050405020304" pitchFamily="18" charset="0"/>
              </a:rPr>
              <a:t>When T = 1, State changes</a:t>
            </a:r>
          </a:p>
          <a:p>
            <a:r>
              <a:rPr lang="en-US" altLang="zh-CN" sz="2800">
                <a:latin typeface="Times New Roman" panose="02020603050405020304" pitchFamily="18" charset="0"/>
              </a:rPr>
              <a:t>When any two out of S,R,T equals 1, we have don’t care</a:t>
            </a:r>
          </a:p>
        </p:txBody>
      </p:sp>
      <p:sp>
        <p:nvSpPr>
          <p:cNvPr id="23557" name="TextBox 1">
            <a:extLst>
              <a:ext uri="{FF2B5EF4-FFF2-40B4-BE49-F238E27FC236}">
                <a16:creationId xmlns:a16="http://schemas.microsoft.com/office/drawing/2014/main" id="{FBABF65F-BCDD-A024-13B8-1B73326D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950913"/>
            <a:ext cx="3511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S-R-T</a:t>
            </a:r>
            <a:r>
              <a:rPr lang="zh-CN" altLang="en-US" sz="2800" b="1"/>
              <a:t> </a:t>
            </a:r>
            <a:r>
              <a:rPr lang="en-US" altLang="zh-CN" sz="2800" b="1"/>
              <a:t>FLIP</a:t>
            </a:r>
            <a:r>
              <a:rPr lang="zh-CN" altLang="en-US" sz="2800" b="1"/>
              <a:t> </a:t>
            </a:r>
            <a:r>
              <a:rPr lang="en-US" altLang="zh-CN" sz="2800" b="1"/>
              <a:t>FLOP</a:t>
            </a:r>
            <a:endParaRPr lang="en-US" altLang="en-US" sz="2800" b="1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Balloons">
  <a:themeElements>
    <a:clrScheme name="Blue II">
      <a:dk1>
        <a:sysClr val="windowText" lastClr="000000"/>
      </a:dk1>
      <a:lt1>
        <a:sysClr val="window" lastClr="CCE8C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Pages>98</Pages>
  <Words>3033</Words>
  <Application>Microsoft Macintosh PowerPoint</Application>
  <PresentationFormat>On-screen Show (4:3)</PresentationFormat>
  <Paragraphs>372</Paragraphs>
  <Slides>72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Verdana</vt:lpstr>
      <vt:lpstr>宋体</vt:lpstr>
      <vt:lpstr>Arial</vt:lpstr>
      <vt:lpstr>Times New Roman</vt:lpstr>
      <vt:lpstr>1_Balloons</vt:lpstr>
      <vt:lpstr>ClipArt</vt:lpstr>
      <vt:lpstr>PowerPoint Presentation</vt:lpstr>
      <vt:lpstr>Two Types of Switching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Rules To Derive Excitation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subject>ECE 568</dc:subject>
  <dc:creator>Dr. Harpreet Singh</dc:creator>
  <cp:keywords/>
  <dc:description/>
  <cp:lastModifiedBy>Harpreet Singh</cp:lastModifiedBy>
  <cp:revision>56</cp:revision>
  <cp:lastPrinted>1997-11-06T07:47:44Z</cp:lastPrinted>
  <dcterms:created xsi:type="dcterms:W3CDTF">1996-07-04T18:02:10Z</dcterms:created>
  <dcterms:modified xsi:type="dcterms:W3CDTF">2023-08-18T23:33:54Z</dcterms:modified>
</cp:coreProperties>
</file>