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3893-DB9E-49BB-8392-59EB650A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C292E-6A8F-43D8-B782-91D1755D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Операционные системы</a:t>
            </a:r>
            <a:br>
              <a:rPr lang="ru-RU" dirty="0"/>
            </a:br>
            <a:r>
              <a:rPr lang="ru-RU" dirty="0"/>
              <a:t>Куденко Максим</a:t>
            </a:r>
            <a:br>
              <a:rPr lang="ru-RU" dirty="0"/>
            </a:br>
            <a:r>
              <a:rPr lang="ru-RU" dirty="0"/>
              <a:t>НФИбд-02-21</a:t>
            </a:r>
          </a:p>
        </p:txBody>
      </p:sp>
    </p:spTree>
    <p:extLst>
      <p:ext uri="{BB962C8B-B14F-4D97-AF65-F5344CB8AC3E}">
        <p14:creationId xmlns:p14="http://schemas.microsoft.com/office/powerpoint/2010/main" val="1081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8166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49F63E-8603-4BB4-BC06-A011D2D5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Лабораторная работа подразумевает установку на виртуальную машину </a:t>
            </a:r>
            <a:r>
              <a:rPr lang="ru-RU" dirty="0" err="1">
                <a:effectLst/>
                <a:latin typeface="Cambria" pitchFamily="18" charset="0"/>
                <a:ea typeface="Cambria" pitchFamily="18" charset="0"/>
              </a:rPr>
              <a:t>VirtualBox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 (https://www.virtualbox.org/) операционной системы </a:t>
            </a:r>
            <a:r>
              <a:rPr lang="ru-RU" dirty="0" err="1">
                <a:effectLst/>
                <a:latin typeface="Cambria" pitchFamily="18" charset="0"/>
                <a:ea typeface="Cambria" pitchFamily="18" charset="0"/>
              </a:rPr>
              <a:t>Linux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 (дистрибутив </a:t>
            </a:r>
            <a:r>
              <a:rPr lang="ru-RU" dirty="0" err="1">
                <a:effectLst/>
                <a:latin typeface="Cambria" pitchFamily="18" charset="0"/>
                <a:ea typeface="Cambria" pitchFamily="18" charset="0"/>
              </a:rPr>
              <a:t>CentOS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).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21AA3-3939-47D3-947B-B42651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 </a:t>
            </a:r>
          </a:p>
        </p:txBody>
      </p:sp>
    </p:spTree>
    <p:extLst>
      <p:ext uri="{BB962C8B-B14F-4D97-AF65-F5344CB8AC3E}">
        <p14:creationId xmlns:p14="http://schemas.microsoft.com/office/powerpoint/2010/main" val="39645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B08860-D65E-477D-9FFC-D6FE494B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При выполнении работ следует придерживаться следующих правил именования: </a:t>
            </a:r>
            <a:br>
              <a:rPr lang="ru-RU" sz="2400" dirty="0">
                <a:latin typeface="Cambria" pitchFamily="18" charset="0"/>
                <a:ea typeface="Cambria" pitchFamily="18" charset="0"/>
              </a:rPr>
            </a:b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– Пользователь внутри виртуальной машины должен иметь имя, совпадающее с учётной записью студента, выполняющего лабораторную работу. </a:t>
            </a:r>
          </a:p>
          <a:p>
            <a:pPr>
              <a:buNone/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– Имя хоста вашей виртуальной машины должно совпадать с учётной записью студента, выполняющего лабораторную работу. </a:t>
            </a:r>
          </a:p>
          <a:p>
            <a:pPr>
              <a:buNone/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– Имя виртуальной машины должно совпадать с учётной записью студента, выполняющего лабораторную работу.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1AAC4-D9ED-461B-ADAB-70AB106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Соглашения об именовании</a:t>
            </a:r>
          </a:p>
        </p:txBody>
      </p:sp>
    </p:spTree>
    <p:extLst>
      <p:ext uri="{BB962C8B-B14F-4D97-AF65-F5344CB8AC3E}">
        <p14:creationId xmlns:p14="http://schemas.microsoft.com/office/powerpoint/2010/main" val="185998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77666E-332E-488F-955D-41D39393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Загрузите в дисплейном классе операционную систему </a:t>
            </a:r>
            <a:r>
              <a:rPr lang="ru-RU" sz="2400" dirty="0" err="1">
                <a:latin typeface="Cambria" pitchFamily="18" charset="0"/>
                <a:ea typeface="Cambria" pitchFamily="18" charset="0"/>
              </a:rPr>
              <a:t>Linux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. </a:t>
            </a:r>
            <a:br>
              <a:rPr lang="ru-RU" sz="2400" dirty="0">
                <a:latin typeface="Cambria" pitchFamily="18" charset="0"/>
                <a:ea typeface="Cambria" pitchFamily="18" charset="0"/>
              </a:rPr>
            </a:b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Осуществите вход в систему. Запустите терминал. Создайте каталог с именем пользователя.</a:t>
            </a:r>
            <a:br>
              <a:rPr lang="ru-RU" sz="2400" dirty="0">
                <a:latin typeface="Cambria" pitchFamily="18" charset="0"/>
                <a:ea typeface="Cambria" pitchFamily="18" charset="0"/>
              </a:rPr>
            </a:b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Запустите виртуальную машину.</a:t>
            </a:r>
          </a:p>
          <a:p>
            <a:pPr>
              <a:buNone/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    Создайте новую виртуальную машину. Укажите имя виртуальной машины, тип операционной системы, размер основной памяти виртуальной машины. Задайте конфигурацию жёсткого, размер диска, его расположение. Добавьте новый привод оптических дисков и выберите образ.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580F3-42D1-445A-B3B1-C604474A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607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75EA96-D376-4F46-B193-32713BD8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Запустите виртуальную машину, выберите язык интерфейса и перейдите к настройкам установки операционной системы. При необходимости скорректируйте часовой пояс, раскладку клавиатуры. </a:t>
            </a: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После завершения установки операционной системы корректно перезапустите виртуальную машину. Установите имя и пароль для пользователя.</a:t>
            </a: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В </a:t>
            </a:r>
            <a:r>
              <a:rPr lang="ru-RU" sz="2400" dirty="0" err="1">
                <a:latin typeface="Cambria" pitchFamily="18" charset="0"/>
                <a:ea typeface="Cambria" pitchFamily="18" charset="0"/>
              </a:rPr>
              <a:t>VirtualBox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 оптический диск должен отключиться автоматически, но если это не произошло, то необходимо отключить носитель информации с образом.</a:t>
            </a: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Подключите образ диска дополнений гостевой ОС.</a:t>
            </a: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Перезагрузите виртуальную машину.</a:t>
            </a:r>
          </a:p>
          <a:p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CB9FE-F15A-4308-BB8F-C22084D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147574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Если при установке виртуальной машины вы задали имя пользователя или имя хоста, не удовлетворяющее соглашению об именовании , то вам необходимо исправить это. </a:t>
            </a:r>
          </a:p>
          <a:p>
            <a:endParaRPr lang="ru-RU" dirty="0">
              <a:latin typeface="Cambria" pitchFamily="18" charset="0"/>
              <a:ea typeface="Cambria" pitchFamily="18" charset="0"/>
            </a:endParaRPr>
          </a:p>
          <a:p>
            <a:r>
              <a:rPr lang="ru-RU" dirty="0">
                <a:latin typeface="Cambria" pitchFamily="18" charset="0"/>
                <a:ea typeface="Cambria" pitchFamily="18" charset="0"/>
              </a:rPr>
              <a:t>1. Запустите виртуальную машину и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залогиньтесь</a:t>
            </a:r>
            <a:r>
              <a:rPr lang="ru-RU" dirty="0">
                <a:latin typeface="Cambria" pitchFamily="18" charset="0"/>
                <a:ea typeface="Cambria" pitchFamily="18" charset="0"/>
              </a:rPr>
              <a:t>. </a:t>
            </a:r>
          </a:p>
          <a:p>
            <a:r>
              <a:rPr lang="ru-RU" dirty="0">
                <a:latin typeface="Cambria" pitchFamily="18" charset="0"/>
                <a:ea typeface="Cambria" pitchFamily="18" charset="0"/>
              </a:rPr>
              <a:t>2. Запустите терминал и получите полномочия администратора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имени пользователя и названия хоста</a:t>
            </a:r>
          </a:p>
        </p:txBody>
      </p:sp>
    </p:spTree>
    <p:extLst>
      <p:ext uri="{BB962C8B-B14F-4D97-AF65-F5344CB8AC3E}">
        <p14:creationId xmlns:p14="http://schemas.microsoft.com/office/powerpoint/2010/main" val="8693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М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ы приобрели практические навыки установки операционной системы на виртуальную машину, настройки минимально необходимых для дальнейшей работы сервисов.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60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339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Cambria</vt:lpstr>
      <vt:lpstr>Lucida Sans Unicode</vt:lpstr>
      <vt:lpstr>Verdana</vt:lpstr>
      <vt:lpstr>Wingdings 2</vt:lpstr>
      <vt:lpstr>Wingdings 3</vt:lpstr>
      <vt:lpstr>Открытая</vt:lpstr>
      <vt:lpstr>Лабораторная работа 1</vt:lpstr>
      <vt:lpstr>Цель работы</vt:lpstr>
      <vt:lpstr>Техническое обеспечение </vt:lpstr>
      <vt:lpstr>Соглашения об именовании</vt:lpstr>
      <vt:lpstr>Последовательность выполнения работы</vt:lpstr>
      <vt:lpstr>Последовательность выполнения работы</vt:lpstr>
      <vt:lpstr>Установка имени пользователя и названия хоста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Марина Малашенко</dc:creator>
  <cp:lastModifiedBy>Максим Куденко</cp:lastModifiedBy>
  <cp:revision>10</cp:revision>
  <dcterms:created xsi:type="dcterms:W3CDTF">2021-04-30T21:20:18Z</dcterms:created>
  <dcterms:modified xsi:type="dcterms:W3CDTF">2022-10-25T09:33:32Z</dcterms:modified>
</cp:coreProperties>
</file>