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0F8567-442C-4B28-A768-5F1B05E65A46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A4EB49-C60F-434D-B7EC-121383AB7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3893-DB9E-49BB-8392-59EB650A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C292E-6A8F-43D8-B782-91D1755DB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Операционные системы</a:t>
            </a:r>
            <a:br>
              <a:rPr lang="ru-RU" dirty="0"/>
            </a:br>
            <a:r>
              <a:rPr lang="ru-RU"/>
              <a:t>Куденко Максим</a:t>
            </a:r>
            <a:br>
              <a:rPr lang="ru-RU" dirty="0"/>
            </a:br>
            <a:r>
              <a:rPr lang="ru-RU" dirty="0"/>
              <a:t>НФИбд-02-21</a:t>
            </a:r>
          </a:p>
        </p:txBody>
      </p:sp>
    </p:spTree>
    <p:extLst>
      <p:ext uri="{BB962C8B-B14F-4D97-AF65-F5344CB8AC3E}">
        <p14:creationId xmlns:p14="http://schemas.microsoft.com/office/powerpoint/2010/main" val="10811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err="1">
                <a:latin typeface="Cambria" pitchFamily="18" charset="0"/>
                <a:ea typeface="Cambria" pitchFamily="18" charset="0"/>
              </a:rPr>
              <a:t>Репозиторий</a:t>
            </a:r>
            <a:r>
              <a:rPr lang="ru-RU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dirty="0">
                <a:latin typeface="Cambria" pitchFamily="18" charset="0"/>
                <a:ea typeface="Cambria" pitchFamily="18" charset="0"/>
              </a:rPr>
              <a:t>https://github.com/yamadharma/course-directory-student-template.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Необходимо создать шаблон рабочего пространства. </a:t>
            </a:r>
          </a:p>
          <a:p>
            <a:pPr>
              <a:buNone/>
            </a:pP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mkdir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-p ~/work/study/2021-2022/"</a:t>
            </a:r>
            <a:r>
              <a:rPr lang="ru-RU" dirty="0">
                <a:latin typeface="Cambria" pitchFamily="18" charset="0"/>
                <a:ea typeface="Cambria" pitchFamily="18" charset="0"/>
              </a:rPr>
              <a:t>Операционные системы" </a:t>
            </a: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cd</a:t>
            </a:r>
            <a:r>
              <a:rPr lang="en-US" dirty="0">
                <a:latin typeface="Cambria" pitchFamily="18" charset="0"/>
                <a:ea typeface="Cambria" pitchFamily="18" charset="0"/>
              </a:rPr>
              <a:t> ~/work/study/2021-2022/"</a:t>
            </a:r>
            <a:r>
              <a:rPr lang="ru-RU" dirty="0">
                <a:latin typeface="Cambria" pitchFamily="18" charset="0"/>
                <a:ea typeface="Cambria" pitchFamily="18" charset="0"/>
              </a:rPr>
              <a:t>Операционные системы" </a:t>
            </a: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gh</a:t>
            </a:r>
            <a:r>
              <a:rPr lang="en-US" dirty="0">
                <a:latin typeface="Cambria" pitchFamily="18" charset="0"/>
                <a:ea typeface="Cambria" pitchFamily="18" charset="0"/>
              </a:rPr>
              <a:t> repo create study_2021-2022_os-intro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↪ --template=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yamadharma</a:t>
            </a:r>
            <a:r>
              <a:rPr lang="en-US" dirty="0">
                <a:latin typeface="Cambria" pitchFamily="18" charset="0"/>
                <a:ea typeface="Cambria" pitchFamily="18" charset="0"/>
              </a:rPr>
              <a:t>/course-directory-student-template --public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clone --recursive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↪ git@github.com:/study_2021-2022_os-intro.git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os</a:t>
            </a:r>
            <a:r>
              <a:rPr lang="en-US" dirty="0">
                <a:latin typeface="Cambria" pitchFamily="18" charset="0"/>
                <a:ea typeface="Cambria" pitchFamily="18" charset="0"/>
              </a:rPr>
              <a:t>-intro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Сознание </a:t>
            </a:r>
            <a:r>
              <a:rPr lang="ru-RU" dirty="0" err="1"/>
              <a:t>репозитория</a:t>
            </a:r>
            <a:r>
              <a:rPr lang="ru-RU" dirty="0"/>
              <a:t> курса на основе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86936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Перейдите в каталог курса: </a:t>
            </a: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cd</a:t>
            </a:r>
            <a:r>
              <a:rPr lang="en-US" dirty="0">
                <a:latin typeface="Cambria" pitchFamily="18" charset="0"/>
                <a:ea typeface="Cambria" pitchFamily="18" charset="0"/>
              </a:rPr>
              <a:t> ~/work/study/2021-2022/"</a:t>
            </a:r>
            <a:r>
              <a:rPr lang="ru-RU" dirty="0">
                <a:latin typeface="Cambria" pitchFamily="18" charset="0"/>
                <a:ea typeface="Cambria" pitchFamily="18" charset="0"/>
              </a:rPr>
              <a:t>Операционные системы"/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os</a:t>
            </a:r>
            <a:r>
              <a:rPr lang="en-US" dirty="0">
                <a:latin typeface="Cambria" pitchFamily="18" charset="0"/>
                <a:ea typeface="Cambria" pitchFamily="18" charset="0"/>
              </a:rPr>
              <a:t>-intro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Удалите лишние файлы: </a:t>
            </a: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rm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package.json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Создайте необходимые каталоги: </a:t>
            </a:r>
          </a:p>
          <a:p>
            <a:pPr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make COURSE=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os</a:t>
            </a:r>
            <a:r>
              <a:rPr lang="en-US" dirty="0">
                <a:latin typeface="Cambria" pitchFamily="18" charset="0"/>
                <a:ea typeface="Cambria" pitchFamily="18" charset="0"/>
              </a:rPr>
              <a:t>-intro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 marL="624078" indent="-514350"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Отправьте файлы на сервер:</a:t>
            </a: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add .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commit -am 'feat(main): make course structure'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push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 каталога курса</a:t>
            </a:r>
          </a:p>
        </p:txBody>
      </p:sp>
    </p:spTree>
    <p:extLst>
      <p:ext uri="{BB962C8B-B14F-4D97-AF65-F5344CB8AC3E}">
        <p14:creationId xmlns:p14="http://schemas.microsoft.com/office/powerpoint/2010/main" val="86936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Изучили идеологию и применение средств контроля версий. </a:t>
            </a:r>
          </a:p>
          <a:p>
            <a:r>
              <a:rPr lang="ru-RU" dirty="0">
                <a:latin typeface="Cambria" pitchFamily="18" charset="0"/>
                <a:ea typeface="Cambria" pitchFamily="18" charset="0"/>
              </a:rPr>
              <a:t>Освоили умения по работе с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>
                <a:latin typeface="Cambria" pitchFamily="18" charset="0"/>
                <a:ea typeface="Cambria" pitchFamily="18" charset="0"/>
              </a:rPr>
              <a:t>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6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– Изучить идеологию и применение средств контроля версий. </a:t>
            </a:r>
          </a:p>
          <a:p>
            <a:r>
              <a:rPr lang="ru-RU" dirty="0">
                <a:latin typeface="Cambria" pitchFamily="18" charset="0"/>
                <a:ea typeface="Cambria" pitchFamily="18" charset="0"/>
              </a:rPr>
              <a:t>– Освоить умения по работе с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>
                <a:latin typeface="Cambria" pitchFamily="18" charset="0"/>
                <a:ea typeface="Cambria" pitchFamily="18" charset="0"/>
              </a:rPr>
              <a:t>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8166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49F63E-8603-4BB4-BC06-A011D2D5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Система контроля версий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>
                <a:latin typeface="Cambria" pitchFamily="18" charset="0"/>
                <a:ea typeface="Cambria" pitchFamily="18" charset="0"/>
              </a:rPr>
              <a:t> представляет собой набор программ командной строки. Доступ к ним можно получить из терминала посредством ввода команды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>
                <a:latin typeface="Cambria" pitchFamily="18" charset="0"/>
                <a:ea typeface="Cambria" pitchFamily="18" charset="0"/>
              </a:rPr>
              <a:t> с различными опциями.</a:t>
            </a:r>
          </a:p>
          <a:p>
            <a:pPr>
              <a:buNone/>
            </a:pPr>
            <a:endParaRPr lang="ru-RU" dirty="0">
              <a:latin typeface="Cambria" pitchFamily="18" charset="0"/>
              <a:ea typeface="Cambria" pitchFamily="18" charset="0"/>
            </a:endParaRPr>
          </a:p>
          <a:p>
            <a:r>
              <a:rPr lang="ru-RU" dirty="0">
                <a:latin typeface="Cambria" pitchFamily="18" charset="0"/>
                <a:ea typeface="Cambria" pitchFamily="18" charset="0"/>
              </a:rPr>
              <a:t>Благодаря тому, что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ru-RU" dirty="0">
                <a:latin typeface="Cambria" pitchFamily="18" charset="0"/>
                <a:ea typeface="Cambria" pitchFamily="18" charset="0"/>
              </a:rPr>
              <a:t> является распределённой системой контроля версий, резервную копию локального хранилища можно сделать простым копированием или архивацией.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1AA3-3939-47D3-947B-B42651F0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Указания к лабораторной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39645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1C12B8-9A9A-438A-BDAA-F5FEBC3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  <a:ea typeface="Cambria" pitchFamily="18" charset="0"/>
              </a:rPr>
              <a:t>1. Создайте учётную запись на https://github.com. </a:t>
            </a:r>
          </a:p>
          <a:p>
            <a:r>
              <a:rPr lang="ru-RU" dirty="0">
                <a:latin typeface="Cambria" pitchFamily="18" charset="0"/>
                <a:ea typeface="Cambria" pitchFamily="18" charset="0"/>
              </a:rPr>
              <a:t>2. Заполните основные данные на https://github.com.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B9A9-F84C-4261-9086-97AAC39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Настройка </a:t>
            </a:r>
            <a:r>
              <a:rPr lang="en-US" sz="4400" dirty="0" err="1"/>
              <a:t>github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1662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B08860-D65E-477D-9FFC-D6FE494B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Создадим локальный </a:t>
            </a:r>
            <a:r>
              <a:rPr lang="ru-RU" sz="2400" dirty="0" err="1">
                <a:latin typeface="Cambria" pitchFamily="18" charset="0"/>
                <a:ea typeface="Cambria" pitchFamily="18" charset="0"/>
              </a:rPr>
              <a:t>репозиторий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. Сначала сделаем предварительную конфигурацию, указав имя и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email 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владельца </a:t>
            </a:r>
            <a:r>
              <a:rPr lang="ru-RU" sz="2400" dirty="0" err="1">
                <a:latin typeface="Cambria" pitchFamily="18" charset="0"/>
                <a:ea typeface="Cambria" pitchFamily="18" charset="0"/>
              </a:rPr>
              <a:t>репозитория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: </a:t>
            </a:r>
          </a:p>
          <a:p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Команды:</a:t>
            </a:r>
          </a:p>
          <a:p>
            <a:pPr>
              <a:buNone/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--global user.name "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Имя Фамилия" </a:t>
            </a:r>
          </a:p>
          <a:p>
            <a:pPr>
              <a:buNone/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user.email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"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work@mail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"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1AAC4-D9ED-461B-ADAB-70AB106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локальным </a:t>
            </a:r>
            <a:r>
              <a:rPr lang="ru-RU" dirty="0" err="1"/>
              <a:t>репозиторием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9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77666E-332E-488F-955D-41D39393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Настройте верификацию и подписание </a:t>
            </a:r>
            <a:r>
              <a:rPr lang="ru-RU" sz="2400" dirty="0" err="1">
                <a:latin typeface="Cambria" pitchFamily="18" charset="0"/>
                <a:ea typeface="Cambria" pitchFamily="18" charset="0"/>
              </a:rPr>
              <a:t>коммитов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 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Зададим имя начальной ветки (будем называть её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master): 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init.defaultBranch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master 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Параметр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autocrlf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core.autocrlf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input 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Параметр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safecrlf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core.safecrlf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warn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580F3-42D1-445A-B3B1-C604474A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6079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75EA96-D376-4F46-B193-32713BD8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dirty="0">
                <a:latin typeface="Cambria" pitchFamily="18" charset="0"/>
                <a:ea typeface="Cambria" pitchFamily="18" charset="0"/>
              </a:rPr>
              <a:t>Создайте ключи 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ssh</a:t>
            </a:r>
            <a:r>
              <a:rPr lang="ru-RU" sz="2400" b="1" dirty="0">
                <a:latin typeface="Cambria" pitchFamily="18" charset="0"/>
                <a:ea typeface="Cambria" pitchFamily="18" charset="0"/>
              </a:rPr>
              <a:t>:</a:t>
            </a:r>
            <a:endParaRPr lang="en-US" sz="2400" b="1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по алгоритму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rsa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с </a:t>
            </a:r>
            <a:r>
              <a:rPr lang="ru-RU" sz="2400" dirty="0" err="1">
                <a:latin typeface="Cambria" pitchFamily="18" charset="0"/>
                <a:ea typeface="Cambria" pitchFamily="18" charset="0"/>
              </a:rPr>
              <a:t>ключём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 размером 4096 бит: 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ssh-keygen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-t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rsa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-b 4096 </a:t>
            </a:r>
          </a:p>
          <a:p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ru-RU" sz="2400" dirty="0">
                <a:latin typeface="Cambria" pitchFamily="18" charset="0"/>
                <a:ea typeface="Cambria" pitchFamily="18" charset="0"/>
              </a:rPr>
              <a:t>по алгоритму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ed25519: </a:t>
            </a: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ssh-keygen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-t ed25519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ru-RU" sz="2400" b="1" dirty="0">
                <a:latin typeface="Cambria" pitchFamily="18" charset="0"/>
                <a:ea typeface="Cambria" pitchFamily="18" charset="0"/>
              </a:rPr>
              <a:t>Создайте ключи 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pgp</a:t>
            </a:r>
            <a:endParaRPr lang="ru-RU" sz="2400" b="1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Генерируем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ключ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: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gpg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--full-generate-key</a:t>
            </a:r>
            <a:endParaRPr lang="ru-RU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CB9FE-F15A-4308-BB8F-C22084D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ключей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pgp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74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Выводим список ключей и копируем отпечаток приватного ключа: </a:t>
            </a: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gpg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--list-secret-keys --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keyid</a:t>
            </a:r>
            <a:r>
              <a:rPr lang="en-US" dirty="0">
                <a:latin typeface="Cambria" pitchFamily="18" charset="0"/>
                <a:ea typeface="Cambria" pitchFamily="18" charset="0"/>
              </a:rPr>
              <a:t>-format LONG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itchFamily="18" charset="0"/>
                <a:ea typeface="Cambria" pitchFamily="18" charset="0"/>
              </a:rPr>
              <a:t>C</a:t>
            </a:r>
            <a:r>
              <a:rPr lang="ru-RU" dirty="0">
                <a:latin typeface="Cambria" pitchFamily="18" charset="0"/>
                <a:ea typeface="Cambria" pitchFamily="18" charset="0"/>
              </a:rPr>
              <a:t>копируйте ваш сгенерированный </a:t>
            </a:r>
            <a:r>
              <a:rPr lang="en-US" dirty="0">
                <a:latin typeface="Cambria" pitchFamily="18" charset="0"/>
                <a:ea typeface="Cambria" pitchFamily="18" charset="0"/>
              </a:rPr>
              <a:t>PGP </a:t>
            </a:r>
            <a:r>
              <a:rPr lang="ru-RU" dirty="0">
                <a:latin typeface="Cambria" pitchFamily="18" charset="0"/>
                <a:ea typeface="Cambria" pitchFamily="18" charset="0"/>
              </a:rPr>
              <a:t>ключ в буфер обмена:</a:t>
            </a:r>
          </a:p>
          <a:p>
            <a:pPr>
              <a:buNone/>
            </a:pPr>
            <a:r>
              <a:rPr lang="ru-RU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gpg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--armor --export |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xclip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sel</a:t>
            </a:r>
            <a:r>
              <a:rPr lang="en-US" dirty="0">
                <a:latin typeface="Cambria" pitchFamily="18" charset="0"/>
                <a:ea typeface="Cambria" pitchFamily="18" charset="0"/>
              </a:rPr>
              <a:t> clip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Перейдите в настройки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GitHub</a:t>
            </a:r>
            <a:r>
              <a:rPr lang="ru-RU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>
                <a:latin typeface="Cambria" pitchFamily="18" charset="0"/>
                <a:ea typeface="Cambria" pitchFamily="18" charset="0"/>
              </a:rPr>
              <a:t>(https://github.com/settings/keys), </a:t>
            </a:r>
            <a:r>
              <a:rPr lang="ru-RU" dirty="0">
                <a:latin typeface="Cambria" pitchFamily="18" charset="0"/>
                <a:ea typeface="Cambria" pitchFamily="18" charset="0"/>
              </a:rPr>
              <a:t>нажмите на кнопку </a:t>
            </a:r>
            <a:r>
              <a:rPr lang="en-US" dirty="0">
                <a:latin typeface="Cambria" pitchFamily="18" charset="0"/>
                <a:ea typeface="Cambria" pitchFamily="18" charset="0"/>
              </a:rPr>
              <a:t>New GPG key </a:t>
            </a:r>
            <a:r>
              <a:rPr lang="ru-RU" dirty="0">
                <a:latin typeface="Cambria" pitchFamily="18" charset="0"/>
                <a:ea typeface="Cambria" pitchFamily="18" charset="0"/>
              </a:rPr>
              <a:t>и вставьте полученный ключ в поле ввода.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PGP ключа в </a:t>
            </a:r>
            <a:r>
              <a:rPr lang="ru-RU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36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7487-0384-4C05-92A5-52BA99B4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>
                <a:latin typeface="Cambria" pitchFamily="18" charset="0"/>
                <a:ea typeface="Cambria" pitchFamily="18" charset="0"/>
              </a:rPr>
              <a:t>Используя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введёный</a:t>
            </a:r>
            <a:r>
              <a:rPr lang="ru-RU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>
                <a:latin typeface="Cambria" pitchFamily="18" charset="0"/>
                <a:ea typeface="Cambria" pitchFamily="18" charset="0"/>
              </a:rPr>
              <a:t>email, </a:t>
            </a:r>
            <a:r>
              <a:rPr lang="ru-RU" dirty="0">
                <a:latin typeface="Cambria" pitchFamily="18" charset="0"/>
                <a:ea typeface="Cambria" pitchFamily="18" charset="0"/>
              </a:rPr>
              <a:t>укажите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>
                <a:latin typeface="Cambria" pitchFamily="18" charset="0"/>
                <a:ea typeface="Cambria" pitchFamily="18" charset="0"/>
              </a:rPr>
              <a:t>применять его при подписи </a:t>
            </a:r>
            <a:r>
              <a:rPr lang="ru-RU" dirty="0" err="1">
                <a:latin typeface="Cambria" pitchFamily="18" charset="0"/>
                <a:ea typeface="Cambria" pitchFamily="18" charset="0"/>
              </a:rPr>
              <a:t>коммитов</a:t>
            </a:r>
            <a:r>
              <a:rPr lang="ru-RU" dirty="0">
                <a:latin typeface="Cambria" pitchFamily="18" charset="0"/>
                <a:ea typeface="Cambria" pitchFamily="18" charset="0"/>
              </a:rPr>
              <a:t>: </a:t>
            </a:r>
          </a:p>
          <a:p>
            <a:pPr>
              <a:buFont typeface="Wingdings" pitchFamily="2" charset="2"/>
              <a:buChar char="Ø"/>
            </a:pP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user.signingkey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commit.gpgsign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true </a:t>
            </a:r>
            <a:endParaRPr lang="ru-RU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git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config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--global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gpg.program</a:t>
            </a:r>
            <a:r>
              <a:rPr lang="en-US" dirty="0">
                <a:latin typeface="Cambria" pitchFamily="18" charset="0"/>
                <a:ea typeface="Cambria" pitchFamily="18" charset="0"/>
              </a:rPr>
              <a:t> $(which gpg2) </a:t>
            </a:r>
            <a:endParaRPr lang="ru-RU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F2F5-9440-40BA-ABB5-B7D8F381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автоматических подписей </a:t>
            </a:r>
            <a:r>
              <a:rPr lang="ru-RU" dirty="0" err="1"/>
              <a:t>коммитов</a:t>
            </a:r>
            <a:r>
              <a:rPr lang="ru-RU" dirty="0"/>
              <a:t> </a:t>
            </a:r>
            <a:r>
              <a:rPr lang="ru-RU" dirty="0" err="1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36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1187</TotalTime>
  <Words>517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Cambria</vt:lpstr>
      <vt:lpstr>Lucida Sans Unicode</vt:lpstr>
      <vt:lpstr>Verdana</vt:lpstr>
      <vt:lpstr>Wingdings</vt:lpstr>
      <vt:lpstr>Wingdings 2</vt:lpstr>
      <vt:lpstr>Wingdings 3</vt:lpstr>
      <vt:lpstr>Открытая</vt:lpstr>
      <vt:lpstr>Лабораторная работа 2</vt:lpstr>
      <vt:lpstr>Цель работы</vt:lpstr>
      <vt:lpstr>Указания к лабораторной работе</vt:lpstr>
      <vt:lpstr>Настройка github</vt:lpstr>
      <vt:lpstr>Работа с локальным репозиторием</vt:lpstr>
      <vt:lpstr>Последовательность выполнения работы</vt:lpstr>
      <vt:lpstr>Создание ключей ssh и pgp</vt:lpstr>
      <vt:lpstr>Добавление PGP ключа в GitHub</vt:lpstr>
      <vt:lpstr>Настройка автоматических подписей коммитов git</vt:lpstr>
      <vt:lpstr>Сознание репозитория курса на основе шаблона</vt:lpstr>
      <vt:lpstr>Настройка каталога курса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Марина Малашенко</dc:creator>
  <cp:lastModifiedBy>Максим Куденко</cp:lastModifiedBy>
  <cp:revision>13</cp:revision>
  <dcterms:created xsi:type="dcterms:W3CDTF">2021-04-30T21:20:18Z</dcterms:created>
  <dcterms:modified xsi:type="dcterms:W3CDTF">2022-10-25T09:39:28Z</dcterms:modified>
</cp:coreProperties>
</file>