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11"/>
    <p:restoredTop sz="50000"/>
  </p:normalViewPr>
  <p:slideViewPr>
    <p:cSldViewPr snapToGrid="0" snapToObjects="1">
      <p:cViewPr varScale="1">
        <p:scale>
          <a:sx n="55" d="100"/>
          <a:sy n="55" d="100"/>
        </p:scale>
        <p:origin x="2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DDE03-2B5B-0C4F-97EA-F0EE087F5F63}" type="datetimeFigureOut">
              <a:rPr lang="en-US" smtClean="0"/>
              <a:t>6/9/16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7A7B3-281A-7843-8B9B-037DFD15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3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7A7B3-281A-7843-8B9B-037DFD15B3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72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7A7B3-281A-7843-8B9B-037DFD15B3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74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Search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Бэкэнд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 – это процесс программирования сайта и наполнения его функционалом. Создание ядра сайта, разработка платформы сайта, наполнение его основным функционалом и создание административной зоны – </a:t>
            </a:r>
            <a:r>
              <a:rPr lang="ru-RU" dirty="0" smtClean="0"/>
              <a:t>это </a:t>
            </a:r>
            <a:r>
              <a:rPr lang="ru-RU" dirty="0"/>
              <a:t>и есть </a:t>
            </a:r>
            <a:r>
              <a:rPr lang="ru-RU" dirty="0" err="1"/>
              <a:t>бэкэнд</a:t>
            </a:r>
            <a:r>
              <a:rPr lang="ru-RU" dirty="0"/>
              <a:t> разработка</a:t>
            </a:r>
            <a:r>
              <a:rPr lang="ru-RU" dirty="0" smtClean="0"/>
              <a:t>.</a:t>
            </a:r>
            <a:endParaRPr lang="en-GB" dirty="0" smtClean="0"/>
          </a:p>
          <a:p>
            <a:r>
              <a:rPr lang="ru-RU" dirty="0" err="1"/>
              <a:t>Бэкэнд</a:t>
            </a:r>
            <a:r>
              <a:rPr lang="ru-RU" dirty="0"/>
              <a:t> производит обработку пользовательской информации полученной из </a:t>
            </a:r>
            <a:r>
              <a:rPr lang="ru-RU" dirty="0" err="1"/>
              <a:t>front</a:t>
            </a:r>
            <a:r>
              <a:rPr lang="ru-RU" dirty="0"/>
              <a:t>-офиса, и возвращает </a:t>
            </a:r>
            <a:r>
              <a:rPr lang="ru-RU" dirty="0" err="1"/>
              <a:t>front-end’у</a:t>
            </a:r>
            <a:r>
              <a:rPr lang="ru-RU" dirty="0"/>
              <a:t> результат в понятной ему форме</a:t>
            </a:r>
            <a:r>
              <a:rPr lang="ru-RU" dirty="0" smtClean="0"/>
              <a:t>.</a:t>
            </a:r>
            <a:endParaRPr lang="en-GB" dirty="0" smtClean="0"/>
          </a:p>
          <a:p>
            <a:r>
              <a:rPr lang="ru-RU" dirty="0" err="1"/>
              <a:t>Бэкэнд</a:t>
            </a:r>
            <a:r>
              <a:rPr lang="ru-RU" dirty="0"/>
              <a:t> программирование - это веб программирование, целью которого является реализация серверной стороны сайта, интеграция базы данных и связь ее с пользовательской (</a:t>
            </a:r>
            <a:r>
              <a:rPr lang="ru-RU" dirty="0" err="1"/>
              <a:t>front-end</a:t>
            </a:r>
            <a:r>
              <a:rPr lang="ru-RU" dirty="0"/>
              <a:t>) стороной. Разработка </a:t>
            </a:r>
            <a:r>
              <a:rPr lang="ru-RU" dirty="0" err="1"/>
              <a:t>бэкэнда</a:t>
            </a:r>
            <a:r>
              <a:rPr lang="ru-RU" dirty="0"/>
              <a:t> сайта так же включает настройку и установку на сервер необходимого программного обеспечения.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3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and back-end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Проще говоря, </a:t>
            </a:r>
            <a:r>
              <a:rPr lang="ru-RU" dirty="0" err="1"/>
              <a:t>фронтэнд</a:t>
            </a:r>
            <a:r>
              <a:rPr lang="ru-RU" dirty="0"/>
              <a:t> передает информацию и команды от пользователя в </a:t>
            </a:r>
            <a:r>
              <a:rPr lang="ru-RU" dirty="0" err="1"/>
              <a:t>бэкэнд</a:t>
            </a:r>
            <a:r>
              <a:rPr lang="ru-RU" dirty="0"/>
              <a:t>, а тот в свою очередь производит их обработку. Или если уж совсем просто, то - </a:t>
            </a:r>
            <a:r>
              <a:rPr lang="ru-RU" dirty="0" err="1"/>
              <a:t>Front-end</a:t>
            </a:r>
            <a:r>
              <a:rPr lang="ru-RU" dirty="0"/>
              <a:t> создается для посетителя сайта, а </a:t>
            </a:r>
            <a:r>
              <a:rPr lang="ru-RU" dirty="0" err="1"/>
              <a:t>Back-end</a:t>
            </a:r>
            <a:r>
              <a:rPr lang="ru-RU" dirty="0"/>
              <a:t> для его администратора.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507" y="2193925"/>
            <a:ext cx="3990985" cy="4024313"/>
          </a:xfrm>
        </p:spPr>
      </p:pic>
    </p:spTree>
    <p:extLst>
      <p:ext uri="{BB962C8B-B14F-4D97-AF65-F5344CB8AC3E}">
        <p14:creationId xmlns:p14="http://schemas.microsoft.com/office/powerpoint/2010/main" val="214275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</a:t>
            </a:r>
            <a:r>
              <a:rPr lang="ru-RU" dirty="0" smtClean="0"/>
              <a:t> </a:t>
            </a:r>
            <a:r>
              <a:rPr lang="en-GB" dirty="0" err="1" smtClean="0"/>
              <a:t>django</a:t>
            </a:r>
            <a:r>
              <a:rPr lang="en-GB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b="1" dirty="0"/>
              <a:t>Использование </a:t>
            </a:r>
            <a:r>
              <a:rPr lang="ru-RU" b="1" dirty="0" err="1"/>
              <a:t>Python</a:t>
            </a:r>
            <a:r>
              <a:rPr lang="ru-RU" b="1" dirty="0"/>
              <a:t> в качестве языка программирования.</a:t>
            </a:r>
            <a:r>
              <a:rPr lang="ru-RU" dirty="0"/>
              <a:t> Может это не самый идеальный и быстрый язык программирования, однако он достаточно прост с синтаксической точки зрения, что автоматом дает низкий порог вхождения. Ну и в довесок мы имеем всю его мощь </a:t>
            </a:r>
            <a:r>
              <a:rPr lang="ru-RU" dirty="0" err="1"/>
              <a:t>метапрограммирования</a:t>
            </a:r>
            <a:r>
              <a:rPr lang="ru-RU" dirty="0"/>
              <a:t>, обширную библиотеку классов, хорошую документацию и достаточно компактный и интуитивно понятный синтаксис.</a:t>
            </a:r>
          </a:p>
          <a:p>
            <a:pPr fontAlgn="base"/>
            <a:r>
              <a:rPr lang="ru-RU" b="1" dirty="0"/>
              <a:t>Великолепная документация.</a:t>
            </a:r>
            <a:r>
              <a:rPr lang="ru-RU" dirty="0"/>
              <a:t> Более качественной документации </a:t>
            </a:r>
            <a:r>
              <a:rPr lang="ru-RU" dirty="0" smtClean="0"/>
              <a:t>мы не встречали </a:t>
            </a:r>
            <a:r>
              <a:rPr lang="ru-RU" dirty="0"/>
              <a:t>в своей работе — множество примеров, объяснений, и самое главное — открытый исходный код, который очень хорошо написан.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ru-RU" b="1" dirty="0"/>
              <a:t>Автоматически генерируемая </a:t>
            </a:r>
            <a:r>
              <a:rPr lang="ru-RU" b="1" dirty="0" err="1"/>
              <a:t>админка</a:t>
            </a:r>
            <a:r>
              <a:rPr lang="ru-RU" b="1" dirty="0"/>
              <a:t>.</a:t>
            </a:r>
            <a:r>
              <a:rPr lang="ru-RU" dirty="0"/>
              <a:t> Это одна из уникальных </a:t>
            </a:r>
            <a:r>
              <a:rPr lang="ru-RU" dirty="0" err="1"/>
              <a:t>фич</a:t>
            </a:r>
            <a:r>
              <a:rPr lang="ru-RU" dirty="0"/>
              <a:t> </a:t>
            </a:r>
            <a:r>
              <a:rPr lang="ru-RU" dirty="0" err="1"/>
              <a:t>Django</a:t>
            </a:r>
            <a:r>
              <a:rPr lang="ru-RU" dirty="0"/>
              <a:t>, у которой практически нет аналогов. Помимо того, что данная функциональность позволяет значительно сократить время на написание нужного </a:t>
            </a:r>
            <a:r>
              <a:rPr lang="ru-RU" dirty="0" err="1"/>
              <a:t>админского</a:t>
            </a:r>
            <a:r>
              <a:rPr lang="ru-RU" dirty="0"/>
              <a:t> интерфейса, она еще и дает возможность клиентам сразу начать работать с сайтом еще на начальных этапах его разработки! Фактически, достаточно набросать нужные модели, и можно сразу показывать сайт клиенту, и уже интерактивно с ним обсуждать бизнес-логику, не отвлекаясь на дизайн.</a:t>
            </a:r>
          </a:p>
          <a:p>
            <a:pPr fontAlgn="base"/>
            <a:r>
              <a:rPr lang="ru-RU" b="1" dirty="0"/>
              <a:t>Поддержка MTV (</a:t>
            </a:r>
            <a:r>
              <a:rPr lang="ru-RU" b="1" dirty="0" err="1"/>
              <a:t>Model-Template-View</a:t>
            </a:r>
            <a:r>
              <a:rPr lang="ru-RU" b="1" dirty="0"/>
              <a:t>).</a:t>
            </a:r>
            <a:r>
              <a:rPr lang="ru-RU" dirty="0"/>
              <a:t> Данный паттерн проектирования очень близок к классическому MVC, и самое главное, что он позволяет — это хорошо отделять бизнес-логику от дизайна. Причем, несмотря на то, что многие возмущаются </a:t>
            </a:r>
            <a:r>
              <a:rPr lang="ru-RU" dirty="0" err="1"/>
              <a:t>небогатством</a:t>
            </a:r>
            <a:r>
              <a:rPr lang="ru-RU" dirty="0"/>
              <a:t> функциональных возможностей шаблонов </a:t>
            </a:r>
            <a:r>
              <a:rPr lang="ru-RU" dirty="0" err="1"/>
              <a:t>Django</a:t>
            </a:r>
            <a:r>
              <a:rPr lang="ru-RU" dirty="0"/>
              <a:t>, я наоборот считаю этот «недостаток» плюсом — программист имеет меньше соблазна залепить всю логику в шаблоны, чтобы потом разбираться со спагетти-проектом.</a:t>
            </a:r>
          </a:p>
          <a:p>
            <a:pPr fontAlgn="base"/>
            <a:r>
              <a:rPr lang="ru-RU" b="1" dirty="0"/>
              <a:t>Высокая скорость работы.</a:t>
            </a:r>
            <a:r>
              <a:rPr lang="ru-RU" dirty="0"/>
              <a:t> Несмотря на то, что </a:t>
            </a:r>
            <a:r>
              <a:rPr lang="ru-RU" dirty="0" err="1"/>
              <a:t>Python</a:t>
            </a:r>
            <a:r>
              <a:rPr lang="ru-RU" dirty="0"/>
              <a:t> не блещет скоростью, в целом </a:t>
            </a:r>
            <a:r>
              <a:rPr lang="ru-RU" dirty="0" err="1"/>
              <a:t>Django</a:t>
            </a:r>
            <a:r>
              <a:rPr lang="ru-RU" dirty="0"/>
              <a:t> работает достаточно быстро. Он может выдерживать высокую нагрузку, плюс имеет встроенные возможности кэширования и распределения нагрузки. Причем для того, чтобы писать на нем очень мощные сайты, не нужно иметь особо высокую квалификацию, не нужно быть гуру, и штудировать кучу форумов и других ресурсов.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0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/>
              <a:t>Разработка сайтов по системе </a:t>
            </a:r>
            <a:r>
              <a:rPr lang="ru-RU" dirty="0" err="1"/>
              <a:t>front-end</a:t>
            </a:r>
            <a:r>
              <a:rPr lang="ru-RU" dirty="0"/>
              <a:t> и </a:t>
            </a:r>
            <a:r>
              <a:rPr lang="ru-RU" dirty="0" err="1"/>
              <a:t>back-end</a:t>
            </a:r>
            <a:r>
              <a:rPr lang="ru-RU" dirty="0"/>
              <a:t> подразумевает иерархическое разделение процесса создания ресурса на две части, на разработку пользовательского </a:t>
            </a:r>
            <a:r>
              <a:rPr lang="ru-RU" dirty="0" err="1"/>
              <a:t>интерфеса</a:t>
            </a:r>
            <a:r>
              <a:rPr lang="ru-RU" dirty="0"/>
              <a:t> –(</a:t>
            </a:r>
            <a:r>
              <a:rPr lang="ru-RU" dirty="0" err="1"/>
              <a:t>фронтэнда</a:t>
            </a:r>
            <a:r>
              <a:rPr lang="ru-RU" dirty="0"/>
              <a:t>) и его программно-административной части (</a:t>
            </a:r>
            <a:r>
              <a:rPr lang="ru-RU" dirty="0" err="1"/>
              <a:t>бэкэнда</a:t>
            </a:r>
            <a:r>
              <a:rPr lang="ru-RU" dirty="0"/>
              <a:t>).</a:t>
            </a:r>
          </a:p>
          <a:p>
            <a:pPr fontAlgn="base"/>
            <a:r>
              <a:rPr lang="ru-RU" dirty="0" err="1"/>
              <a:t>Front-end</a:t>
            </a:r>
            <a:r>
              <a:rPr lang="ru-RU" dirty="0"/>
              <a:t> разработка – это работа по созданию публичной части сайта, с которой непосредственно контактирует пользователь и функционала который обычно обыгрывается на клиентской стороне (в браузере).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82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 аспектам </a:t>
            </a:r>
            <a:r>
              <a:rPr lang="ru-RU" dirty="0" err="1"/>
              <a:t>фронтэнд</a:t>
            </a:r>
            <a:r>
              <a:rPr lang="ru-RU" dirty="0"/>
              <a:t> разработки можно отнести создание дизайн-макета сайта, верстку сайтов и шаблонов для CMS, а также привязку к пользовательскому интерфейсу специальных скриптов, отвечающих за визуализацию и </a:t>
            </a:r>
            <a:r>
              <a:rPr lang="ru-RU" dirty="0" err="1"/>
              <a:t>web</a:t>
            </a:r>
            <a:r>
              <a:rPr lang="ru-RU" dirty="0"/>
              <a:t>-анимацию</a:t>
            </a:r>
            <a:r>
              <a:rPr lang="ru-RU" dirty="0" smtClean="0"/>
              <a:t>.</a:t>
            </a:r>
            <a:endParaRPr lang="en-GB" dirty="0" smtClean="0"/>
          </a:p>
          <a:p>
            <a:r>
              <a:rPr lang="ru-RU" dirty="0" err="1"/>
              <a:t>Фронтэнд</a:t>
            </a:r>
            <a:r>
              <a:rPr lang="ru-RU" dirty="0"/>
              <a:t> составляющая часть сайта отвечает за вывод определенной информации пользователю ресурса и по факту совершения, им, каких либо действий на сайте, интерпретацию ее в вид понятный программам, относящимся к </a:t>
            </a:r>
            <a:r>
              <a:rPr lang="ru-RU" dirty="0" err="1"/>
              <a:t>бэкэнду</a:t>
            </a:r>
            <a:r>
              <a:rPr lang="ru-RU" dirty="0"/>
              <a:t>.</a:t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ru-RU" dirty="0"/>
              <a:t>При создании пользовательской стороны сайта и формировании </a:t>
            </a:r>
            <a:r>
              <a:rPr lang="ru-RU" dirty="0" err="1"/>
              <a:t>html</a:t>
            </a:r>
            <a:r>
              <a:rPr lang="ru-RU" dirty="0"/>
              <a:t> страницы мы учитываем следующие моменты:</a:t>
            </a:r>
          </a:p>
          <a:p>
            <a:pPr fontAlgn="base"/>
            <a:r>
              <a:rPr lang="ru-RU" dirty="0"/>
              <a:t>Грамотное использование тегов h1, h2 и т.д. в порядке очерёдности.</a:t>
            </a:r>
          </a:p>
          <a:p>
            <a:pPr fontAlgn="base"/>
            <a:r>
              <a:rPr lang="ru-RU" dirty="0"/>
              <a:t>Грамотное использование тега </a:t>
            </a:r>
            <a:r>
              <a:rPr lang="ru-RU" dirty="0" err="1"/>
              <a:t>lang</a:t>
            </a:r>
            <a:r>
              <a:rPr lang="ru-RU" dirty="0"/>
              <a:t>.</a:t>
            </a:r>
          </a:p>
          <a:p>
            <a:pPr fontAlgn="base"/>
            <a:r>
              <a:rPr lang="ru-RU" dirty="0"/>
              <a:t>Реальное заполнение атрибута </a:t>
            </a:r>
            <a:r>
              <a:rPr lang="ru-RU" dirty="0" err="1"/>
              <a:t>alt</a:t>
            </a:r>
            <a:r>
              <a:rPr lang="ru-RU" dirty="0"/>
              <a:t> для картинок. Если на картинке изображен логотип, то “Логотип </a:t>
            </a:r>
            <a:r>
              <a:rPr lang="ru-RU" dirty="0" err="1"/>
              <a:t>копмании</a:t>
            </a:r>
            <a:r>
              <a:rPr lang="ru-RU" dirty="0"/>
              <a:t>”, если человек, то имя человеке. Для значков на английском языке “</a:t>
            </a:r>
            <a:r>
              <a:rPr lang="ru-RU" dirty="0" err="1"/>
              <a:t>Twitter</a:t>
            </a:r>
            <a:r>
              <a:rPr lang="ru-RU" dirty="0"/>
              <a:t> </a:t>
            </a:r>
            <a:r>
              <a:rPr lang="ru-RU" dirty="0" err="1"/>
              <a:t>Icon</a:t>
            </a:r>
            <a:r>
              <a:rPr lang="ru-RU" dirty="0"/>
              <a:t>” и т.д. (не относиться к динамическим изображениям, например, фото новости).</a:t>
            </a:r>
          </a:p>
          <a:p>
            <a:pPr fontAlgn="base"/>
            <a:r>
              <a:rPr lang="ru-RU" dirty="0"/>
              <a:t>Не забываем про </a:t>
            </a:r>
            <a:r>
              <a:rPr lang="ru-RU" dirty="0" err="1"/>
              <a:t>метатеги</a:t>
            </a:r>
            <a:r>
              <a:rPr lang="ru-RU" dirty="0"/>
              <a:t>.</a:t>
            </a:r>
          </a:p>
          <a:p>
            <a:pPr fontAlgn="base"/>
            <a:r>
              <a:rPr lang="ru-RU" dirty="0"/>
              <a:t>Не забываем про </a:t>
            </a:r>
            <a:r>
              <a:rPr lang="ru-RU" dirty="0" err="1"/>
              <a:t>фавиконку</a:t>
            </a:r>
            <a:r>
              <a:rPr lang="ru-RU" dirty="0"/>
              <a:t> (</a:t>
            </a:r>
            <a:r>
              <a:rPr lang="ru-RU" dirty="0" err="1"/>
              <a:t>favicon</a:t>
            </a:r>
            <a:r>
              <a:rPr lang="ru-RU" dirty="0"/>
              <a:t>).</a:t>
            </a:r>
          </a:p>
          <a:p>
            <a:pPr fontAlgn="base"/>
            <a:r>
              <a:rPr lang="ru-RU" dirty="0"/>
              <a:t>Там где предполагается ссылка, должна быть прописана ссылка.</a:t>
            </a:r>
          </a:p>
          <a:p>
            <a:pPr fontAlgn="base"/>
            <a:r>
              <a:rPr lang="ru-RU" dirty="0"/>
              <a:t>Для контактов использовать атрибуты </a:t>
            </a:r>
            <a:r>
              <a:rPr lang="ru-RU" dirty="0" err="1"/>
              <a:t>skype</a:t>
            </a:r>
            <a:r>
              <a:rPr lang="ru-RU" dirty="0"/>
              <a:t>, </a:t>
            </a:r>
            <a:r>
              <a:rPr lang="ru-RU" dirty="0" err="1"/>
              <a:t>tel</a:t>
            </a:r>
            <a:r>
              <a:rPr lang="ru-RU" dirty="0"/>
              <a:t> и </a:t>
            </a:r>
            <a:r>
              <a:rPr lang="ru-RU" dirty="0" err="1"/>
              <a:t>mailto</a:t>
            </a:r>
            <a:r>
              <a:rPr lang="ru-RU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ru-RU" dirty="0"/>
              <a:t>Ссылки на внешние страницы должны открываться в новом окне.</a:t>
            </a:r>
          </a:p>
          <a:p>
            <a:pPr fontAlgn="base"/>
            <a:r>
              <a:rPr lang="ru-RU" dirty="0"/>
              <a:t>Каждая ссылка имеет атрибут </a:t>
            </a:r>
            <a:r>
              <a:rPr lang="ru-RU" dirty="0" err="1"/>
              <a:t>title</a:t>
            </a:r>
            <a:r>
              <a:rPr lang="ru-RU" dirty="0"/>
              <a:t>.</a:t>
            </a:r>
          </a:p>
          <a:p>
            <a:pPr fontAlgn="base"/>
            <a:r>
              <a:rPr lang="ru-RU" dirty="0"/>
              <a:t>Код хорошо прокомментирован.</a:t>
            </a:r>
          </a:p>
          <a:p>
            <a:pPr fontAlgn="base"/>
            <a:r>
              <a:rPr lang="ru-RU" dirty="0"/>
              <a:t>Оптимизация изображений для Интернета.</a:t>
            </a:r>
          </a:p>
          <a:p>
            <a:pPr fontAlgn="base"/>
            <a:r>
              <a:rPr lang="ru-RU" dirty="0"/>
              <a:t>Использование мобильных версий картинок, там где это необходимо.</a:t>
            </a:r>
          </a:p>
          <a:p>
            <a:pPr fontAlgn="base"/>
            <a:r>
              <a:rPr lang="ru-RU" dirty="0"/>
              <a:t>HTML, CSS и JS файлы должны иметь параллельно с основной (рабочей) и сжатую версию для последующего запуска сайта на хостинге.</a:t>
            </a:r>
          </a:p>
          <a:p>
            <a:pPr fontAlgn="base"/>
            <a:r>
              <a:rPr lang="ru-RU" dirty="0"/>
              <a:t>Все стили и скрипты </a:t>
            </a:r>
            <a:r>
              <a:rPr lang="ru-RU" dirty="0" err="1"/>
              <a:t>вынесенны</a:t>
            </a:r>
            <a:r>
              <a:rPr lang="ru-RU" dirty="0"/>
              <a:t> в отдельные файлы.</a:t>
            </a:r>
          </a:p>
          <a:p>
            <a:pPr fontAlgn="base"/>
            <a:r>
              <a:rPr lang="ru-RU" dirty="0"/>
              <a:t>Размеры всех картинок заданы средствами CSS.</a:t>
            </a:r>
          </a:p>
          <a:p>
            <a:pPr fontAlgn="base"/>
            <a:r>
              <a:rPr lang="ru-RU" dirty="0"/>
              <a:t>Использовать слайдеры, карусели и галереи </a:t>
            </a:r>
            <a:r>
              <a:rPr lang="ru-RU" dirty="0" err="1"/>
              <a:t>адаптированны</a:t>
            </a:r>
            <a:r>
              <a:rPr lang="ru-RU" dirty="0"/>
              <a:t> для мобильных устройств.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7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/>
              <a:t>Всплывающие окна </a:t>
            </a:r>
            <a:r>
              <a:rPr lang="ru-RU" dirty="0" err="1"/>
              <a:t>адаптированны</a:t>
            </a:r>
            <a:r>
              <a:rPr lang="ru-RU" dirty="0"/>
              <a:t> для мобильных устройств.</a:t>
            </a:r>
          </a:p>
          <a:p>
            <a:pPr fontAlgn="base"/>
            <a:r>
              <a:rPr lang="ru-RU" dirty="0"/>
              <a:t>Переименование файлов в случае использования кеширования.</a:t>
            </a:r>
          </a:p>
          <a:p>
            <a:pPr fontAlgn="base"/>
            <a:r>
              <a:rPr lang="ru-RU" dirty="0"/>
              <a:t>Подсветка (</a:t>
            </a:r>
            <a:r>
              <a:rPr lang="ru-RU" dirty="0" err="1"/>
              <a:t>hover</a:t>
            </a:r>
            <a:r>
              <a:rPr lang="ru-RU" dirty="0"/>
              <a:t>, </a:t>
            </a:r>
            <a:r>
              <a:rPr lang="ru-RU" dirty="0" err="1"/>
              <a:t>active</a:t>
            </a:r>
            <a:r>
              <a:rPr lang="ru-RU" dirty="0"/>
              <a:t>, </a:t>
            </a:r>
            <a:r>
              <a:rPr lang="ru-RU" dirty="0" err="1"/>
              <a:t>visited</a:t>
            </a:r>
            <a:r>
              <a:rPr lang="ru-RU" dirty="0"/>
              <a:t>) для ссылок.</a:t>
            </a:r>
          </a:p>
          <a:p>
            <a:pPr fontAlgn="base"/>
            <a:r>
              <a:rPr lang="ru-RU" dirty="0"/>
              <a:t>Подсветка (</a:t>
            </a:r>
            <a:r>
              <a:rPr lang="ru-RU" dirty="0" err="1"/>
              <a:t>hover</a:t>
            </a:r>
            <a:r>
              <a:rPr lang="ru-RU" dirty="0"/>
              <a:t>, </a:t>
            </a:r>
            <a:r>
              <a:rPr lang="ru-RU" dirty="0" err="1"/>
              <a:t>active</a:t>
            </a:r>
            <a:r>
              <a:rPr lang="ru-RU" dirty="0"/>
              <a:t>) для кнопок и полей в формах.</a:t>
            </a:r>
          </a:p>
          <a:p>
            <a:pPr fontAlgn="base"/>
            <a:r>
              <a:rPr lang="ru-RU" dirty="0"/>
              <a:t>Прижатый подвал при малом кол-ве контента на странице.</a:t>
            </a:r>
          </a:p>
          <a:p>
            <a:pPr fontAlgn="base"/>
            <a:r>
              <a:rPr lang="ru-RU" dirty="0"/>
              <a:t>Отсутствие </a:t>
            </a:r>
            <a:r>
              <a:rPr lang="ru-RU" dirty="0" err="1"/>
              <a:t>outline</a:t>
            </a:r>
            <a:r>
              <a:rPr lang="ru-RU" dirty="0"/>
              <a:t> у кнопок.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1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261</TotalTime>
  <Words>334</Words>
  <Application>Microsoft Macintosh PowerPoint</Application>
  <PresentationFormat>Widescreen</PresentationFormat>
  <Paragraphs>50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Century Gothic</vt:lpstr>
      <vt:lpstr>Arial</vt:lpstr>
      <vt:lpstr>Vapor Trail</vt:lpstr>
      <vt:lpstr>Lab 3</vt:lpstr>
      <vt:lpstr>django</vt:lpstr>
      <vt:lpstr>why django?</vt:lpstr>
      <vt:lpstr> advantages</vt:lpstr>
      <vt:lpstr>development</vt:lpstr>
      <vt:lpstr>development</vt:lpstr>
      <vt:lpstr>Front-end</vt:lpstr>
      <vt:lpstr>Front-end</vt:lpstr>
      <vt:lpstr>Front-end</vt:lpstr>
      <vt:lpstr>Back-end</vt:lpstr>
      <vt:lpstr>Front-end and back-end 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</dc:title>
  <dc:creator>Microsoft Office User</dc:creator>
  <cp:lastModifiedBy>Microsoft Office User</cp:lastModifiedBy>
  <cp:revision>3</cp:revision>
  <dcterms:created xsi:type="dcterms:W3CDTF">2016-06-09T12:52:14Z</dcterms:created>
  <dcterms:modified xsi:type="dcterms:W3CDTF">2016-06-09T17:14:01Z</dcterms:modified>
</cp:coreProperties>
</file>