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60" r:id="rId3"/>
    <p:sldId id="272" r:id="rId4"/>
    <p:sldId id="257" r:id="rId5"/>
    <p:sldId id="259" r:id="rId6"/>
    <p:sldId id="273" r:id="rId7"/>
    <p:sldId id="263" r:id="rId8"/>
    <p:sldId id="258" r:id="rId9"/>
    <p:sldId id="261" r:id="rId10"/>
    <p:sldId id="281" r:id="rId11"/>
    <p:sldId id="274" r:id="rId12"/>
    <p:sldId id="279" r:id="rId13"/>
    <p:sldId id="262" r:id="rId14"/>
    <p:sldId id="268" r:id="rId15"/>
    <p:sldId id="265" r:id="rId16"/>
    <p:sldId id="267" r:id="rId17"/>
    <p:sldId id="266" r:id="rId18"/>
    <p:sldId id="270" r:id="rId19"/>
    <p:sldId id="277" r:id="rId20"/>
    <p:sldId id="278" r:id="rId21"/>
    <p:sldId id="276" r:id="rId22"/>
    <p:sldId id="280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035" autoAdjust="0"/>
  </p:normalViewPr>
  <p:slideViewPr>
    <p:cSldViewPr>
      <p:cViewPr varScale="1">
        <p:scale>
          <a:sx n="78" d="100"/>
          <a:sy n="78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77270-8C96-4DE2-803A-628652782846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7406D-9D75-4933-894A-4558A01278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Statically typed, with inference</a:t>
            </a:r>
          </a:p>
          <a:p>
            <a:endParaRPr lang="en-US" dirty="0" smtClean="0"/>
          </a:p>
          <a:p>
            <a:r>
              <a:rPr lang="en-US" dirty="0" smtClean="0"/>
              <a:t>Immutable values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406D-9D75-4933-894A-4558A01278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5F3398-698A-408C-B80E-B737D6FE7566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1C7BE65-4C8D-4B5B-A2F3-30B866B087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the…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language you can brag about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1"/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rec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fib n =</a:t>
            </a: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n &lt; 2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then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    n</a:t>
            </a: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    (fib (n - 1)) + </a:t>
            </a: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    (fib (n - 2))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 anchorCtr="1"/>
          <a:lstStyle/>
          <a:p>
            <a:r>
              <a:rPr lang="en-US" dirty="0" smtClean="0"/>
              <a:t>Explicitly recursive</a:t>
            </a:r>
          </a:p>
          <a:p>
            <a:r>
              <a:rPr lang="en-US" dirty="0" smtClean="0"/>
              <a:t>Tail recursion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305800" cy="4623816"/>
          </a:xfrm>
        </p:spPr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name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= string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number = 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int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date = 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System.DateTime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meeting =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    | Personal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of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name  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* date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    | Phone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of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number * date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review = Personal(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Jasmine"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,System.DateTime.Now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call =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Phone(8675309, 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System.DateTime.Now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305800" cy="4623816"/>
          </a:xfrm>
        </p:spPr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latin typeface="Consolas" pitchFamily="49" charset="0"/>
                <a:ea typeface="Calibri"/>
                <a:cs typeface="Times New Roman"/>
              </a:rPr>
              <a:t>what_to_do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(m : meeting) =</a:t>
            </a: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match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with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| Personal(</a:t>
            </a:r>
            <a:r>
              <a:rPr lang="en-US" sz="2000" dirty="0" err="1" smtClean="0">
                <a:latin typeface="Consolas" pitchFamily="49" charset="0"/>
                <a:ea typeface="Calibri"/>
                <a:cs typeface="Times New Roman"/>
              </a:rPr>
              <a:t>name,date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2000" dirty="0" err="1" smtClean="0">
                <a:latin typeface="Consolas" pitchFamily="49" charset="0"/>
                <a:ea typeface="Calibri"/>
                <a:cs typeface="Times New Roman"/>
              </a:rPr>
              <a:t>printfn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"Meeting with %s at %A"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name date</a:t>
            </a: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| Phone(phone, date)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2000" dirty="0" err="1" smtClean="0">
                <a:latin typeface="Consolas" pitchFamily="49" charset="0"/>
                <a:ea typeface="Calibri"/>
                <a:cs typeface="Times New Roman"/>
              </a:rPr>
              <a:t>printfn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"Call %A at %A"</a:t>
            </a:r>
            <a:r>
              <a:rPr lang="en-US" sz="2000" dirty="0" smtClean="0">
                <a:latin typeface="Consolas" pitchFamily="49" charset="0"/>
                <a:ea typeface="Calibri"/>
                <a:cs typeface="Times New Roman"/>
              </a:rPr>
              <a:t> phone date</a:t>
            </a:r>
          </a:p>
          <a:p>
            <a:pPr marL="0">
              <a:lnSpc>
                <a:spcPct val="115000"/>
              </a:lnSpc>
              <a:buNone/>
            </a:pP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“Unit” 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u = ()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unit</a:t>
            </a:r>
          </a:p>
          <a:p>
            <a:pPr marL="0">
              <a:lnSpc>
                <a:spcPct val="115000"/>
              </a:lnSpc>
              <a:buNone/>
            </a:pPr>
            <a:endParaRPr lang="en-US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now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() = 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DateTime.Now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unit -&gt;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DateTime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dirty="0" smtClean="0"/>
              <a:t>Much like “void”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“fun” in functional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r>
              <a:rPr lang="en-US" dirty="0" smtClean="0"/>
              <a:t>Functions are basic units of  a program</a:t>
            </a:r>
          </a:p>
          <a:p>
            <a:r>
              <a:rPr lang="en-US" dirty="0" smtClean="0"/>
              <a:t>We can mix them up in interesting ways</a:t>
            </a:r>
          </a:p>
          <a:p>
            <a:pPr lvl="1"/>
            <a:r>
              <a:rPr lang="en-US" dirty="0" smtClean="0"/>
              <a:t>Less OO design patterns!</a:t>
            </a:r>
          </a:p>
          <a:p>
            <a:r>
              <a:rPr lang="en-US" dirty="0" smtClean="0"/>
              <a:t>“Cheap” functions are good</a:t>
            </a:r>
          </a:p>
          <a:p>
            <a:pPr lvl="1"/>
            <a:r>
              <a:rPr lang="en-US" dirty="0" smtClean="0"/>
              <a:t>Code is more expressive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function application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1905000"/>
            <a:ext cx="4038600" cy="4623816"/>
          </a:xfrm>
        </p:spPr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add3 = add 3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-&gt;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800600" y="1926336"/>
            <a:ext cx="4038600" cy="4623816"/>
          </a:xfrm>
          <a:prstGeom prst="rect">
            <a:avLst/>
          </a:prstGeom>
        </p:spPr>
        <p:txBody>
          <a:bodyPr vert="horz" lIns="54864" tIns="91440" rtlCol="0" anchor="ctr" anchorCtr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6336"/>
            <a:ext cx="4038600" cy="4623816"/>
          </a:xfrm>
        </p:spPr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add x y = x + y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-&gt;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-&gt;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operator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(|&gt;) x f = f x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'a -&gt; ('a -&gt; 'b) -&gt; 'b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let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even x = x % 2 = 0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//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-&gt;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bool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let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numbers = [1..20]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//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list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let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evens =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   numbers |&gt;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List.filter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even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//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list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List functions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List.map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('a -&gt; 'b) -&gt; 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'a list -&gt; 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'b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list</a:t>
            </a: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[1..10] |&gt; List.map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add3</a:t>
            </a: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[4;5;6;..;13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]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err="1" smtClean="0">
                <a:latin typeface="Consolas" pitchFamily="49" charset="0"/>
                <a:ea typeface="Calibri"/>
                <a:cs typeface="Times New Roman"/>
              </a:rPr>
              <a:t>List.fold_left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('b -&gt; 'a -&gt; 'b) -&gt;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'b -&gt;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'a list -&gt;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'b</a:t>
            </a:r>
            <a:endParaRPr lang="en-US" sz="20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[1..10] |&gt; 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List.fold_left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  (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acc x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acc + x) 0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55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 smtClean="0"/>
              <a:t>2520 is the smallest number that can be divided by each of the numbers from 1 to 10 without any remainder.</a:t>
            </a:r>
          </a:p>
          <a:p>
            <a:r>
              <a:rPr lang="en-US" dirty="0" smtClean="0"/>
              <a:t>What is the smallest number that is </a:t>
            </a:r>
            <a:r>
              <a:rPr lang="en-US" i="1" dirty="0" smtClean="0"/>
              <a:t>evenly divisible</a:t>
            </a:r>
            <a:r>
              <a:rPr lang="en-US" dirty="0" smtClean="0"/>
              <a:t> by all of the numbers from 1 to 20</a:t>
            </a:r>
            <a:r>
              <a:rPr lang="en-US" dirty="0" smtClean="0"/>
              <a:t>?</a:t>
            </a:r>
          </a:p>
          <a:p>
            <a:pPr algn="r">
              <a:buNone/>
            </a:pPr>
            <a:r>
              <a:rPr lang="en-US" b="1" dirty="0" smtClean="0"/>
              <a:t>- Project Euler</a:t>
            </a:r>
            <a:br>
              <a:rPr lang="en-US" b="1" dirty="0" smtClean="0"/>
            </a:br>
            <a:r>
              <a:rPr lang="en-US" b="1" i="1" dirty="0" smtClean="0"/>
              <a:t>projecteuler.net</a:t>
            </a:r>
            <a:endParaRPr lang="en-US" b="1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r>
              <a:rPr lang="en-US" dirty="0" smtClean="0"/>
              <a:t>“Mutable” keyword</a:t>
            </a:r>
          </a:p>
          <a:p>
            <a:pPr lvl="1"/>
            <a:r>
              <a:rPr lang="en-US" dirty="0" smtClean="0"/>
              <a:t>For real variables</a:t>
            </a:r>
          </a:p>
          <a:p>
            <a:r>
              <a:rPr lang="en-US" dirty="0" smtClean="0"/>
              <a:t>There </a:t>
            </a:r>
            <a:r>
              <a:rPr lang="en-US" b="1" dirty="0" smtClean="0"/>
              <a:t>are</a:t>
            </a:r>
            <a:r>
              <a:rPr lang="en-US" dirty="0" smtClean="0"/>
              <a:t> imperative loops</a:t>
            </a:r>
          </a:p>
          <a:p>
            <a:pPr lvl="1"/>
            <a:r>
              <a:rPr lang="en-US" dirty="0" smtClean="0"/>
              <a:t>Try not to use it too much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The new hotness</a:t>
            </a:r>
          </a:p>
          <a:p>
            <a:r>
              <a:rPr lang="en-US" dirty="0" smtClean="0"/>
              <a:t>Next “big” .NET language</a:t>
            </a:r>
          </a:p>
          <a:p>
            <a:pPr lvl="1"/>
            <a:r>
              <a:rPr lang="en-US" dirty="0" smtClean="0"/>
              <a:t>CTP this summer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r>
              <a:rPr lang="en-US" dirty="0" smtClean="0"/>
              <a:t>F# can be OO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Inheritance</a:t>
            </a:r>
          </a:p>
          <a:p>
            <a:r>
              <a:rPr lang="en-US" dirty="0" smtClean="0"/>
              <a:t>Cross language work</a:t>
            </a:r>
          </a:p>
          <a:p>
            <a:pPr lvl="1"/>
            <a:r>
              <a:rPr lang="en-US" dirty="0" smtClean="0"/>
              <a:t>“Hide”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Class!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OrderLine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(n:string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q:int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p:float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 =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mutable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currName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n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mutable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currQuantity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q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mutable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currPrice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p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(name, price)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OrderLine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(name, 1, price)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member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x.Name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with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get()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currName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and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set name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currName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&lt;- name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member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x.SubTotal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with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get() = </a:t>
            </a:r>
            <a:endParaRPr lang="en-US" dirty="0" smtClean="0">
              <a:latin typeface="Consolas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      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Float.of_int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quantity) * price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member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x.OneMore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 = 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currQuantity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&lt;-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currQuantity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+ 1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currQuantity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en-US" b="1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do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functional programming?</a:t>
            </a:r>
          </a:p>
          <a:p>
            <a:pPr lvl="1"/>
            <a:r>
              <a:rPr lang="en-US" dirty="0" smtClean="0"/>
              <a:t>Easy to build incrementally</a:t>
            </a:r>
          </a:p>
          <a:p>
            <a:pPr lvl="1"/>
            <a:r>
              <a:rPr lang="en-US" dirty="0" smtClean="0"/>
              <a:t>Simplified testing</a:t>
            </a:r>
          </a:p>
          <a:p>
            <a:pPr lvl="1"/>
            <a:r>
              <a:rPr lang="en-US" dirty="0" smtClean="0"/>
              <a:t>Concurrency!</a:t>
            </a:r>
          </a:p>
          <a:p>
            <a:r>
              <a:rPr lang="en-US" dirty="0" smtClean="0"/>
              <a:t>Imperative can be good too</a:t>
            </a:r>
          </a:p>
          <a:p>
            <a:pPr lvl="1"/>
            <a:r>
              <a:rPr lang="en-US" dirty="0" smtClean="0"/>
              <a:t>At times, it’s wickedly fast</a:t>
            </a:r>
          </a:p>
          <a:p>
            <a:pPr lvl="1"/>
            <a:r>
              <a:rPr lang="en-US" dirty="0" smtClean="0"/>
              <a:t>It’s what we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Background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r>
              <a:rPr lang="en-US" dirty="0" err="1" smtClean="0"/>
              <a:t>OCaml</a:t>
            </a:r>
            <a:r>
              <a:rPr lang="en-US" dirty="0" smtClean="0"/>
              <a:t> offspring</a:t>
            </a:r>
          </a:p>
          <a:p>
            <a:r>
              <a:rPr lang="en-US" dirty="0" smtClean="0"/>
              <a:t>Created by MS Research</a:t>
            </a:r>
          </a:p>
          <a:p>
            <a:r>
              <a:rPr lang="en-US" dirty="0" smtClean="0"/>
              <a:t>Mixed mode language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Imperative (if you must)</a:t>
            </a:r>
          </a:p>
          <a:p>
            <a:r>
              <a:rPr lang="en-US" dirty="0" smtClean="0"/>
              <a:t>Statically typed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Variables… sort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773936"/>
            <a:ext cx="3733800" cy="4623816"/>
          </a:xfrm>
          <a:noFill/>
        </p:spPr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x = 7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s = 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kurt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pi =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3.142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dirty="0" err="1" smtClean="0"/>
              <a:t>Yay</a:t>
            </a:r>
            <a:r>
              <a:rPr lang="en-US" dirty="0" smtClean="0"/>
              <a:t>! Type inference</a:t>
            </a:r>
          </a:p>
          <a:p>
            <a:r>
              <a:rPr lang="en-US" dirty="0" smtClean="0"/>
              <a:t>...also, immutable</a:t>
            </a:r>
          </a:p>
          <a:p>
            <a:r>
              <a:rPr lang="en-US" dirty="0" smtClean="0"/>
              <a:t>So, really just “values”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cool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l = ['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a';'b';'c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';]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char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list or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list&lt;char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</a:t>
            </a:r>
          </a:p>
          <a:p>
            <a:pPr marL="0">
              <a:lnSpc>
                <a:spcPct val="115000"/>
              </a:lnSpc>
              <a:buNone/>
            </a:pPr>
            <a:endParaRPr lang="en-US" sz="20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digits = [0..9]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list</a:t>
            </a:r>
            <a:endParaRPr lang="en-US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dirty="0" smtClean="0"/>
              <a:t>Singly linked list</a:t>
            </a:r>
          </a:p>
          <a:p>
            <a:r>
              <a:rPr lang="en-US" dirty="0" smtClean="0"/>
              <a:t>Still immutable!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s = {1..10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seq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[1;2;3;...]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en-US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Useful for computing unbounded lists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r>
              <a:rPr lang="en-US" dirty="0" smtClean="0"/>
              <a:t> – cliques for values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me = 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kurt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, 6.0)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string * float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point3d = (0,0,0)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dirty="0" smtClean="0"/>
              <a:t>Typed groups of values</a:t>
            </a:r>
          </a:p>
          <a:p>
            <a:r>
              <a:rPr lang="en-US" dirty="0" smtClean="0"/>
              <a:t>Can “hold” anything</a:t>
            </a:r>
          </a:p>
          <a:p>
            <a:r>
              <a:rPr lang="en-US" dirty="0" smtClean="0"/>
              <a:t>Basically awesome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add x y = x + y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-&gt;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-&gt;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endParaRPr lang="en-US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endParaRPr lang="en-US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ea typeface="Calibri"/>
                <a:cs typeface="Times New Roman"/>
              </a:rPr>
              <a:t> eight = add 3 5</a:t>
            </a:r>
          </a:p>
          <a:p>
            <a:pPr marL="0" lvl="0">
              <a:lnSpc>
                <a:spcPct val="115000"/>
              </a:lnSpc>
              <a:buClr>
                <a:srgbClr val="F0AD00"/>
              </a:buClr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eight = 8</a:t>
            </a:r>
            <a:endParaRPr lang="en-US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dirty="0" smtClean="0"/>
              <a:t>Like any other value</a:t>
            </a:r>
          </a:p>
          <a:p>
            <a:r>
              <a:rPr lang="en-US" dirty="0" smtClean="0"/>
              <a:t>More type inference</a:t>
            </a:r>
          </a:p>
          <a:p>
            <a:r>
              <a:rPr lang="en-US" dirty="0" smtClean="0"/>
              <a:t>Returns last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Type Inference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1">
            <a:normAutofit/>
          </a:bodyPr>
          <a:lstStyle/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group x y =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x,y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'a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-&gt;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'b -&gt; 'a * 'b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dirty="0" smtClean="0"/>
              <a:t>Look ma! Generics!</a:t>
            </a:r>
          </a:p>
          <a:p>
            <a:pPr lvl="1"/>
            <a:r>
              <a:rPr lang="en-US" dirty="0" smtClean="0"/>
              <a:t>Auto-generalization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1210</TotalTime>
  <Words>795</Words>
  <Application>Microsoft Office PowerPoint</Application>
  <PresentationFormat>On-screen Show (4:3)</PresentationFormat>
  <Paragraphs>171</Paragraphs>
  <Slides>23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What the… F#</vt:lpstr>
      <vt:lpstr>Why you should care</vt:lpstr>
      <vt:lpstr>F# Background</vt:lpstr>
      <vt:lpstr>Variables… sort of</vt:lpstr>
      <vt:lpstr>Lists are cool</vt:lpstr>
      <vt:lpstr>Sequences</vt:lpstr>
      <vt:lpstr>Tuples – cliques for values</vt:lpstr>
      <vt:lpstr>Function types</vt:lpstr>
      <vt:lpstr>Even More Type Inference</vt:lpstr>
      <vt:lpstr>Recursive Functions</vt:lpstr>
      <vt:lpstr>Option types</vt:lpstr>
      <vt:lpstr>Pattern Matching</vt:lpstr>
      <vt:lpstr>The “Unit” type</vt:lpstr>
      <vt:lpstr>The “fun” in functional </vt:lpstr>
      <vt:lpstr>Partial function application</vt:lpstr>
      <vt:lpstr>Pipelining operator</vt:lpstr>
      <vt:lpstr>Useful List functions</vt:lpstr>
      <vt:lpstr>Solving a problem</vt:lpstr>
      <vt:lpstr>Imperative Programming</vt:lpstr>
      <vt:lpstr>OO Programming</vt:lpstr>
      <vt:lpstr>Creating a Class!</vt:lpstr>
      <vt:lpstr>When to do what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the… F#</dc:title>
  <dc:creator>Kurt</dc:creator>
  <cp:lastModifiedBy>Kurt</cp:lastModifiedBy>
  <cp:revision>136</cp:revision>
  <dcterms:created xsi:type="dcterms:W3CDTF">2008-04-28T01:59:34Z</dcterms:created>
  <dcterms:modified xsi:type="dcterms:W3CDTF">2008-04-28T22:10:24Z</dcterms:modified>
</cp:coreProperties>
</file>