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58A15-01B6-44AE-8D4E-74688CE068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41788F7-C9F8-4048-96CD-EE4D59304783}">
      <dgm:prSet/>
      <dgm:spPr/>
      <dgm:t>
        <a:bodyPr/>
        <a:lstStyle/>
        <a:p>
          <a:pPr>
            <a:defRPr cap="all"/>
          </a:pPr>
          <a:r>
            <a:rPr lang="en-US"/>
            <a:t>• DSA is the core of effective programming.</a:t>
          </a:r>
        </a:p>
      </dgm:t>
    </dgm:pt>
    <dgm:pt modelId="{38C7843A-7B25-49C9-B41A-7C41C2E960B2}" type="parTrans" cxnId="{F583C9CD-40D5-4985-94CC-7E4752FC1158}">
      <dgm:prSet/>
      <dgm:spPr/>
      <dgm:t>
        <a:bodyPr/>
        <a:lstStyle/>
        <a:p>
          <a:endParaRPr lang="en-US"/>
        </a:p>
      </dgm:t>
    </dgm:pt>
    <dgm:pt modelId="{A61D890B-FB2C-4917-9052-AD676B646663}" type="sibTrans" cxnId="{F583C9CD-40D5-4985-94CC-7E4752FC1158}">
      <dgm:prSet/>
      <dgm:spPr/>
      <dgm:t>
        <a:bodyPr/>
        <a:lstStyle/>
        <a:p>
          <a:endParaRPr lang="en-US"/>
        </a:p>
      </dgm:t>
    </dgm:pt>
    <dgm:pt modelId="{00E97C5D-0776-4B06-A433-5B278845FD4C}">
      <dgm:prSet/>
      <dgm:spPr/>
      <dgm:t>
        <a:bodyPr/>
        <a:lstStyle/>
        <a:p>
          <a:pPr>
            <a:defRPr cap="all"/>
          </a:pPr>
          <a:r>
            <a:rPr lang="en-US"/>
            <a:t>• Data Structures: organize and manage data.</a:t>
          </a:r>
        </a:p>
      </dgm:t>
    </dgm:pt>
    <dgm:pt modelId="{BB58B081-772A-434B-9A3D-F5492716A527}" type="parTrans" cxnId="{110F0BBE-E740-43EB-82A7-07B9A75E2C94}">
      <dgm:prSet/>
      <dgm:spPr/>
      <dgm:t>
        <a:bodyPr/>
        <a:lstStyle/>
        <a:p>
          <a:endParaRPr lang="en-US"/>
        </a:p>
      </dgm:t>
    </dgm:pt>
    <dgm:pt modelId="{8A331FBE-6A52-4DAA-9BFC-4F35ABBD53B5}" type="sibTrans" cxnId="{110F0BBE-E740-43EB-82A7-07B9A75E2C94}">
      <dgm:prSet/>
      <dgm:spPr/>
      <dgm:t>
        <a:bodyPr/>
        <a:lstStyle/>
        <a:p>
          <a:endParaRPr lang="en-US"/>
        </a:p>
      </dgm:t>
    </dgm:pt>
    <dgm:pt modelId="{33124D47-0599-46F2-8714-DE2866765F03}">
      <dgm:prSet/>
      <dgm:spPr/>
      <dgm:t>
        <a:bodyPr/>
        <a:lstStyle/>
        <a:p>
          <a:pPr>
            <a:defRPr cap="all"/>
          </a:pPr>
          <a:r>
            <a:rPr lang="en-US"/>
            <a:t>• Algorithms: define logic to manipulate data.</a:t>
          </a:r>
        </a:p>
      </dgm:t>
    </dgm:pt>
    <dgm:pt modelId="{4CA1B0DE-44D3-4E95-B269-C9112ABC3E17}" type="parTrans" cxnId="{A4ECBAE2-E8DD-46FD-83D9-482811DFCE3C}">
      <dgm:prSet/>
      <dgm:spPr/>
      <dgm:t>
        <a:bodyPr/>
        <a:lstStyle/>
        <a:p>
          <a:endParaRPr lang="en-US"/>
        </a:p>
      </dgm:t>
    </dgm:pt>
    <dgm:pt modelId="{F657BA40-CC6C-4BD8-A334-E5FAB24DC6F7}" type="sibTrans" cxnId="{A4ECBAE2-E8DD-46FD-83D9-482811DFCE3C}">
      <dgm:prSet/>
      <dgm:spPr/>
      <dgm:t>
        <a:bodyPr/>
        <a:lstStyle/>
        <a:p>
          <a:endParaRPr lang="en-US"/>
        </a:p>
      </dgm:t>
    </dgm:pt>
    <dgm:pt modelId="{56FFD417-FC5D-4CEE-BA36-87E011638BC6}">
      <dgm:prSet/>
      <dgm:spPr/>
      <dgm:t>
        <a:bodyPr/>
        <a:lstStyle/>
        <a:p>
          <a:pPr>
            <a:defRPr cap="all"/>
          </a:pPr>
          <a:r>
            <a:rPr lang="en-US"/>
            <a:t>Benefits:</a:t>
          </a:r>
        </a:p>
      </dgm:t>
    </dgm:pt>
    <dgm:pt modelId="{EDDA94F9-511C-4F75-B3A4-2F34F7290298}" type="parTrans" cxnId="{68AFC91F-12EB-4614-878A-CB4F55CA1F34}">
      <dgm:prSet/>
      <dgm:spPr/>
      <dgm:t>
        <a:bodyPr/>
        <a:lstStyle/>
        <a:p>
          <a:endParaRPr lang="en-US"/>
        </a:p>
      </dgm:t>
    </dgm:pt>
    <dgm:pt modelId="{D43AC234-536A-4163-BBCB-DC7EEAE92099}" type="sibTrans" cxnId="{68AFC91F-12EB-4614-878A-CB4F55CA1F34}">
      <dgm:prSet/>
      <dgm:spPr/>
      <dgm:t>
        <a:bodyPr/>
        <a:lstStyle/>
        <a:p>
          <a:endParaRPr lang="en-US"/>
        </a:p>
      </dgm:t>
    </dgm:pt>
    <dgm:pt modelId="{6DF26F18-F8F2-4790-BCD8-67149F86E632}">
      <dgm:prSet/>
      <dgm:spPr/>
      <dgm:t>
        <a:bodyPr/>
        <a:lstStyle/>
        <a:p>
          <a:pPr>
            <a:defRPr cap="all"/>
          </a:pPr>
          <a:r>
            <a:rPr lang="en-US"/>
            <a:t>- Improve performance</a:t>
          </a:r>
        </a:p>
      </dgm:t>
    </dgm:pt>
    <dgm:pt modelId="{2493BCD3-8280-424F-986F-584E266A71BF}" type="parTrans" cxnId="{95613DCD-14CF-4815-BB3D-F04BF26877BB}">
      <dgm:prSet/>
      <dgm:spPr/>
      <dgm:t>
        <a:bodyPr/>
        <a:lstStyle/>
        <a:p>
          <a:endParaRPr lang="en-US"/>
        </a:p>
      </dgm:t>
    </dgm:pt>
    <dgm:pt modelId="{0A894180-5622-48E6-8C75-A45B817DC850}" type="sibTrans" cxnId="{95613DCD-14CF-4815-BB3D-F04BF26877BB}">
      <dgm:prSet/>
      <dgm:spPr/>
      <dgm:t>
        <a:bodyPr/>
        <a:lstStyle/>
        <a:p>
          <a:endParaRPr lang="en-US"/>
        </a:p>
      </dgm:t>
    </dgm:pt>
    <dgm:pt modelId="{88661E16-B76E-4452-9D53-6C7A69F2BDAB}">
      <dgm:prSet/>
      <dgm:spPr/>
      <dgm:t>
        <a:bodyPr/>
        <a:lstStyle/>
        <a:p>
          <a:pPr>
            <a:defRPr cap="all"/>
          </a:pPr>
          <a:r>
            <a:rPr lang="en-US"/>
            <a:t>- Scalability</a:t>
          </a:r>
        </a:p>
      </dgm:t>
    </dgm:pt>
    <dgm:pt modelId="{E0E50CD1-947B-4934-A4CE-5FD5254D4C2E}" type="parTrans" cxnId="{19A65C71-95A4-48D0-987B-0DAB1F82D6FC}">
      <dgm:prSet/>
      <dgm:spPr/>
      <dgm:t>
        <a:bodyPr/>
        <a:lstStyle/>
        <a:p>
          <a:endParaRPr lang="en-US"/>
        </a:p>
      </dgm:t>
    </dgm:pt>
    <dgm:pt modelId="{B1655375-B81F-406F-984B-2EAF1D9A9376}" type="sibTrans" cxnId="{19A65C71-95A4-48D0-987B-0DAB1F82D6FC}">
      <dgm:prSet/>
      <dgm:spPr/>
      <dgm:t>
        <a:bodyPr/>
        <a:lstStyle/>
        <a:p>
          <a:endParaRPr lang="en-US"/>
        </a:p>
      </dgm:t>
    </dgm:pt>
    <dgm:pt modelId="{3D85C531-CB35-4879-A888-023790E6FAA8}">
      <dgm:prSet/>
      <dgm:spPr/>
      <dgm:t>
        <a:bodyPr/>
        <a:lstStyle/>
        <a:p>
          <a:pPr>
            <a:defRPr cap="all"/>
          </a:pPr>
          <a:r>
            <a:rPr lang="en-US"/>
            <a:t>- Master coding interviews and real-world problem solving.</a:t>
          </a:r>
        </a:p>
      </dgm:t>
    </dgm:pt>
    <dgm:pt modelId="{1852D524-A960-4B13-87BF-139C2B32EE13}" type="parTrans" cxnId="{9102D9F1-6A31-43DF-8329-3F217D21761D}">
      <dgm:prSet/>
      <dgm:spPr/>
      <dgm:t>
        <a:bodyPr/>
        <a:lstStyle/>
        <a:p>
          <a:endParaRPr lang="en-US"/>
        </a:p>
      </dgm:t>
    </dgm:pt>
    <dgm:pt modelId="{FE3178C0-D2C2-4542-A1EE-35B67EE59D37}" type="sibTrans" cxnId="{9102D9F1-6A31-43DF-8329-3F217D21761D}">
      <dgm:prSet/>
      <dgm:spPr/>
      <dgm:t>
        <a:bodyPr/>
        <a:lstStyle/>
        <a:p>
          <a:endParaRPr lang="en-US"/>
        </a:p>
      </dgm:t>
    </dgm:pt>
    <dgm:pt modelId="{70F2E8CE-B60F-4784-89C7-2620E8AEE4EA}" type="pres">
      <dgm:prSet presAssocID="{31558A15-01B6-44AE-8D4E-74688CE0688B}" presName="root" presStyleCnt="0">
        <dgm:presLayoutVars>
          <dgm:dir/>
          <dgm:resizeHandles val="exact"/>
        </dgm:presLayoutVars>
      </dgm:prSet>
      <dgm:spPr/>
    </dgm:pt>
    <dgm:pt modelId="{05BEF7A3-E543-4ABA-817C-789D4638A639}" type="pres">
      <dgm:prSet presAssocID="{B41788F7-C9F8-4048-96CD-EE4D59304783}" presName="compNode" presStyleCnt="0"/>
      <dgm:spPr/>
    </dgm:pt>
    <dgm:pt modelId="{610A2027-478A-4632-AD9E-D14903F7326E}" type="pres">
      <dgm:prSet presAssocID="{B41788F7-C9F8-4048-96CD-EE4D59304783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B5118B9-906A-4728-A1AB-939BE3DE4B48}" type="pres">
      <dgm:prSet presAssocID="{B41788F7-C9F8-4048-96CD-EE4D5930478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5AB9A1A-A8DE-4C8C-BC7B-B78549361D7E}" type="pres">
      <dgm:prSet presAssocID="{B41788F7-C9F8-4048-96CD-EE4D59304783}" presName="spaceRect" presStyleCnt="0"/>
      <dgm:spPr/>
    </dgm:pt>
    <dgm:pt modelId="{C108B7CD-9E6E-4F20-B796-CC5B7F5E0B1E}" type="pres">
      <dgm:prSet presAssocID="{B41788F7-C9F8-4048-96CD-EE4D59304783}" presName="textRect" presStyleLbl="revTx" presStyleIdx="0" presStyleCnt="7">
        <dgm:presLayoutVars>
          <dgm:chMax val="1"/>
          <dgm:chPref val="1"/>
        </dgm:presLayoutVars>
      </dgm:prSet>
      <dgm:spPr/>
    </dgm:pt>
    <dgm:pt modelId="{0624A3E8-D3D7-4979-91CF-2558E2B2B032}" type="pres">
      <dgm:prSet presAssocID="{A61D890B-FB2C-4917-9052-AD676B646663}" presName="sibTrans" presStyleCnt="0"/>
      <dgm:spPr/>
    </dgm:pt>
    <dgm:pt modelId="{A028BBD6-9A17-4C41-8214-F6598659CD9D}" type="pres">
      <dgm:prSet presAssocID="{00E97C5D-0776-4B06-A433-5B278845FD4C}" presName="compNode" presStyleCnt="0"/>
      <dgm:spPr/>
    </dgm:pt>
    <dgm:pt modelId="{64D0134D-A31F-4ECE-9088-8291650A7DD3}" type="pres">
      <dgm:prSet presAssocID="{00E97C5D-0776-4B06-A433-5B278845FD4C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196D9D5-CF55-452F-9078-78747D965FD3}" type="pres">
      <dgm:prSet presAssocID="{00E97C5D-0776-4B06-A433-5B278845FD4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3721447-334D-4B04-93FC-4156AD72C1F7}" type="pres">
      <dgm:prSet presAssocID="{00E97C5D-0776-4B06-A433-5B278845FD4C}" presName="spaceRect" presStyleCnt="0"/>
      <dgm:spPr/>
    </dgm:pt>
    <dgm:pt modelId="{079504DD-0FE4-4F98-A296-56912A6B8E78}" type="pres">
      <dgm:prSet presAssocID="{00E97C5D-0776-4B06-A433-5B278845FD4C}" presName="textRect" presStyleLbl="revTx" presStyleIdx="1" presStyleCnt="7">
        <dgm:presLayoutVars>
          <dgm:chMax val="1"/>
          <dgm:chPref val="1"/>
        </dgm:presLayoutVars>
      </dgm:prSet>
      <dgm:spPr/>
    </dgm:pt>
    <dgm:pt modelId="{22D617B8-6A0F-4C9A-8B41-02270A72280A}" type="pres">
      <dgm:prSet presAssocID="{8A331FBE-6A52-4DAA-9BFC-4F35ABBD53B5}" presName="sibTrans" presStyleCnt="0"/>
      <dgm:spPr/>
    </dgm:pt>
    <dgm:pt modelId="{143D4519-0870-4CBA-A2E4-7E9804F2E2B5}" type="pres">
      <dgm:prSet presAssocID="{33124D47-0599-46F2-8714-DE2866765F03}" presName="compNode" presStyleCnt="0"/>
      <dgm:spPr/>
    </dgm:pt>
    <dgm:pt modelId="{B9C941B8-6255-485E-B086-E862D8D32810}" type="pres">
      <dgm:prSet presAssocID="{33124D47-0599-46F2-8714-DE2866765F03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30D7F35-A146-4AF9-B461-4367DC1103C5}" type="pres">
      <dgm:prSet presAssocID="{33124D47-0599-46F2-8714-DE2866765F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DBB4C1D-004A-44FD-8C2F-C0EE98AED779}" type="pres">
      <dgm:prSet presAssocID="{33124D47-0599-46F2-8714-DE2866765F03}" presName="spaceRect" presStyleCnt="0"/>
      <dgm:spPr/>
    </dgm:pt>
    <dgm:pt modelId="{BCAFDBC5-841D-446E-8D64-1CEF61EAE205}" type="pres">
      <dgm:prSet presAssocID="{33124D47-0599-46F2-8714-DE2866765F03}" presName="textRect" presStyleLbl="revTx" presStyleIdx="2" presStyleCnt="7">
        <dgm:presLayoutVars>
          <dgm:chMax val="1"/>
          <dgm:chPref val="1"/>
        </dgm:presLayoutVars>
      </dgm:prSet>
      <dgm:spPr/>
    </dgm:pt>
    <dgm:pt modelId="{F961555F-2CB0-43B6-A93C-7B2C5EC740AE}" type="pres">
      <dgm:prSet presAssocID="{F657BA40-CC6C-4BD8-A334-E5FAB24DC6F7}" presName="sibTrans" presStyleCnt="0"/>
      <dgm:spPr/>
    </dgm:pt>
    <dgm:pt modelId="{2D9879ED-F567-4F46-B8EF-6C6B9871A092}" type="pres">
      <dgm:prSet presAssocID="{56FFD417-FC5D-4CEE-BA36-87E011638BC6}" presName="compNode" presStyleCnt="0"/>
      <dgm:spPr/>
    </dgm:pt>
    <dgm:pt modelId="{3F49119C-32C4-46C2-AD31-41A609F9D197}" type="pres">
      <dgm:prSet presAssocID="{56FFD417-FC5D-4CEE-BA36-87E011638BC6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9B26604-36C6-4938-A0D5-501AE0B31432}" type="pres">
      <dgm:prSet presAssocID="{56FFD417-FC5D-4CEE-BA36-87E011638BC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EC99FA0-619F-4A09-A09B-CDF7276873DF}" type="pres">
      <dgm:prSet presAssocID="{56FFD417-FC5D-4CEE-BA36-87E011638BC6}" presName="spaceRect" presStyleCnt="0"/>
      <dgm:spPr/>
    </dgm:pt>
    <dgm:pt modelId="{A4207362-D74C-411D-B58E-4895690207E6}" type="pres">
      <dgm:prSet presAssocID="{56FFD417-FC5D-4CEE-BA36-87E011638BC6}" presName="textRect" presStyleLbl="revTx" presStyleIdx="3" presStyleCnt="7">
        <dgm:presLayoutVars>
          <dgm:chMax val="1"/>
          <dgm:chPref val="1"/>
        </dgm:presLayoutVars>
      </dgm:prSet>
      <dgm:spPr/>
    </dgm:pt>
    <dgm:pt modelId="{CC80AE14-0AF6-4B47-A84E-80B1BED66BCB}" type="pres">
      <dgm:prSet presAssocID="{D43AC234-536A-4163-BBCB-DC7EEAE92099}" presName="sibTrans" presStyleCnt="0"/>
      <dgm:spPr/>
    </dgm:pt>
    <dgm:pt modelId="{C2960843-77C0-4EE2-AF13-F408300090B9}" type="pres">
      <dgm:prSet presAssocID="{6DF26F18-F8F2-4790-BCD8-67149F86E632}" presName="compNode" presStyleCnt="0"/>
      <dgm:spPr/>
    </dgm:pt>
    <dgm:pt modelId="{EA67BFF7-185A-4FB4-A48B-FE8601E86068}" type="pres">
      <dgm:prSet presAssocID="{6DF26F18-F8F2-4790-BCD8-67149F86E632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7028D8D-1264-444A-8198-334DAC8D3977}" type="pres">
      <dgm:prSet presAssocID="{6DF26F18-F8F2-4790-BCD8-67149F86E6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AB9BED-529E-469F-AD3D-69593EAADA8B}" type="pres">
      <dgm:prSet presAssocID="{6DF26F18-F8F2-4790-BCD8-67149F86E632}" presName="spaceRect" presStyleCnt="0"/>
      <dgm:spPr/>
    </dgm:pt>
    <dgm:pt modelId="{D28B34F2-A463-4BEC-B8D0-FA4B18048732}" type="pres">
      <dgm:prSet presAssocID="{6DF26F18-F8F2-4790-BCD8-67149F86E632}" presName="textRect" presStyleLbl="revTx" presStyleIdx="4" presStyleCnt="7">
        <dgm:presLayoutVars>
          <dgm:chMax val="1"/>
          <dgm:chPref val="1"/>
        </dgm:presLayoutVars>
      </dgm:prSet>
      <dgm:spPr/>
    </dgm:pt>
    <dgm:pt modelId="{278BF4FE-2B36-4435-8882-539826E2D17C}" type="pres">
      <dgm:prSet presAssocID="{0A894180-5622-48E6-8C75-A45B817DC850}" presName="sibTrans" presStyleCnt="0"/>
      <dgm:spPr/>
    </dgm:pt>
    <dgm:pt modelId="{5AD7877F-BCA4-40A4-8C5A-F798C086950B}" type="pres">
      <dgm:prSet presAssocID="{88661E16-B76E-4452-9D53-6C7A69F2BDAB}" presName="compNode" presStyleCnt="0"/>
      <dgm:spPr/>
    </dgm:pt>
    <dgm:pt modelId="{982E7ACF-5CB4-4201-A579-49FB7220878F}" type="pres">
      <dgm:prSet presAssocID="{88661E16-B76E-4452-9D53-6C7A69F2BDAB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B56B561-AE3E-42E5-ADD7-86DEC47F5831}" type="pres">
      <dgm:prSet presAssocID="{88661E16-B76E-4452-9D53-6C7A69F2BDA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B2F9EEF-689D-4DF5-8568-2F036DC8C4BE}" type="pres">
      <dgm:prSet presAssocID="{88661E16-B76E-4452-9D53-6C7A69F2BDAB}" presName="spaceRect" presStyleCnt="0"/>
      <dgm:spPr/>
    </dgm:pt>
    <dgm:pt modelId="{C76CDFAF-52ED-43D9-851B-3C66239A77D5}" type="pres">
      <dgm:prSet presAssocID="{88661E16-B76E-4452-9D53-6C7A69F2BDAB}" presName="textRect" presStyleLbl="revTx" presStyleIdx="5" presStyleCnt="7">
        <dgm:presLayoutVars>
          <dgm:chMax val="1"/>
          <dgm:chPref val="1"/>
        </dgm:presLayoutVars>
      </dgm:prSet>
      <dgm:spPr/>
    </dgm:pt>
    <dgm:pt modelId="{6B325862-A4F7-4916-BE50-561BC5305514}" type="pres">
      <dgm:prSet presAssocID="{B1655375-B81F-406F-984B-2EAF1D9A9376}" presName="sibTrans" presStyleCnt="0"/>
      <dgm:spPr/>
    </dgm:pt>
    <dgm:pt modelId="{1D6501BE-F91F-40EA-9AC1-37CA78CC7923}" type="pres">
      <dgm:prSet presAssocID="{3D85C531-CB35-4879-A888-023790E6FAA8}" presName="compNode" presStyleCnt="0"/>
      <dgm:spPr/>
    </dgm:pt>
    <dgm:pt modelId="{46283490-6AAB-47CA-8BFD-E498662ABF5A}" type="pres">
      <dgm:prSet presAssocID="{3D85C531-CB35-4879-A888-023790E6FAA8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8C32B77-9A21-49D3-A6B1-093B4226A07B}" type="pres">
      <dgm:prSet presAssocID="{3D85C531-CB35-4879-A888-023790E6FAA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DE9A21C-08C7-4DF7-A123-05C13513E5B4}" type="pres">
      <dgm:prSet presAssocID="{3D85C531-CB35-4879-A888-023790E6FAA8}" presName="spaceRect" presStyleCnt="0"/>
      <dgm:spPr/>
    </dgm:pt>
    <dgm:pt modelId="{D995C9EE-76B0-4F8C-815D-DE1390506347}" type="pres">
      <dgm:prSet presAssocID="{3D85C531-CB35-4879-A888-023790E6FAA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8AFC91F-12EB-4614-878A-CB4F55CA1F34}" srcId="{31558A15-01B6-44AE-8D4E-74688CE0688B}" destId="{56FFD417-FC5D-4CEE-BA36-87E011638BC6}" srcOrd="3" destOrd="0" parTransId="{EDDA94F9-511C-4F75-B3A4-2F34F7290298}" sibTransId="{D43AC234-536A-4163-BBCB-DC7EEAE92099}"/>
    <dgm:cxn modelId="{F39ABE5F-470D-4F57-A709-2ABF313EAB99}" type="presOf" srcId="{88661E16-B76E-4452-9D53-6C7A69F2BDAB}" destId="{C76CDFAF-52ED-43D9-851B-3C66239A77D5}" srcOrd="0" destOrd="0" presId="urn:microsoft.com/office/officeart/2018/5/layout/IconLeafLabelList"/>
    <dgm:cxn modelId="{8461EC61-A485-4CE9-BE2F-DF2D86535574}" type="presOf" srcId="{6DF26F18-F8F2-4790-BCD8-67149F86E632}" destId="{D28B34F2-A463-4BEC-B8D0-FA4B18048732}" srcOrd="0" destOrd="0" presId="urn:microsoft.com/office/officeart/2018/5/layout/IconLeafLabelList"/>
    <dgm:cxn modelId="{CB98DA42-B37F-4BF1-82AF-35D07D9802C4}" type="presOf" srcId="{00E97C5D-0776-4B06-A433-5B278845FD4C}" destId="{079504DD-0FE4-4F98-A296-56912A6B8E78}" srcOrd="0" destOrd="0" presId="urn:microsoft.com/office/officeart/2018/5/layout/IconLeafLabelList"/>
    <dgm:cxn modelId="{E73DA76D-3437-4417-9A62-35F2B6F5C8A6}" type="presOf" srcId="{33124D47-0599-46F2-8714-DE2866765F03}" destId="{BCAFDBC5-841D-446E-8D64-1CEF61EAE205}" srcOrd="0" destOrd="0" presId="urn:microsoft.com/office/officeart/2018/5/layout/IconLeafLabelList"/>
    <dgm:cxn modelId="{19A65C71-95A4-48D0-987B-0DAB1F82D6FC}" srcId="{31558A15-01B6-44AE-8D4E-74688CE0688B}" destId="{88661E16-B76E-4452-9D53-6C7A69F2BDAB}" srcOrd="5" destOrd="0" parTransId="{E0E50CD1-947B-4934-A4CE-5FD5254D4C2E}" sibTransId="{B1655375-B81F-406F-984B-2EAF1D9A9376}"/>
    <dgm:cxn modelId="{6908D5B6-03BF-4D15-89C8-FE60C41F4410}" type="presOf" srcId="{3D85C531-CB35-4879-A888-023790E6FAA8}" destId="{D995C9EE-76B0-4F8C-815D-DE1390506347}" srcOrd="0" destOrd="0" presId="urn:microsoft.com/office/officeart/2018/5/layout/IconLeafLabelList"/>
    <dgm:cxn modelId="{F2973ABA-438F-46BF-AF0D-BE7AD7297E18}" type="presOf" srcId="{31558A15-01B6-44AE-8D4E-74688CE0688B}" destId="{70F2E8CE-B60F-4784-89C7-2620E8AEE4EA}" srcOrd="0" destOrd="0" presId="urn:microsoft.com/office/officeart/2018/5/layout/IconLeafLabelList"/>
    <dgm:cxn modelId="{110F0BBE-E740-43EB-82A7-07B9A75E2C94}" srcId="{31558A15-01B6-44AE-8D4E-74688CE0688B}" destId="{00E97C5D-0776-4B06-A433-5B278845FD4C}" srcOrd="1" destOrd="0" parTransId="{BB58B081-772A-434B-9A3D-F5492716A527}" sibTransId="{8A331FBE-6A52-4DAA-9BFC-4F35ABBD53B5}"/>
    <dgm:cxn modelId="{95613DCD-14CF-4815-BB3D-F04BF26877BB}" srcId="{31558A15-01B6-44AE-8D4E-74688CE0688B}" destId="{6DF26F18-F8F2-4790-BCD8-67149F86E632}" srcOrd="4" destOrd="0" parTransId="{2493BCD3-8280-424F-986F-584E266A71BF}" sibTransId="{0A894180-5622-48E6-8C75-A45B817DC850}"/>
    <dgm:cxn modelId="{F583C9CD-40D5-4985-94CC-7E4752FC1158}" srcId="{31558A15-01B6-44AE-8D4E-74688CE0688B}" destId="{B41788F7-C9F8-4048-96CD-EE4D59304783}" srcOrd="0" destOrd="0" parTransId="{38C7843A-7B25-49C9-B41A-7C41C2E960B2}" sibTransId="{A61D890B-FB2C-4917-9052-AD676B646663}"/>
    <dgm:cxn modelId="{5FD70FD7-4B6D-4511-B064-8E873E3A7B5B}" type="presOf" srcId="{B41788F7-C9F8-4048-96CD-EE4D59304783}" destId="{C108B7CD-9E6E-4F20-B796-CC5B7F5E0B1E}" srcOrd="0" destOrd="0" presId="urn:microsoft.com/office/officeart/2018/5/layout/IconLeafLabelList"/>
    <dgm:cxn modelId="{A4ECBAE2-E8DD-46FD-83D9-482811DFCE3C}" srcId="{31558A15-01B6-44AE-8D4E-74688CE0688B}" destId="{33124D47-0599-46F2-8714-DE2866765F03}" srcOrd="2" destOrd="0" parTransId="{4CA1B0DE-44D3-4E95-B269-C9112ABC3E17}" sibTransId="{F657BA40-CC6C-4BD8-A334-E5FAB24DC6F7}"/>
    <dgm:cxn modelId="{9102D9F1-6A31-43DF-8329-3F217D21761D}" srcId="{31558A15-01B6-44AE-8D4E-74688CE0688B}" destId="{3D85C531-CB35-4879-A888-023790E6FAA8}" srcOrd="6" destOrd="0" parTransId="{1852D524-A960-4B13-87BF-139C2B32EE13}" sibTransId="{FE3178C0-D2C2-4542-A1EE-35B67EE59D37}"/>
    <dgm:cxn modelId="{2AE163FF-A8E7-419B-BF70-EAAF3C107E66}" type="presOf" srcId="{56FFD417-FC5D-4CEE-BA36-87E011638BC6}" destId="{A4207362-D74C-411D-B58E-4895690207E6}" srcOrd="0" destOrd="0" presId="urn:microsoft.com/office/officeart/2018/5/layout/IconLeafLabelList"/>
    <dgm:cxn modelId="{99B79361-39FD-425E-BF25-83C84EBCD506}" type="presParOf" srcId="{70F2E8CE-B60F-4784-89C7-2620E8AEE4EA}" destId="{05BEF7A3-E543-4ABA-817C-789D4638A639}" srcOrd="0" destOrd="0" presId="urn:microsoft.com/office/officeart/2018/5/layout/IconLeafLabelList"/>
    <dgm:cxn modelId="{8C7EC995-E2C9-4FF5-880E-B7B56759C919}" type="presParOf" srcId="{05BEF7A3-E543-4ABA-817C-789D4638A639}" destId="{610A2027-478A-4632-AD9E-D14903F7326E}" srcOrd="0" destOrd="0" presId="urn:microsoft.com/office/officeart/2018/5/layout/IconLeafLabelList"/>
    <dgm:cxn modelId="{D3B1EADC-E95C-4D28-AFE4-45BD2182A9B0}" type="presParOf" srcId="{05BEF7A3-E543-4ABA-817C-789D4638A639}" destId="{7B5118B9-906A-4728-A1AB-939BE3DE4B48}" srcOrd="1" destOrd="0" presId="urn:microsoft.com/office/officeart/2018/5/layout/IconLeafLabelList"/>
    <dgm:cxn modelId="{9B1C991C-59FC-40C3-83A9-F68E4EE112D0}" type="presParOf" srcId="{05BEF7A3-E543-4ABA-817C-789D4638A639}" destId="{F5AB9A1A-A8DE-4C8C-BC7B-B78549361D7E}" srcOrd="2" destOrd="0" presId="urn:microsoft.com/office/officeart/2018/5/layout/IconLeafLabelList"/>
    <dgm:cxn modelId="{0E739459-704B-442D-A944-53E060D559D0}" type="presParOf" srcId="{05BEF7A3-E543-4ABA-817C-789D4638A639}" destId="{C108B7CD-9E6E-4F20-B796-CC5B7F5E0B1E}" srcOrd="3" destOrd="0" presId="urn:microsoft.com/office/officeart/2018/5/layout/IconLeafLabelList"/>
    <dgm:cxn modelId="{D6F403B8-0A52-486E-A77B-0605B1A874AA}" type="presParOf" srcId="{70F2E8CE-B60F-4784-89C7-2620E8AEE4EA}" destId="{0624A3E8-D3D7-4979-91CF-2558E2B2B032}" srcOrd="1" destOrd="0" presId="urn:microsoft.com/office/officeart/2018/5/layout/IconLeafLabelList"/>
    <dgm:cxn modelId="{27DE08E0-59EA-4B83-A8BA-345439B7FCA3}" type="presParOf" srcId="{70F2E8CE-B60F-4784-89C7-2620E8AEE4EA}" destId="{A028BBD6-9A17-4C41-8214-F6598659CD9D}" srcOrd="2" destOrd="0" presId="urn:microsoft.com/office/officeart/2018/5/layout/IconLeafLabelList"/>
    <dgm:cxn modelId="{26A953F5-6A76-4FDD-9EF5-B774D98FB401}" type="presParOf" srcId="{A028BBD6-9A17-4C41-8214-F6598659CD9D}" destId="{64D0134D-A31F-4ECE-9088-8291650A7DD3}" srcOrd="0" destOrd="0" presId="urn:microsoft.com/office/officeart/2018/5/layout/IconLeafLabelList"/>
    <dgm:cxn modelId="{FAB608F1-D193-41CA-B3D5-B89FEC3DA8A3}" type="presParOf" srcId="{A028BBD6-9A17-4C41-8214-F6598659CD9D}" destId="{8196D9D5-CF55-452F-9078-78747D965FD3}" srcOrd="1" destOrd="0" presId="urn:microsoft.com/office/officeart/2018/5/layout/IconLeafLabelList"/>
    <dgm:cxn modelId="{B01ECC4B-9DE3-4C7A-B4A7-D254578DB35E}" type="presParOf" srcId="{A028BBD6-9A17-4C41-8214-F6598659CD9D}" destId="{E3721447-334D-4B04-93FC-4156AD72C1F7}" srcOrd="2" destOrd="0" presId="urn:microsoft.com/office/officeart/2018/5/layout/IconLeafLabelList"/>
    <dgm:cxn modelId="{561B9DAA-5167-435C-A4AA-135391ECF92D}" type="presParOf" srcId="{A028BBD6-9A17-4C41-8214-F6598659CD9D}" destId="{079504DD-0FE4-4F98-A296-56912A6B8E78}" srcOrd="3" destOrd="0" presId="urn:microsoft.com/office/officeart/2018/5/layout/IconLeafLabelList"/>
    <dgm:cxn modelId="{FF9D62D9-89D8-488E-88DC-5D4875ADC1C3}" type="presParOf" srcId="{70F2E8CE-B60F-4784-89C7-2620E8AEE4EA}" destId="{22D617B8-6A0F-4C9A-8B41-02270A72280A}" srcOrd="3" destOrd="0" presId="urn:microsoft.com/office/officeart/2018/5/layout/IconLeafLabelList"/>
    <dgm:cxn modelId="{07B64120-8F2E-4F20-90BF-552BF15525C5}" type="presParOf" srcId="{70F2E8CE-B60F-4784-89C7-2620E8AEE4EA}" destId="{143D4519-0870-4CBA-A2E4-7E9804F2E2B5}" srcOrd="4" destOrd="0" presId="urn:microsoft.com/office/officeart/2018/5/layout/IconLeafLabelList"/>
    <dgm:cxn modelId="{ADC8D52A-2039-471E-9AFB-7E1911900CD7}" type="presParOf" srcId="{143D4519-0870-4CBA-A2E4-7E9804F2E2B5}" destId="{B9C941B8-6255-485E-B086-E862D8D32810}" srcOrd="0" destOrd="0" presId="urn:microsoft.com/office/officeart/2018/5/layout/IconLeafLabelList"/>
    <dgm:cxn modelId="{7D106E07-B952-46D8-B530-69BD2EFAF63D}" type="presParOf" srcId="{143D4519-0870-4CBA-A2E4-7E9804F2E2B5}" destId="{B30D7F35-A146-4AF9-B461-4367DC1103C5}" srcOrd="1" destOrd="0" presId="urn:microsoft.com/office/officeart/2018/5/layout/IconLeafLabelList"/>
    <dgm:cxn modelId="{67CA042B-4D1D-47C6-8CF8-5A0B8B26F8BE}" type="presParOf" srcId="{143D4519-0870-4CBA-A2E4-7E9804F2E2B5}" destId="{4DBB4C1D-004A-44FD-8C2F-C0EE98AED779}" srcOrd="2" destOrd="0" presId="urn:microsoft.com/office/officeart/2018/5/layout/IconLeafLabelList"/>
    <dgm:cxn modelId="{9E1AC568-85B8-4CEE-A64B-7FDFACD05AE5}" type="presParOf" srcId="{143D4519-0870-4CBA-A2E4-7E9804F2E2B5}" destId="{BCAFDBC5-841D-446E-8D64-1CEF61EAE205}" srcOrd="3" destOrd="0" presId="urn:microsoft.com/office/officeart/2018/5/layout/IconLeafLabelList"/>
    <dgm:cxn modelId="{92981761-22BB-4EFC-8B42-3387F7EF0AE5}" type="presParOf" srcId="{70F2E8CE-B60F-4784-89C7-2620E8AEE4EA}" destId="{F961555F-2CB0-43B6-A93C-7B2C5EC740AE}" srcOrd="5" destOrd="0" presId="urn:microsoft.com/office/officeart/2018/5/layout/IconLeafLabelList"/>
    <dgm:cxn modelId="{93CB28D2-7672-4865-83F7-923DF72A1EF5}" type="presParOf" srcId="{70F2E8CE-B60F-4784-89C7-2620E8AEE4EA}" destId="{2D9879ED-F567-4F46-B8EF-6C6B9871A092}" srcOrd="6" destOrd="0" presId="urn:microsoft.com/office/officeart/2018/5/layout/IconLeafLabelList"/>
    <dgm:cxn modelId="{1D7616B6-1DBE-4E22-9228-802FC8EC7B59}" type="presParOf" srcId="{2D9879ED-F567-4F46-B8EF-6C6B9871A092}" destId="{3F49119C-32C4-46C2-AD31-41A609F9D197}" srcOrd="0" destOrd="0" presId="urn:microsoft.com/office/officeart/2018/5/layout/IconLeafLabelList"/>
    <dgm:cxn modelId="{02B65B4E-8891-4D96-850D-28CE5C820028}" type="presParOf" srcId="{2D9879ED-F567-4F46-B8EF-6C6B9871A092}" destId="{99B26604-36C6-4938-A0D5-501AE0B31432}" srcOrd="1" destOrd="0" presId="urn:microsoft.com/office/officeart/2018/5/layout/IconLeafLabelList"/>
    <dgm:cxn modelId="{3A9665C1-5B88-4628-854F-2B7165FC539D}" type="presParOf" srcId="{2D9879ED-F567-4F46-B8EF-6C6B9871A092}" destId="{AEC99FA0-619F-4A09-A09B-CDF7276873DF}" srcOrd="2" destOrd="0" presId="urn:microsoft.com/office/officeart/2018/5/layout/IconLeafLabelList"/>
    <dgm:cxn modelId="{B78B3154-B9F8-45AF-81B2-5EDA173E23B5}" type="presParOf" srcId="{2D9879ED-F567-4F46-B8EF-6C6B9871A092}" destId="{A4207362-D74C-411D-B58E-4895690207E6}" srcOrd="3" destOrd="0" presId="urn:microsoft.com/office/officeart/2018/5/layout/IconLeafLabelList"/>
    <dgm:cxn modelId="{A988C6B1-F599-4641-A72C-26E0F19CED4F}" type="presParOf" srcId="{70F2E8CE-B60F-4784-89C7-2620E8AEE4EA}" destId="{CC80AE14-0AF6-4B47-A84E-80B1BED66BCB}" srcOrd="7" destOrd="0" presId="urn:microsoft.com/office/officeart/2018/5/layout/IconLeafLabelList"/>
    <dgm:cxn modelId="{B447C4A4-83E4-4C39-8641-9FF7D850D77D}" type="presParOf" srcId="{70F2E8CE-B60F-4784-89C7-2620E8AEE4EA}" destId="{C2960843-77C0-4EE2-AF13-F408300090B9}" srcOrd="8" destOrd="0" presId="urn:microsoft.com/office/officeart/2018/5/layout/IconLeafLabelList"/>
    <dgm:cxn modelId="{F0A35821-9391-4163-9456-1DEB5B4B9E71}" type="presParOf" srcId="{C2960843-77C0-4EE2-AF13-F408300090B9}" destId="{EA67BFF7-185A-4FB4-A48B-FE8601E86068}" srcOrd="0" destOrd="0" presId="urn:microsoft.com/office/officeart/2018/5/layout/IconLeafLabelList"/>
    <dgm:cxn modelId="{B97D4701-5A28-453F-9AC5-77B02C1D5C0D}" type="presParOf" srcId="{C2960843-77C0-4EE2-AF13-F408300090B9}" destId="{77028D8D-1264-444A-8198-334DAC8D3977}" srcOrd="1" destOrd="0" presId="urn:microsoft.com/office/officeart/2018/5/layout/IconLeafLabelList"/>
    <dgm:cxn modelId="{C620B3BA-9254-4C4F-B1DD-C0467721CF6F}" type="presParOf" srcId="{C2960843-77C0-4EE2-AF13-F408300090B9}" destId="{56AB9BED-529E-469F-AD3D-69593EAADA8B}" srcOrd="2" destOrd="0" presId="urn:microsoft.com/office/officeart/2018/5/layout/IconLeafLabelList"/>
    <dgm:cxn modelId="{8010DD38-9465-466D-AF44-1A10C3CECE15}" type="presParOf" srcId="{C2960843-77C0-4EE2-AF13-F408300090B9}" destId="{D28B34F2-A463-4BEC-B8D0-FA4B18048732}" srcOrd="3" destOrd="0" presId="urn:microsoft.com/office/officeart/2018/5/layout/IconLeafLabelList"/>
    <dgm:cxn modelId="{C29E70EA-7DD8-4A3C-83B4-B31EBE2334B4}" type="presParOf" srcId="{70F2E8CE-B60F-4784-89C7-2620E8AEE4EA}" destId="{278BF4FE-2B36-4435-8882-539826E2D17C}" srcOrd="9" destOrd="0" presId="urn:microsoft.com/office/officeart/2018/5/layout/IconLeafLabelList"/>
    <dgm:cxn modelId="{0D6522DB-8655-4638-B2F0-25BA43D61059}" type="presParOf" srcId="{70F2E8CE-B60F-4784-89C7-2620E8AEE4EA}" destId="{5AD7877F-BCA4-40A4-8C5A-F798C086950B}" srcOrd="10" destOrd="0" presId="urn:microsoft.com/office/officeart/2018/5/layout/IconLeafLabelList"/>
    <dgm:cxn modelId="{00149E35-1A9F-4B8C-B76C-4A43F8E2ED39}" type="presParOf" srcId="{5AD7877F-BCA4-40A4-8C5A-F798C086950B}" destId="{982E7ACF-5CB4-4201-A579-49FB7220878F}" srcOrd="0" destOrd="0" presId="urn:microsoft.com/office/officeart/2018/5/layout/IconLeafLabelList"/>
    <dgm:cxn modelId="{981C39BE-5C87-4A6D-B6B8-70323A8090FF}" type="presParOf" srcId="{5AD7877F-BCA4-40A4-8C5A-F798C086950B}" destId="{EB56B561-AE3E-42E5-ADD7-86DEC47F5831}" srcOrd="1" destOrd="0" presId="urn:microsoft.com/office/officeart/2018/5/layout/IconLeafLabelList"/>
    <dgm:cxn modelId="{B1ABD10D-E7F2-45BC-8E35-60D5970CC84D}" type="presParOf" srcId="{5AD7877F-BCA4-40A4-8C5A-F798C086950B}" destId="{CB2F9EEF-689D-4DF5-8568-2F036DC8C4BE}" srcOrd="2" destOrd="0" presId="urn:microsoft.com/office/officeart/2018/5/layout/IconLeafLabelList"/>
    <dgm:cxn modelId="{9DB60711-F5B7-46C9-A4A1-C171CBAF7A4D}" type="presParOf" srcId="{5AD7877F-BCA4-40A4-8C5A-F798C086950B}" destId="{C76CDFAF-52ED-43D9-851B-3C66239A77D5}" srcOrd="3" destOrd="0" presId="urn:microsoft.com/office/officeart/2018/5/layout/IconLeafLabelList"/>
    <dgm:cxn modelId="{E55DE64C-04C4-47EF-A9EF-1511F64D14F2}" type="presParOf" srcId="{70F2E8CE-B60F-4784-89C7-2620E8AEE4EA}" destId="{6B325862-A4F7-4916-BE50-561BC5305514}" srcOrd="11" destOrd="0" presId="urn:microsoft.com/office/officeart/2018/5/layout/IconLeafLabelList"/>
    <dgm:cxn modelId="{AA77E091-D036-42FF-B0FD-2AE8CE0EADA0}" type="presParOf" srcId="{70F2E8CE-B60F-4784-89C7-2620E8AEE4EA}" destId="{1D6501BE-F91F-40EA-9AC1-37CA78CC7923}" srcOrd="12" destOrd="0" presId="urn:microsoft.com/office/officeart/2018/5/layout/IconLeafLabelList"/>
    <dgm:cxn modelId="{F9B251AF-4E09-494F-BC82-F5168533BF65}" type="presParOf" srcId="{1D6501BE-F91F-40EA-9AC1-37CA78CC7923}" destId="{46283490-6AAB-47CA-8BFD-E498662ABF5A}" srcOrd="0" destOrd="0" presId="urn:microsoft.com/office/officeart/2018/5/layout/IconLeafLabelList"/>
    <dgm:cxn modelId="{81453AFE-D13D-4312-A817-61D8607EC893}" type="presParOf" srcId="{1D6501BE-F91F-40EA-9AC1-37CA78CC7923}" destId="{E8C32B77-9A21-49D3-A6B1-093B4226A07B}" srcOrd="1" destOrd="0" presId="urn:microsoft.com/office/officeart/2018/5/layout/IconLeafLabelList"/>
    <dgm:cxn modelId="{31853F3A-5786-4CBA-BA89-F83003D16D03}" type="presParOf" srcId="{1D6501BE-F91F-40EA-9AC1-37CA78CC7923}" destId="{3DE9A21C-08C7-4DF7-A123-05C13513E5B4}" srcOrd="2" destOrd="0" presId="urn:microsoft.com/office/officeart/2018/5/layout/IconLeafLabelList"/>
    <dgm:cxn modelId="{1D705A20-B942-45B9-A52A-D43911C8DC85}" type="presParOf" srcId="{1D6501BE-F91F-40EA-9AC1-37CA78CC7923}" destId="{D995C9EE-76B0-4F8C-815D-DE139050634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A2027-478A-4632-AD9E-D14903F7326E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118B9-906A-4728-A1AB-939BE3DE4B48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8B7CD-9E6E-4F20-B796-CC5B7F5E0B1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DSA is the core of effective programming.</a:t>
          </a:r>
        </a:p>
      </dsp:txBody>
      <dsp:txXfrm>
        <a:off x="518589" y="1265836"/>
        <a:ext cx="1582031" cy="632812"/>
      </dsp:txXfrm>
    </dsp:sp>
    <dsp:sp modelId="{64D0134D-A31F-4ECE-9088-8291650A7DD3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6D9D5-CF55-452F-9078-78747D965FD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504DD-0FE4-4F98-A296-56912A6B8E78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Data Structures: organize and manage data.</a:t>
          </a:r>
        </a:p>
      </dsp:txBody>
      <dsp:txXfrm>
        <a:off x="2377476" y="1265836"/>
        <a:ext cx="1582031" cy="632812"/>
      </dsp:txXfrm>
    </dsp:sp>
    <dsp:sp modelId="{B9C941B8-6255-485E-B086-E862D8D32810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D7F35-A146-4AF9-B461-4367DC1103C5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FDBC5-841D-446E-8D64-1CEF61EAE205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Algorithms: define logic to manipulate data.</a:t>
          </a:r>
        </a:p>
      </dsp:txBody>
      <dsp:txXfrm>
        <a:off x="4236363" y="1265836"/>
        <a:ext cx="1582031" cy="632812"/>
      </dsp:txXfrm>
    </dsp:sp>
    <dsp:sp modelId="{3F49119C-32C4-46C2-AD31-41A609F9D197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6604-36C6-4938-A0D5-501AE0B31432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07362-D74C-411D-B58E-4895690207E6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Benefits:</a:t>
          </a:r>
        </a:p>
      </dsp:txBody>
      <dsp:txXfrm>
        <a:off x="6095249" y="1265836"/>
        <a:ext cx="1582031" cy="632812"/>
      </dsp:txXfrm>
    </dsp:sp>
    <dsp:sp modelId="{EA67BFF7-185A-4FB4-A48B-FE8601E86068}">
      <dsp:nvSpPr>
        <dsp:cNvPr id="0" name=""/>
        <dsp:cNvSpPr/>
      </dsp:nvSpPr>
      <dsp:spPr>
        <a:xfrm>
          <a:off x="175652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28D8D-1264-444A-8198-334DAC8D3977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B34F2-A463-4BEC-B8D0-FA4B18048732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Improve performance</a:t>
          </a:r>
        </a:p>
      </dsp:txBody>
      <dsp:txXfrm>
        <a:off x="1448033" y="3559781"/>
        <a:ext cx="1582031" cy="632812"/>
      </dsp:txXfrm>
    </dsp:sp>
    <dsp:sp modelId="{982E7ACF-5CB4-4201-A579-49FB7220878F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6B561-AE3E-42E5-ADD7-86DEC47F5831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CDFAF-52ED-43D9-851B-3C66239A77D5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Scalability</a:t>
          </a:r>
        </a:p>
      </dsp:txBody>
      <dsp:txXfrm>
        <a:off x="3306919" y="3559781"/>
        <a:ext cx="1582031" cy="632812"/>
      </dsp:txXfrm>
    </dsp:sp>
    <dsp:sp modelId="{46283490-6AAB-47CA-8BFD-E498662ABF5A}">
      <dsp:nvSpPr>
        <dsp:cNvPr id="0" name=""/>
        <dsp:cNvSpPr/>
      </dsp:nvSpPr>
      <dsp:spPr>
        <a:xfrm>
          <a:off x="547430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32B77-9A21-49D3-A6B1-093B4226A07B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C9EE-76B0-4F8C-815D-DE1390506347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Master coding interviews and real-world problem solving.</a:t>
          </a:r>
        </a:p>
      </dsp:txBody>
      <dsp:txXfrm>
        <a:off x="5165806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Data Structures and Algorithms (DSA) in Java </a:t>
            </a:r>
          </a:p>
          <a:p>
            <a:pPr algn="l"/>
            <a:r>
              <a:rPr lang="en-US" sz="4200">
                <a:solidFill>
                  <a:srgbClr val="FFFFFF"/>
                </a:solidFill>
              </a:rPr>
              <a:t> Lecture Notes 	 by MG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Detailed Lecture Notes and Examples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Search: O(n), unsorted data.</a:t>
            </a:r>
          </a:p>
          <a:p>
            <a:r>
              <a:t>• Binary Search: O(log n), sorted arrays only.</a:t>
            </a:r>
          </a:p>
          <a:p>
            <a:endParaRPr/>
          </a:p>
          <a:p>
            <a:r>
              <a:t>Code Example (Binary Search):</a:t>
            </a:r>
          </a:p>
          <a:p>
            <a:r>
              <a:t>while (low &lt;= high) {</a:t>
            </a:r>
          </a:p>
          <a:p>
            <a:r>
              <a:t>  int mid = (low + high) / 2;</a:t>
            </a:r>
          </a:p>
          <a:p>
            <a:r>
              <a:t>  if (arr[mid] == key) return mid;</a:t>
            </a:r>
          </a:p>
          <a:p>
            <a:r>
              <a:t>  ...</a:t>
            </a:r>
          </a:p>
          <a:p>
            <a:r>
              <a:t>}</a:t>
            </a:r>
          </a:p>
          <a:p>
            <a:endParaRPr/>
          </a:p>
          <a:p>
            <a:r>
              <a:t>Use Cases:</a:t>
            </a:r>
          </a:p>
          <a:p>
            <a:r>
              <a:t>- Name lookups</a:t>
            </a:r>
          </a:p>
          <a:p>
            <a:r>
              <a:t>- ID verification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Mastering DSA improves coding, logic, and design.</a:t>
            </a:r>
          </a:p>
          <a:p>
            <a:r>
              <a:t>• Helps in interviews, system development, and optimization.</a:t>
            </a:r>
          </a:p>
          <a:p>
            <a:endParaRPr/>
          </a:p>
          <a:p>
            <a:r>
              <a:t>Recommended Practice Platforms:</a:t>
            </a:r>
          </a:p>
          <a:p>
            <a:r>
              <a:t>- LeetCode</a:t>
            </a:r>
          </a:p>
          <a:p>
            <a:r>
              <a:t>- HackerRank</a:t>
            </a:r>
          </a:p>
          <a:p>
            <a:r>
              <a:t>- GeeksforGeeks</a:t>
            </a:r>
          </a:p>
          <a:p>
            <a:endParaRPr/>
          </a:p>
          <a:p>
            <a:r>
              <a:t>Keep coding, keep learning!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to DSA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C546A-7863-8CA4-98D5-90BEA7F83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3410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Fixed-size container holding elements of the same type.</a:t>
            </a:r>
          </a:p>
          <a:p>
            <a:r>
              <a:t>• Indexed access starting from 0.</a:t>
            </a:r>
          </a:p>
          <a:p>
            <a:endParaRPr/>
          </a:p>
          <a:p>
            <a:r>
              <a:t>Syntax:</a:t>
            </a:r>
          </a:p>
          <a:p>
            <a:r>
              <a:t>int[] arr = new int[5];</a:t>
            </a:r>
          </a:p>
          <a:p>
            <a:endParaRPr/>
          </a:p>
          <a:p>
            <a:r>
              <a:t>Common Operations:</a:t>
            </a:r>
          </a:p>
          <a:p>
            <a:r>
              <a:t>- Access: O(1)</a:t>
            </a:r>
          </a:p>
          <a:p>
            <a:r>
              <a:t>- Search: O(n)</a:t>
            </a:r>
          </a:p>
          <a:p>
            <a:r>
              <a:t>- Insert/Delete: O(n)</a:t>
            </a:r>
          </a:p>
          <a:p>
            <a:endParaRPr/>
          </a:p>
          <a:p>
            <a:r>
              <a:t>Use Cases:</a:t>
            </a:r>
          </a:p>
          <a:p>
            <a:r>
              <a:t>- Lookup tables</a:t>
            </a:r>
          </a:p>
          <a:p>
            <a:r>
              <a:t>- Image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data structure where elements (nodes) point to the next.</a:t>
            </a:r>
          </a:p>
          <a:p>
            <a:endParaRPr/>
          </a:p>
          <a:p>
            <a:r>
              <a:t>Node Example:</a:t>
            </a:r>
          </a:p>
          <a:p>
            <a:r>
              <a:t>class Node {</a:t>
            </a:r>
          </a:p>
          <a:p>
            <a:r>
              <a:t>  int data;</a:t>
            </a:r>
          </a:p>
          <a:p>
            <a:r>
              <a:t>  Node next;</a:t>
            </a:r>
          </a:p>
          <a:p>
            <a:r>
              <a:t>  Node(int d) { data = d; next = null; }</a:t>
            </a:r>
          </a:p>
          <a:p>
            <a:r>
              <a:t>}</a:t>
            </a:r>
          </a:p>
          <a:p>
            <a:endParaRPr/>
          </a:p>
          <a:p>
            <a:r>
              <a:t>Operations:</a:t>
            </a:r>
          </a:p>
          <a:p>
            <a:r>
              <a:t>- Insert, Delete, Search</a:t>
            </a:r>
          </a:p>
          <a:p>
            <a:r>
              <a:t>- Traversal using loops</a:t>
            </a:r>
          </a:p>
          <a:p>
            <a:endParaRPr/>
          </a:p>
          <a:p>
            <a:r>
              <a:t>Use Cases:</a:t>
            </a:r>
          </a:p>
          <a:p>
            <a:r>
              <a:t>- Dynamic memory</a:t>
            </a:r>
          </a:p>
          <a:p>
            <a:r>
              <a:t>- Undo/Redo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Stacks 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Stack: LIFO</a:t>
            </a:r>
          </a:p>
          <a:p>
            <a:r>
              <a:t>  - Methods: push(), pop(), peek()</a:t>
            </a:r>
          </a:p>
          <a:p>
            <a:r>
              <a:t>  - Example: Call stack, Undo feature</a:t>
            </a:r>
          </a:p>
          <a:p>
            <a:endParaRPr/>
          </a:p>
          <a:p>
            <a:r>
              <a:t>• Queue: FIFO</a:t>
            </a:r>
          </a:p>
          <a:p>
            <a:r>
              <a:t>  - Methods: offer(), poll(), peek()</a:t>
            </a:r>
          </a:p>
          <a:p>
            <a:r>
              <a:t>  - Example: Job scheduling, Messaging</a:t>
            </a:r>
          </a:p>
          <a:p>
            <a:endParaRPr/>
          </a:p>
          <a:p>
            <a:r>
              <a:t>Use Java's Stack and LinkedList classes to implement.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Tree where left &lt; root &lt; right.</a:t>
            </a:r>
          </a:p>
          <a:p>
            <a:endParaRPr/>
          </a:p>
          <a:p>
            <a:r>
              <a:t>Node:</a:t>
            </a:r>
          </a:p>
          <a:p>
            <a:r>
              <a:t>class Node {</a:t>
            </a:r>
          </a:p>
          <a:p>
            <a:r>
              <a:t>  int key;</a:t>
            </a:r>
          </a:p>
          <a:p>
            <a:r>
              <a:t>  Node left, right;</a:t>
            </a:r>
          </a:p>
          <a:p>
            <a:r>
              <a:t>}</a:t>
            </a:r>
          </a:p>
          <a:p>
            <a:endParaRPr/>
          </a:p>
          <a:p>
            <a:r>
              <a:t>Operations:</a:t>
            </a:r>
          </a:p>
          <a:p>
            <a:r>
              <a:t>- Insertion, Search, Deletion</a:t>
            </a:r>
          </a:p>
          <a:p>
            <a:r>
              <a:t>- Inorder Traversal = Sorted Order</a:t>
            </a:r>
          </a:p>
          <a:p>
            <a:endParaRPr/>
          </a:p>
          <a:p>
            <a:r>
              <a:t>Use Cases:</a:t>
            </a:r>
          </a:p>
          <a:p>
            <a:r>
              <a:t>- Indexing in databases</a:t>
            </a:r>
          </a:p>
          <a:p>
            <a:r>
              <a:t>- Auto-complete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HashMap and HashSet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HashMap: Key-Value pairs.</a:t>
            </a:r>
          </a:p>
          <a:p>
            <a:r>
              <a:t>• HashSet: Unique values only (internally uses HashMap).</a:t>
            </a:r>
          </a:p>
          <a:p>
            <a:endParaRPr/>
          </a:p>
          <a:p>
            <a:r>
              <a:t>Java:</a:t>
            </a:r>
          </a:p>
          <a:p>
            <a:r>
              <a:t>Map&lt;String, Integer&gt; map = new HashMap&lt;&gt;();</a:t>
            </a:r>
          </a:p>
          <a:p>
            <a:r>
              <a:t>Set&lt;String&gt; set = new HashSet&lt;&gt;();</a:t>
            </a:r>
          </a:p>
          <a:p>
            <a:endParaRPr/>
          </a:p>
          <a:p>
            <a:r>
              <a:t>Use Cases:</a:t>
            </a:r>
          </a:p>
          <a:p>
            <a:r>
              <a:t>- Caching</a:t>
            </a:r>
          </a:p>
          <a:p>
            <a:r>
              <a:t>- Fast data access</a:t>
            </a:r>
          </a:p>
          <a:p>
            <a:r>
              <a:t>- Removing duplicates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 of vertices connected by edges.</a:t>
            </a:r>
          </a:p>
          <a:p>
            <a:r>
              <a:t>• Directed/Undirected, Weighted/Unweighted.</a:t>
            </a:r>
          </a:p>
          <a:p>
            <a:endParaRPr/>
          </a:p>
          <a:p>
            <a:r>
              <a:t>Representations:</a:t>
            </a:r>
          </a:p>
          <a:p>
            <a:r>
              <a:t>- Adjacency Matrix</a:t>
            </a:r>
          </a:p>
          <a:p>
            <a:r>
              <a:t>- Adjacency List</a:t>
            </a:r>
          </a:p>
          <a:p>
            <a:endParaRPr/>
          </a:p>
          <a:p>
            <a:r>
              <a:t>Use Cases:</a:t>
            </a:r>
          </a:p>
          <a:p>
            <a:r>
              <a:t>- Navigation systems</a:t>
            </a:r>
          </a:p>
          <a:p>
            <a:r>
              <a:t>- Social networks</a:t>
            </a:r>
          </a:p>
          <a:p>
            <a:r>
              <a:t>-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Bubble Sort: O(n²), simple but slow.</a:t>
            </a:r>
          </a:p>
          <a:p>
            <a:r>
              <a:t>• Merge Sort: O(n log n), stable.</a:t>
            </a:r>
          </a:p>
          <a:p>
            <a:r>
              <a:t>• Quick Sort: O(n log n), fast but not stable.</a:t>
            </a:r>
          </a:p>
          <a:p>
            <a:endParaRPr/>
          </a:p>
          <a:p>
            <a:r>
              <a:t>Use Cases:</a:t>
            </a:r>
          </a:p>
          <a:p>
            <a:r>
              <a:t>- Preparing data for search</a:t>
            </a:r>
          </a:p>
          <a:p>
            <a:r>
              <a:t>- Efficient display</a:t>
            </a:r>
          </a:p>
          <a:p>
            <a:r>
              <a:t>- Analytics and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579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Structures and Algorithms (DSA) in Java   Lecture Notes   by MG</vt:lpstr>
      <vt:lpstr>Introduction to DSA</vt:lpstr>
      <vt:lpstr>Arrays in Java</vt:lpstr>
      <vt:lpstr>Singly Linked List</vt:lpstr>
      <vt:lpstr>Stacks and Queues</vt:lpstr>
      <vt:lpstr>Binary Search Tree (BST)</vt:lpstr>
      <vt:lpstr>HashMap and HashSet</vt:lpstr>
      <vt:lpstr>Graphs in Java</vt:lpstr>
      <vt:lpstr>Sorting Algorithms</vt:lpstr>
      <vt:lpstr>Searching Algorithms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mg kyaing -</cp:lastModifiedBy>
  <cp:revision>2</cp:revision>
  <dcterms:created xsi:type="dcterms:W3CDTF">2013-01-27T09:14:16Z</dcterms:created>
  <dcterms:modified xsi:type="dcterms:W3CDTF">2025-04-15T09:47:27Z</dcterms:modified>
  <cp:category/>
</cp:coreProperties>
</file>